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heme/themeOverride3.xml" ContentType="application/vnd.openxmlformats-officedocument.themeOverride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tags/tag28.xml" ContentType="application/vnd.openxmlformats-officedocument.presentationml.tags+xml"/>
  <Override PartName="/ppt/notesSlides/notesSlide3.xml" ContentType="application/vnd.openxmlformats-officedocument.presentationml.notesSlide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notesSlides/notesSlide5.xml" ContentType="application/vnd.openxmlformats-officedocument.presentationml.notesSlide+xml"/>
  <Override PartName="/ppt/tags/tag31.xml" ContentType="application/vnd.openxmlformats-officedocument.presentationml.tags+xml"/>
  <Override PartName="/ppt/notesSlides/notesSlide6.xml" ContentType="application/vnd.openxmlformats-officedocument.presentationml.notesSlide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256" r:id="rId2"/>
    <p:sldId id="266" r:id="rId3"/>
    <p:sldId id="258" r:id="rId4"/>
    <p:sldId id="1702" r:id="rId5"/>
    <p:sldId id="1703" r:id="rId6"/>
    <p:sldId id="271" r:id="rId7"/>
    <p:sldId id="272" r:id="rId8"/>
    <p:sldId id="273" r:id="rId9"/>
    <p:sldId id="275" r:id="rId10"/>
    <p:sldId id="276" r:id="rId11"/>
    <p:sldId id="1705" r:id="rId12"/>
    <p:sldId id="1706" r:id="rId13"/>
    <p:sldId id="277" r:id="rId14"/>
    <p:sldId id="1704" r:id="rId15"/>
    <p:sldId id="278" r:id="rId16"/>
    <p:sldId id="282" r:id="rId17"/>
    <p:sldId id="283" r:id="rId18"/>
    <p:sldId id="287" r:id="rId19"/>
    <p:sldId id="1708" r:id="rId20"/>
    <p:sldId id="286" r:id="rId21"/>
    <p:sldId id="285" r:id="rId22"/>
    <p:sldId id="1707" r:id="rId23"/>
    <p:sldId id="289" r:id="rId24"/>
    <p:sldId id="1711" r:id="rId25"/>
    <p:sldId id="292" r:id="rId26"/>
    <p:sldId id="291" r:id="rId27"/>
    <p:sldId id="298" r:id="rId28"/>
    <p:sldId id="296" r:id="rId29"/>
    <p:sldId id="1709" r:id="rId30"/>
    <p:sldId id="297" r:id="rId31"/>
    <p:sldId id="1710" r:id="rId32"/>
    <p:sldId id="261" r:id="rId33"/>
    <p:sldId id="259" r:id="rId34"/>
    <p:sldId id="260" r:id="rId35"/>
    <p:sldId id="1700" r:id="rId36"/>
    <p:sldId id="262" r:id="rId37"/>
    <p:sldId id="263" r:id="rId38"/>
    <p:sldId id="265" r:id="rId39"/>
    <p:sldId id="1701" r:id="rId40"/>
  </p:sldIdLst>
  <p:sldSz cx="12192000" cy="6858000"/>
  <p:notesSz cx="6858000" cy="9144000"/>
  <p:custDataLst>
    <p:tags r:id="rId4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EFD2"/>
    <a:srgbClr val="21C1B2"/>
    <a:srgbClr val="3F4749"/>
    <a:srgbClr val="0E3753"/>
    <a:srgbClr val="4BA6BE"/>
    <a:srgbClr val="D4E6F4"/>
    <a:srgbClr val="E2F0FA"/>
    <a:srgbClr val="122A3E"/>
    <a:srgbClr val="11242B"/>
    <a:srgbClr val="0F1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3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2021/4/23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，让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设计简单起来！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Make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PowerPoint Design Simple!</a:t>
            </a:r>
          </a:p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EF182-2FCB-4867-99A2-224514D135E8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698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，让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设计简单起来！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Make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PowerPoint Design Simple!</a:t>
            </a:r>
          </a:p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8CBA8-7810-4766-B530-356872D47133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205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，让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设计简单起来！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Make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PowerPoint Design Simple!</a:t>
            </a:r>
          </a:p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8CBA8-7810-4766-B530-356872D47133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988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，让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设计简单起来！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Make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PowerPoint Design Simple!</a:t>
            </a:r>
          </a:p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8CBA8-7810-4766-B530-356872D47133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139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，让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设计简单起来！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Make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PowerPoint Design Simple!</a:t>
            </a:r>
          </a:p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8CBA8-7810-4766-B530-356872D47133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3687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，让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设计简单起来！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Make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PowerPoint Design Simple!</a:t>
            </a:r>
          </a:p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8CBA8-7810-4766-B530-356872D47133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1292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本素材由</a:t>
            </a:r>
            <a:r>
              <a:rPr kumimoji="0" lang="en-US" altLang="zh-CN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提供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尊重知识产权并注重保护用户享有的各项权利。郑重提醒您：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插件中提供的任何信息内容的所有权、知识产权归其原始权利人或权利受让人所有，您免费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/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购买获得的是信息内容的使用权，并受下述条款的约束；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1.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您仅可以个人非商业用途使用该等信息内容，不可将信息内容的全部或部分用于出售，或以出租、出借、转让、分销、发布等其他任何方式供他人使用；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2.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禁止在接入互联网或移动互联网的任何网站、平台、应用或程序上以任何方式为他人提供</a:t>
            </a:r>
            <a:r>
              <a:rPr kumimoji="0" lang="en-US" altLang="zh-CN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插件资源内容的下载。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The resource is supplied by </a:t>
            </a:r>
            <a:r>
              <a:rPr kumimoji="0" lang="en-US" altLang="zh-CN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respects all intellectual property rights and protects all the rights its users acquired. Solemnly remind you: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The ownership and intellectual property of the resources supplied in </a:t>
            </a: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Add-in belongs to its owner or the assignee of this ownership. you only acquired the usage of the resources supplied in </a:t>
            </a: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Add-in, as well as respected the following restrain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1.You are only allowed to use such resource for personal and non-commercial aim, not allowed to use such resource or part of it for the sale; or rent, lend, transfer to others; or distribution or release it in any way.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2.You are not permitted to provide the resource of </a:t>
            </a: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Add-in in any website, platform, application access to the Internet or mobile Internet.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8CBA8-7810-4766-B530-356872D47133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38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矩形 110">
            <a:extLst>
              <a:ext uri="{FF2B5EF4-FFF2-40B4-BE49-F238E27FC236}">
                <a16:creationId xmlns:a16="http://schemas.microsoft.com/office/drawing/2014/main" id="{3CF00054-8F9B-47B0-8E4E-9E085E71AB17}"/>
              </a:ext>
            </a:extLst>
          </p:cNvPr>
          <p:cNvSpPr/>
          <p:nvPr userDrawn="1"/>
        </p:nvSpPr>
        <p:spPr>
          <a:xfrm rot="10800000">
            <a:off x="-1" y="-1"/>
            <a:ext cx="2743201" cy="2525917"/>
          </a:xfrm>
          <a:custGeom>
            <a:avLst/>
            <a:gdLst>
              <a:gd name="connsiteX0" fmla="*/ 0 w 5384800"/>
              <a:gd name="connsiteY0" fmla="*/ 0 h 6858000"/>
              <a:gd name="connsiteX1" fmla="*/ 5384800 w 5384800"/>
              <a:gd name="connsiteY1" fmla="*/ 0 h 6858000"/>
              <a:gd name="connsiteX2" fmla="*/ 5384800 w 5384800"/>
              <a:gd name="connsiteY2" fmla="*/ 6858000 h 6858000"/>
              <a:gd name="connsiteX3" fmla="*/ 0 w 5384800"/>
              <a:gd name="connsiteY3" fmla="*/ 6858000 h 6858000"/>
              <a:gd name="connsiteX4" fmla="*/ 0 w 5384800"/>
              <a:gd name="connsiteY4" fmla="*/ 0 h 6858000"/>
              <a:gd name="connsiteX0" fmla="*/ 0 w 5384800"/>
              <a:gd name="connsiteY0" fmla="*/ 6858000 h 6858000"/>
              <a:gd name="connsiteX1" fmla="*/ 5384800 w 5384800"/>
              <a:gd name="connsiteY1" fmla="*/ 0 h 6858000"/>
              <a:gd name="connsiteX2" fmla="*/ 5384800 w 5384800"/>
              <a:gd name="connsiteY2" fmla="*/ 6858000 h 6858000"/>
              <a:gd name="connsiteX3" fmla="*/ 0 w 5384800"/>
              <a:gd name="connsiteY3" fmla="*/ 6858000 h 6858000"/>
              <a:gd name="connsiteX0" fmla="*/ 0 w 5130800"/>
              <a:gd name="connsiteY0" fmla="*/ 6833421 h 6858000"/>
              <a:gd name="connsiteX1" fmla="*/ 5130800 w 5130800"/>
              <a:gd name="connsiteY1" fmla="*/ 0 h 6858000"/>
              <a:gd name="connsiteX2" fmla="*/ 5130800 w 5130800"/>
              <a:gd name="connsiteY2" fmla="*/ 6858000 h 6858000"/>
              <a:gd name="connsiteX3" fmla="*/ 0 w 5130800"/>
              <a:gd name="connsiteY3" fmla="*/ 68334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0800" h="6858000">
                <a:moveTo>
                  <a:pt x="0" y="6833421"/>
                </a:moveTo>
                <a:lnTo>
                  <a:pt x="5130800" y="0"/>
                </a:lnTo>
                <a:lnTo>
                  <a:pt x="5130800" y="6858000"/>
                </a:lnTo>
                <a:lnTo>
                  <a:pt x="0" y="683342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A94D5DA6-B62C-41A7-A22A-FC07A0B5F3DC}"/>
              </a:ext>
            </a:extLst>
          </p:cNvPr>
          <p:cNvSpPr/>
          <p:nvPr userDrawn="1"/>
        </p:nvSpPr>
        <p:spPr>
          <a:xfrm rot="10800000">
            <a:off x="0" y="0"/>
            <a:ext cx="2739887" cy="2409434"/>
          </a:xfrm>
          <a:custGeom>
            <a:avLst/>
            <a:gdLst>
              <a:gd name="connsiteX0" fmla="*/ 0 w 5384800"/>
              <a:gd name="connsiteY0" fmla="*/ 0 h 6858000"/>
              <a:gd name="connsiteX1" fmla="*/ 5384800 w 5384800"/>
              <a:gd name="connsiteY1" fmla="*/ 0 h 6858000"/>
              <a:gd name="connsiteX2" fmla="*/ 5384800 w 5384800"/>
              <a:gd name="connsiteY2" fmla="*/ 6858000 h 6858000"/>
              <a:gd name="connsiteX3" fmla="*/ 0 w 5384800"/>
              <a:gd name="connsiteY3" fmla="*/ 6858000 h 6858000"/>
              <a:gd name="connsiteX4" fmla="*/ 0 w 5384800"/>
              <a:gd name="connsiteY4" fmla="*/ 0 h 6858000"/>
              <a:gd name="connsiteX0" fmla="*/ 0 w 5384800"/>
              <a:gd name="connsiteY0" fmla="*/ 6858000 h 6858000"/>
              <a:gd name="connsiteX1" fmla="*/ 5384800 w 5384800"/>
              <a:gd name="connsiteY1" fmla="*/ 0 h 6858000"/>
              <a:gd name="connsiteX2" fmla="*/ 5384800 w 5384800"/>
              <a:gd name="connsiteY2" fmla="*/ 6858000 h 6858000"/>
              <a:gd name="connsiteX3" fmla="*/ 0 w 5384800"/>
              <a:gd name="connsiteY3" fmla="*/ 6858000 h 6858000"/>
              <a:gd name="connsiteX0" fmla="*/ 0 w 5372349"/>
              <a:gd name="connsiteY0" fmla="*/ 6858000 h 6858000"/>
              <a:gd name="connsiteX1" fmla="*/ 5372349 w 5372349"/>
              <a:gd name="connsiteY1" fmla="*/ 0 h 6858000"/>
              <a:gd name="connsiteX2" fmla="*/ 5372349 w 5372349"/>
              <a:gd name="connsiteY2" fmla="*/ 6858000 h 6858000"/>
              <a:gd name="connsiteX3" fmla="*/ 0 w 537234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72349" h="6858000">
                <a:moveTo>
                  <a:pt x="0" y="6858000"/>
                </a:moveTo>
                <a:lnTo>
                  <a:pt x="5372349" y="0"/>
                </a:lnTo>
                <a:lnTo>
                  <a:pt x="537234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FE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110">
            <a:extLst>
              <a:ext uri="{FF2B5EF4-FFF2-40B4-BE49-F238E27FC236}">
                <a16:creationId xmlns:a16="http://schemas.microsoft.com/office/drawing/2014/main" id="{C4ADF3B0-52DE-4BD0-8E35-086E341B63AA}"/>
              </a:ext>
            </a:extLst>
          </p:cNvPr>
          <p:cNvSpPr/>
          <p:nvPr userDrawn="1"/>
        </p:nvSpPr>
        <p:spPr>
          <a:xfrm>
            <a:off x="4381500" y="5391"/>
            <a:ext cx="7810500" cy="6852609"/>
          </a:xfrm>
          <a:custGeom>
            <a:avLst/>
            <a:gdLst>
              <a:gd name="connsiteX0" fmla="*/ 0 w 5384800"/>
              <a:gd name="connsiteY0" fmla="*/ 0 h 6858000"/>
              <a:gd name="connsiteX1" fmla="*/ 5384800 w 5384800"/>
              <a:gd name="connsiteY1" fmla="*/ 0 h 6858000"/>
              <a:gd name="connsiteX2" fmla="*/ 5384800 w 5384800"/>
              <a:gd name="connsiteY2" fmla="*/ 6858000 h 6858000"/>
              <a:gd name="connsiteX3" fmla="*/ 0 w 5384800"/>
              <a:gd name="connsiteY3" fmla="*/ 6858000 h 6858000"/>
              <a:gd name="connsiteX4" fmla="*/ 0 w 5384800"/>
              <a:gd name="connsiteY4" fmla="*/ 0 h 6858000"/>
              <a:gd name="connsiteX0" fmla="*/ 0 w 5384800"/>
              <a:gd name="connsiteY0" fmla="*/ 6858000 h 6858000"/>
              <a:gd name="connsiteX1" fmla="*/ 5384800 w 5384800"/>
              <a:gd name="connsiteY1" fmla="*/ 0 h 6858000"/>
              <a:gd name="connsiteX2" fmla="*/ 5384800 w 5384800"/>
              <a:gd name="connsiteY2" fmla="*/ 6858000 h 6858000"/>
              <a:gd name="connsiteX3" fmla="*/ 0 w 53848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4800" h="6858000">
                <a:moveTo>
                  <a:pt x="0" y="6858000"/>
                </a:moveTo>
                <a:lnTo>
                  <a:pt x="5384800" y="0"/>
                </a:lnTo>
                <a:lnTo>
                  <a:pt x="53848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FE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45386BB0-519A-47C3-8673-E5BDE49BF860}"/>
              </a:ext>
            </a:extLst>
          </p:cNvPr>
          <p:cNvGrpSpPr/>
          <p:nvPr userDrawn="1"/>
        </p:nvGrpSpPr>
        <p:grpSpPr>
          <a:xfrm>
            <a:off x="0" y="3162302"/>
            <a:ext cx="12192000" cy="3241675"/>
            <a:chOff x="50801" y="1943101"/>
            <a:chExt cx="12192000" cy="3241675"/>
          </a:xfrm>
        </p:grpSpPr>
        <p:sp>
          <p:nvSpPr>
            <p:cNvPr id="11" name="Line 5">
              <a:extLst>
                <a:ext uri="{FF2B5EF4-FFF2-40B4-BE49-F238E27FC236}">
                  <a16:creationId xmlns:a16="http://schemas.microsoft.com/office/drawing/2014/main" id="{E9291E56-76E8-4C95-972D-09A6C299E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7389" y="3635376"/>
              <a:ext cx="6475412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Line 6">
              <a:extLst>
                <a:ext uri="{FF2B5EF4-FFF2-40B4-BE49-F238E27FC236}">
                  <a16:creationId xmlns:a16="http://schemas.microsoft.com/office/drawing/2014/main" id="{BEC29E53-4407-4E9D-BCA7-14C97982A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56688" y="5056188"/>
              <a:ext cx="4873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Line 7">
              <a:extLst>
                <a:ext uri="{FF2B5EF4-FFF2-40B4-BE49-F238E27FC236}">
                  <a16:creationId xmlns:a16="http://schemas.microsoft.com/office/drawing/2014/main" id="{35710F87-7B74-4CD9-B1C2-C6E08F1D41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45388" y="5122863"/>
              <a:ext cx="4873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Line 8">
              <a:extLst>
                <a:ext uri="{FF2B5EF4-FFF2-40B4-BE49-F238E27FC236}">
                  <a16:creationId xmlns:a16="http://schemas.microsoft.com/office/drawing/2014/main" id="{2A57BF09-B009-4FDA-AF0C-EA25253738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2325" y="5122863"/>
              <a:ext cx="198438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E4927554-E3DB-4BAC-BCAB-5C2ADA19F7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5825" y="3095626"/>
              <a:ext cx="3736975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Line 10">
              <a:extLst>
                <a:ext uri="{FF2B5EF4-FFF2-40B4-BE49-F238E27FC236}">
                  <a16:creationId xmlns:a16="http://schemas.microsoft.com/office/drawing/2014/main" id="{166A6890-9FA8-4248-9826-68D24C471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01" y="4816476"/>
              <a:ext cx="8745537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1AEC6325-BAC0-48FD-8926-EA556C8EE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5750" y="3660776"/>
              <a:ext cx="657225" cy="176213"/>
            </a:xfrm>
            <a:custGeom>
              <a:avLst/>
              <a:gdLst>
                <a:gd name="T0" fmla="*/ 203 w 236"/>
                <a:gd name="T1" fmla="*/ 9 h 63"/>
                <a:gd name="T2" fmla="*/ 118 w 236"/>
                <a:gd name="T3" fmla="*/ 0 h 63"/>
                <a:gd name="T4" fmla="*/ 33 w 236"/>
                <a:gd name="T5" fmla="*/ 9 h 63"/>
                <a:gd name="T6" fmla="*/ 0 w 236"/>
                <a:gd name="T7" fmla="*/ 9 h 63"/>
                <a:gd name="T8" fmla="*/ 0 w 236"/>
                <a:gd name="T9" fmla="*/ 31 h 63"/>
                <a:gd name="T10" fmla="*/ 118 w 236"/>
                <a:gd name="T11" fmla="*/ 63 h 63"/>
                <a:gd name="T12" fmla="*/ 236 w 236"/>
                <a:gd name="T13" fmla="*/ 31 h 63"/>
                <a:gd name="T14" fmla="*/ 236 w 236"/>
                <a:gd name="T15" fmla="*/ 9 h 63"/>
                <a:gd name="T16" fmla="*/ 203 w 236"/>
                <a:gd name="T17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6" h="63">
                  <a:moveTo>
                    <a:pt x="203" y="9"/>
                  </a:moveTo>
                  <a:cubicBezTo>
                    <a:pt x="181" y="4"/>
                    <a:pt x="151" y="0"/>
                    <a:pt x="118" y="0"/>
                  </a:cubicBezTo>
                  <a:cubicBezTo>
                    <a:pt x="84" y="0"/>
                    <a:pt x="54" y="4"/>
                    <a:pt x="33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49"/>
                    <a:pt x="52" y="63"/>
                    <a:pt x="118" y="63"/>
                  </a:cubicBezTo>
                  <a:cubicBezTo>
                    <a:pt x="183" y="63"/>
                    <a:pt x="236" y="49"/>
                    <a:pt x="236" y="31"/>
                  </a:cubicBezTo>
                  <a:cubicBezTo>
                    <a:pt x="236" y="9"/>
                    <a:pt x="236" y="9"/>
                    <a:pt x="236" y="9"/>
                  </a:cubicBezTo>
                  <a:lnTo>
                    <a:pt x="203" y="9"/>
                  </a:lnTo>
                  <a:close/>
                </a:path>
              </a:pathLst>
            </a:custGeom>
            <a:solidFill>
              <a:srgbClr val="C4CBCC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Oval 12">
              <a:extLst>
                <a:ext uri="{FF2B5EF4-FFF2-40B4-BE49-F238E27FC236}">
                  <a16:creationId xmlns:a16="http://schemas.microsoft.com/office/drawing/2014/main" id="{D6483E74-7CF6-468D-935F-927EE1AF9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5750" y="3598863"/>
              <a:ext cx="657225" cy="176213"/>
            </a:xfrm>
            <a:prstGeom prst="ellipse">
              <a:avLst/>
            </a:prstGeom>
            <a:solidFill>
              <a:srgbClr val="EDEDED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6ABD6E33-E623-45CC-AF0D-2E862F644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2800" y="3294063"/>
              <a:ext cx="2141538" cy="249238"/>
            </a:xfrm>
            <a:custGeom>
              <a:avLst/>
              <a:gdLst>
                <a:gd name="T0" fmla="*/ 0 w 769"/>
                <a:gd name="T1" fmla="*/ 2 h 90"/>
                <a:gd name="T2" fmla="*/ 88 w 769"/>
                <a:gd name="T3" fmla="*/ 90 h 90"/>
                <a:gd name="T4" fmla="*/ 681 w 769"/>
                <a:gd name="T5" fmla="*/ 90 h 90"/>
                <a:gd name="T6" fmla="*/ 769 w 769"/>
                <a:gd name="T7" fmla="*/ 2 h 90"/>
                <a:gd name="T8" fmla="*/ 769 w 769"/>
                <a:gd name="T9" fmla="*/ 0 h 90"/>
                <a:gd name="T10" fmla="*/ 0 w 769"/>
                <a:gd name="T11" fmla="*/ 0 h 90"/>
                <a:gd name="T12" fmla="*/ 0 w 769"/>
                <a:gd name="T13" fmla="*/ 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9" h="90">
                  <a:moveTo>
                    <a:pt x="0" y="2"/>
                  </a:moveTo>
                  <a:cubicBezTo>
                    <a:pt x="0" y="51"/>
                    <a:pt x="40" y="90"/>
                    <a:pt x="88" y="90"/>
                  </a:cubicBezTo>
                  <a:cubicBezTo>
                    <a:pt x="681" y="90"/>
                    <a:pt x="681" y="90"/>
                    <a:pt x="681" y="90"/>
                  </a:cubicBezTo>
                  <a:cubicBezTo>
                    <a:pt x="730" y="90"/>
                    <a:pt x="769" y="51"/>
                    <a:pt x="769" y="2"/>
                  </a:cubicBezTo>
                  <a:cubicBezTo>
                    <a:pt x="769" y="0"/>
                    <a:pt x="769" y="0"/>
                    <a:pt x="76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72F1609B-6B54-40D7-A114-6AA0C7A6F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2800" y="2035176"/>
              <a:ext cx="2141538" cy="1258888"/>
            </a:xfrm>
            <a:custGeom>
              <a:avLst/>
              <a:gdLst>
                <a:gd name="T0" fmla="*/ 681 w 769"/>
                <a:gd name="T1" fmla="*/ 0 h 452"/>
                <a:gd name="T2" fmla="*/ 88 w 769"/>
                <a:gd name="T3" fmla="*/ 0 h 452"/>
                <a:gd name="T4" fmla="*/ 0 w 769"/>
                <a:gd name="T5" fmla="*/ 88 h 452"/>
                <a:gd name="T6" fmla="*/ 0 w 769"/>
                <a:gd name="T7" fmla="*/ 452 h 452"/>
                <a:gd name="T8" fmla="*/ 769 w 769"/>
                <a:gd name="T9" fmla="*/ 452 h 452"/>
                <a:gd name="T10" fmla="*/ 769 w 769"/>
                <a:gd name="T11" fmla="*/ 88 h 452"/>
                <a:gd name="T12" fmla="*/ 681 w 769"/>
                <a:gd name="T13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9" h="452">
                  <a:moveTo>
                    <a:pt x="681" y="0"/>
                  </a:moveTo>
                  <a:cubicBezTo>
                    <a:pt x="88" y="0"/>
                    <a:pt x="88" y="0"/>
                    <a:pt x="88" y="0"/>
                  </a:cubicBezTo>
                  <a:cubicBezTo>
                    <a:pt x="40" y="0"/>
                    <a:pt x="0" y="39"/>
                    <a:pt x="0" y="88"/>
                  </a:cubicBezTo>
                  <a:cubicBezTo>
                    <a:pt x="0" y="452"/>
                    <a:pt x="0" y="452"/>
                    <a:pt x="0" y="452"/>
                  </a:cubicBezTo>
                  <a:cubicBezTo>
                    <a:pt x="769" y="452"/>
                    <a:pt x="769" y="452"/>
                    <a:pt x="769" y="452"/>
                  </a:cubicBezTo>
                  <a:cubicBezTo>
                    <a:pt x="769" y="88"/>
                    <a:pt x="769" y="88"/>
                    <a:pt x="769" y="88"/>
                  </a:cubicBezTo>
                  <a:cubicBezTo>
                    <a:pt x="769" y="39"/>
                    <a:pt x="730" y="0"/>
                    <a:pt x="681" y="0"/>
                  </a:cubicBezTo>
                  <a:close/>
                </a:path>
              </a:pathLst>
            </a:custGeom>
            <a:solidFill>
              <a:srgbClr val="545C5E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C26E0296-068E-4A7D-BC33-0B088768D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3925" y="2146301"/>
              <a:ext cx="1917700" cy="1147763"/>
            </a:xfrm>
            <a:custGeom>
              <a:avLst/>
              <a:gdLst>
                <a:gd name="T0" fmla="*/ 0 w 689"/>
                <a:gd name="T1" fmla="*/ 412 h 412"/>
                <a:gd name="T2" fmla="*/ 0 w 689"/>
                <a:gd name="T3" fmla="*/ 48 h 412"/>
                <a:gd name="T4" fmla="*/ 48 w 689"/>
                <a:gd name="T5" fmla="*/ 0 h 412"/>
                <a:gd name="T6" fmla="*/ 641 w 689"/>
                <a:gd name="T7" fmla="*/ 0 h 412"/>
                <a:gd name="T8" fmla="*/ 689 w 689"/>
                <a:gd name="T9" fmla="*/ 48 h 412"/>
                <a:gd name="T10" fmla="*/ 689 w 689"/>
                <a:gd name="T11" fmla="*/ 412 h 412"/>
                <a:gd name="T12" fmla="*/ 0 w 689"/>
                <a:gd name="T13" fmla="*/ 41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9" h="412">
                  <a:moveTo>
                    <a:pt x="0" y="412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641" y="0"/>
                    <a:pt x="641" y="0"/>
                    <a:pt x="641" y="0"/>
                  </a:cubicBezTo>
                  <a:cubicBezTo>
                    <a:pt x="668" y="0"/>
                    <a:pt x="689" y="22"/>
                    <a:pt x="689" y="48"/>
                  </a:cubicBezTo>
                  <a:cubicBezTo>
                    <a:pt x="689" y="412"/>
                    <a:pt x="689" y="412"/>
                    <a:pt x="689" y="412"/>
                  </a:cubicBezTo>
                  <a:lnTo>
                    <a:pt x="0" y="412"/>
                  </a:lnTo>
                  <a:close/>
                </a:path>
              </a:pathLst>
            </a:custGeom>
            <a:solidFill>
              <a:srgbClr val="7FEFD2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A7B7232B-4827-4C83-B86B-58105FC0039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3925" y="2146301"/>
              <a:ext cx="1917700" cy="1147763"/>
            </a:xfrm>
            <a:custGeom>
              <a:avLst/>
              <a:gdLst>
                <a:gd name="T0" fmla="*/ 0 w 689"/>
                <a:gd name="T1" fmla="*/ 412 h 412"/>
                <a:gd name="T2" fmla="*/ 0 w 689"/>
                <a:gd name="T3" fmla="*/ 48 h 412"/>
                <a:gd name="T4" fmla="*/ 48 w 689"/>
                <a:gd name="T5" fmla="*/ 0 h 412"/>
                <a:gd name="T6" fmla="*/ 641 w 689"/>
                <a:gd name="T7" fmla="*/ 0 h 412"/>
                <a:gd name="T8" fmla="*/ 689 w 689"/>
                <a:gd name="T9" fmla="*/ 48 h 412"/>
                <a:gd name="T10" fmla="*/ 689 w 689"/>
                <a:gd name="T11" fmla="*/ 412 h 412"/>
                <a:gd name="T12" fmla="*/ 0 w 689"/>
                <a:gd name="T13" fmla="*/ 41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9" h="412">
                  <a:moveTo>
                    <a:pt x="0" y="412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641" y="0"/>
                    <a:pt x="641" y="0"/>
                    <a:pt x="641" y="0"/>
                  </a:cubicBezTo>
                  <a:cubicBezTo>
                    <a:pt x="668" y="0"/>
                    <a:pt x="689" y="22"/>
                    <a:pt x="689" y="48"/>
                  </a:cubicBezTo>
                  <a:cubicBezTo>
                    <a:pt x="689" y="412"/>
                    <a:pt x="689" y="412"/>
                    <a:pt x="689" y="412"/>
                  </a:cubicBezTo>
                  <a:lnTo>
                    <a:pt x="0" y="412"/>
                  </a:lnTo>
                  <a:close/>
                </a:path>
              </a:pathLst>
            </a:custGeom>
            <a:solidFill>
              <a:srgbClr val="7FEFD2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Oval 17">
              <a:extLst>
                <a:ext uri="{FF2B5EF4-FFF2-40B4-BE49-F238E27FC236}">
                  <a16:creationId xmlns:a16="http://schemas.microsoft.com/office/drawing/2014/main" id="{557ED039-F829-4FE2-9181-FD519CE33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9913" y="3371851"/>
              <a:ext cx="87313" cy="82550"/>
            </a:xfrm>
            <a:prstGeom prst="ellipse">
              <a:avLst/>
            </a:prstGeom>
            <a:solidFill>
              <a:srgbClr val="D5DADB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Line 18">
              <a:extLst>
                <a:ext uri="{FF2B5EF4-FFF2-40B4-BE49-F238E27FC236}">
                  <a16:creationId xmlns:a16="http://schemas.microsoft.com/office/drawing/2014/main" id="{4C60F93F-95B6-47F7-A26F-F4DF723524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52113" y="2489201"/>
              <a:ext cx="152400" cy="15240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Line 19">
              <a:extLst>
                <a:ext uri="{FF2B5EF4-FFF2-40B4-BE49-F238E27FC236}">
                  <a16:creationId xmlns:a16="http://schemas.microsoft.com/office/drawing/2014/main" id="{05AD5574-4519-480D-AF4F-95195CBB5E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41038" y="2489201"/>
              <a:ext cx="157163" cy="15240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Line 20">
              <a:extLst>
                <a:ext uri="{FF2B5EF4-FFF2-40B4-BE49-F238E27FC236}">
                  <a16:creationId xmlns:a16="http://schemas.microsoft.com/office/drawing/2014/main" id="{2AEF15D5-D2B2-4BB5-AB3E-EC95C7306D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36250" y="2424113"/>
              <a:ext cx="277813" cy="27940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1625E9E-ECC8-4D38-84EB-E397A1A99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4500" y="3543301"/>
              <a:ext cx="338138" cy="142875"/>
            </a:xfrm>
            <a:prstGeom prst="rect">
              <a:avLst/>
            </a:prstGeom>
            <a:solidFill>
              <a:srgbClr val="EDEDED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Oval 22">
              <a:extLst>
                <a:ext uri="{FF2B5EF4-FFF2-40B4-BE49-F238E27FC236}">
                  <a16:creationId xmlns:a16="http://schemas.microsoft.com/office/drawing/2014/main" id="{7548D7EE-1752-426D-99BE-89B62D463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6738" y="3576638"/>
              <a:ext cx="120650" cy="120650"/>
            </a:xfrm>
            <a:prstGeom prst="ellips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Line 24">
              <a:extLst>
                <a:ext uri="{FF2B5EF4-FFF2-40B4-BE49-F238E27FC236}">
                  <a16:creationId xmlns:a16="http://schemas.microsoft.com/office/drawing/2014/main" id="{EB275FD6-A881-43FD-AC23-14B12AD3E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77188" y="4167188"/>
              <a:ext cx="300038" cy="0"/>
            </a:xfrm>
            <a:prstGeom prst="line">
              <a:avLst/>
            </a:prstGeom>
            <a:noFill/>
            <a:ln w="222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E6575A1E-A0EA-4BD2-8B9D-2D04D16FE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963" y="2332038"/>
              <a:ext cx="1268413" cy="701675"/>
            </a:xfrm>
            <a:custGeom>
              <a:avLst/>
              <a:gdLst>
                <a:gd name="T0" fmla="*/ 234 w 456"/>
                <a:gd name="T1" fmla="*/ 252 h 252"/>
                <a:gd name="T2" fmla="*/ 388 w 456"/>
                <a:gd name="T3" fmla="*/ 252 h 252"/>
                <a:gd name="T4" fmla="*/ 456 w 456"/>
                <a:gd name="T5" fmla="*/ 184 h 252"/>
                <a:gd name="T6" fmla="*/ 388 w 456"/>
                <a:gd name="T7" fmla="*/ 115 h 252"/>
                <a:gd name="T8" fmla="*/ 360 w 456"/>
                <a:gd name="T9" fmla="*/ 121 h 252"/>
                <a:gd name="T10" fmla="*/ 234 w 456"/>
                <a:gd name="T11" fmla="*/ 0 h 252"/>
                <a:gd name="T12" fmla="*/ 113 w 456"/>
                <a:gd name="T13" fmla="*/ 94 h 252"/>
                <a:gd name="T14" fmla="*/ 82 w 456"/>
                <a:gd name="T15" fmla="*/ 88 h 252"/>
                <a:gd name="T16" fmla="*/ 0 w 456"/>
                <a:gd name="T17" fmla="*/ 170 h 252"/>
                <a:gd name="T18" fmla="*/ 82 w 456"/>
                <a:gd name="T19" fmla="*/ 252 h 252"/>
                <a:gd name="T20" fmla="*/ 150 w 456"/>
                <a:gd name="T21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6" h="252">
                  <a:moveTo>
                    <a:pt x="234" y="252"/>
                  </a:moveTo>
                  <a:cubicBezTo>
                    <a:pt x="388" y="252"/>
                    <a:pt x="388" y="252"/>
                    <a:pt x="388" y="252"/>
                  </a:cubicBezTo>
                  <a:cubicBezTo>
                    <a:pt x="426" y="252"/>
                    <a:pt x="456" y="222"/>
                    <a:pt x="456" y="184"/>
                  </a:cubicBezTo>
                  <a:cubicBezTo>
                    <a:pt x="456" y="146"/>
                    <a:pt x="426" y="115"/>
                    <a:pt x="388" y="115"/>
                  </a:cubicBezTo>
                  <a:cubicBezTo>
                    <a:pt x="378" y="115"/>
                    <a:pt x="369" y="117"/>
                    <a:pt x="360" y="121"/>
                  </a:cubicBezTo>
                  <a:cubicBezTo>
                    <a:pt x="357" y="54"/>
                    <a:pt x="302" y="0"/>
                    <a:pt x="234" y="0"/>
                  </a:cubicBezTo>
                  <a:cubicBezTo>
                    <a:pt x="176" y="0"/>
                    <a:pt x="127" y="40"/>
                    <a:pt x="113" y="94"/>
                  </a:cubicBezTo>
                  <a:cubicBezTo>
                    <a:pt x="103" y="90"/>
                    <a:pt x="93" y="88"/>
                    <a:pt x="82" y="88"/>
                  </a:cubicBezTo>
                  <a:cubicBezTo>
                    <a:pt x="37" y="88"/>
                    <a:pt x="0" y="125"/>
                    <a:pt x="0" y="170"/>
                  </a:cubicBezTo>
                  <a:cubicBezTo>
                    <a:pt x="0" y="216"/>
                    <a:pt x="37" y="252"/>
                    <a:pt x="82" y="252"/>
                  </a:cubicBezTo>
                  <a:cubicBezTo>
                    <a:pt x="150" y="252"/>
                    <a:pt x="150" y="252"/>
                    <a:pt x="150" y="252"/>
                  </a:cubicBezTo>
                </a:path>
              </a:pathLst>
            </a:cu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Line 26">
              <a:extLst>
                <a:ext uri="{FF2B5EF4-FFF2-40B4-BE49-F238E27FC236}">
                  <a16:creationId xmlns:a16="http://schemas.microsoft.com/office/drawing/2014/main" id="{D3EA970C-DAB7-431A-AF1F-391ECBE8F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41975" y="3033713"/>
              <a:ext cx="1063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83D1C265-67DB-4BC2-A82B-ED1C3E722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3550" y="1943101"/>
              <a:ext cx="606425" cy="581025"/>
            </a:xfrm>
            <a:custGeom>
              <a:avLst/>
              <a:gdLst>
                <a:gd name="T0" fmla="*/ 0 w 218"/>
                <a:gd name="T1" fmla="*/ 3 h 209"/>
                <a:gd name="T2" fmla="*/ 24 w 218"/>
                <a:gd name="T3" fmla="*/ 0 h 209"/>
                <a:gd name="T4" fmla="*/ 125 w 218"/>
                <a:gd name="T5" fmla="*/ 78 h 209"/>
                <a:gd name="T6" fmla="*/ 150 w 218"/>
                <a:gd name="T7" fmla="*/ 73 h 209"/>
                <a:gd name="T8" fmla="*/ 218 w 218"/>
                <a:gd name="T9" fmla="*/ 141 h 209"/>
                <a:gd name="T10" fmla="*/ 150 w 218"/>
                <a:gd name="T11" fmla="*/ 209 h 209"/>
                <a:gd name="T12" fmla="*/ 95 w 218"/>
                <a:gd name="T1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209">
                  <a:moveTo>
                    <a:pt x="0" y="3"/>
                  </a:moveTo>
                  <a:cubicBezTo>
                    <a:pt x="8" y="1"/>
                    <a:pt x="16" y="0"/>
                    <a:pt x="24" y="0"/>
                  </a:cubicBezTo>
                  <a:cubicBezTo>
                    <a:pt x="73" y="0"/>
                    <a:pt x="114" y="33"/>
                    <a:pt x="125" y="78"/>
                  </a:cubicBezTo>
                  <a:cubicBezTo>
                    <a:pt x="133" y="75"/>
                    <a:pt x="142" y="73"/>
                    <a:pt x="150" y="73"/>
                  </a:cubicBezTo>
                  <a:cubicBezTo>
                    <a:pt x="188" y="73"/>
                    <a:pt x="218" y="103"/>
                    <a:pt x="218" y="141"/>
                  </a:cubicBezTo>
                  <a:cubicBezTo>
                    <a:pt x="218" y="178"/>
                    <a:pt x="188" y="209"/>
                    <a:pt x="150" y="209"/>
                  </a:cubicBezTo>
                  <a:cubicBezTo>
                    <a:pt x="95" y="209"/>
                    <a:pt x="95" y="209"/>
                    <a:pt x="95" y="209"/>
                  </a:cubicBezTo>
                </a:path>
              </a:pathLst>
            </a:cu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B31D045F-8F12-4BAA-8514-A8D3C7A9A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5750" y="1973263"/>
              <a:ext cx="115888" cy="106363"/>
            </a:xfrm>
            <a:custGeom>
              <a:avLst/>
              <a:gdLst>
                <a:gd name="T0" fmla="*/ 0 w 42"/>
                <a:gd name="T1" fmla="*/ 38 h 38"/>
                <a:gd name="T2" fmla="*/ 42 w 42"/>
                <a:gd name="T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" h="38">
                  <a:moveTo>
                    <a:pt x="0" y="38"/>
                  </a:moveTo>
                  <a:cubicBezTo>
                    <a:pt x="10" y="22"/>
                    <a:pt x="24" y="9"/>
                    <a:pt x="42" y="0"/>
                  </a:cubicBezTo>
                </a:path>
              </a:pathLst>
            </a:cu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D9105CD2-1848-4BE3-82ED-94BEC2F3C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9375" y="2132013"/>
              <a:ext cx="180975" cy="109538"/>
            </a:xfrm>
            <a:custGeom>
              <a:avLst/>
              <a:gdLst>
                <a:gd name="T0" fmla="*/ 0 w 65"/>
                <a:gd name="T1" fmla="*/ 39 h 39"/>
                <a:gd name="T2" fmla="*/ 35 w 65"/>
                <a:gd name="T3" fmla="*/ 27 h 39"/>
                <a:gd name="T4" fmla="*/ 58 w 65"/>
                <a:gd name="T5" fmla="*/ 32 h 39"/>
                <a:gd name="T6" fmla="*/ 65 w 65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39">
                  <a:moveTo>
                    <a:pt x="0" y="39"/>
                  </a:moveTo>
                  <a:cubicBezTo>
                    <a:pt x="10" y="32"/>
                    <a:pt x="22" y="27"/>
                    <a:pt x="35" y="27"/>
                  </a:cubicBezTo>
                  <a:cubicBezTo>
                    <a:pt x="43" y="27"/>
                    <a:pt x="51" y="29"/>
                    <a:pt x="58" y="32"/>
                  </a:cubicBezTo>
                  <a:cubicBezTo>
                    <a:pt x="59" y="21"/>
                    <a:pt x="61" y="10"/>
                    <a:pt x="65" y="0"/>
                  </a:cubicBezTo>
                </a:path>
              </a:pathLst>
            </a:cu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1D0A717F-48F5-4A7C-8870-C00A60B93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7463" y="2365376"/>
              <a:ext cx="515938" cy="158750"/>
            </a:xfrm>
            <a:custGeom>
              <a:avLst/>
              <a:gdLst>
                <a:gd name="T0" fmla="*/ 185 w 185"/>
                <a:gd name="T1" fmla="*/ 57 h 57"/>
                <a:gd name="T2" fmla="*/ 57 w 185"/>
                <a:gd name="T3" fmla="*/ 57 h 57"/>
                <a:gd name="T4" fmla="*/ 0 w 185"/>
                <a:gd name="T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5" h="57">
                  <a:moveTo>
                    <a:pt x="185" y="57"/>
                  </a:moveTo>
                  <a:cubicBezTo>
                    <a:pt x="57" y="57"/>
                    <a:pt x="57" y="57"/>
                    <a:pt x="57" y="57"/>
                  </a:cubicBezTo>
                  <a:cubicBezTo>
                    <a:pt x="26" y="57"/>
                    <a:pt x="0" y="31"/>
                    <a:pt x="0" y="0"/>
                  </a:cubicBezTo>
                </a:path>
              </a:pathLst>
            </a:cu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Line 31">
              <a:extLst>
                <a:ext uri="{FF2B5EF4-FFF2-40B4-BE49-F238E27FC236}">
                  <a16:creationId xmlns:a16="http://schemas.microsoft.com/office/drawing/2014/main" id="{B691BEEC-34CD-4D15-8B8C-A8F696EEFD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05788" y="2524126"/>
              <a:ext cx="88900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DF203D30-79DB-4DBC-8565-169B55863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7663" y="2770188"/>
              <a:ext cx="801688" cy="1192213"/>
            </a:xfrm>
            <a:custGeom>
              <a:avLst/>
              <a:gdLst>
                <a:gd name="T0" fmla="*/ 236 w 288"/>
                <a:gd name="T1" fmla="*/ 428 h 428"/>
                <a:gd name="T2" fmla="*/ 52 w 288"/>
                <a:gd name="T3" fmla="*/ 428 h 428"/>
                <a:gd name="T4" fmla="*/ 0 w 288"/>
                <a:gd name="T5" fmla="*/ 376 h 428"/>
                <a:gd name="T6" fmla="*/ 0 w 288"/>
                <a:gd name="T7" fmla="*/ 52 h 428"/>
                <a:gd name="T8" fmla="*/ 52 w 288"/>
                <a:gd name="T9" fmla="*/ 0 h 428"/>
                <a:gd name="T10" fmla="*/ 236 w 288"/>
                <a:gd name="T11" fmla="*/ 0 h 428"/>
                <a:gd name="T12" fmla="*/ 288 w 288"/>
                <a:gd name="T13" fmla="*/ 52 h 428"/>
                <a:gd name="T14" fmla="*/ 288 w 288"/>
                <a:gd name="T15" fmla="*/ 376 h 428"/>
                <a:gd name="T16" fmla="*/ 236 w 288"/>
                <a:gd name="T17" fmla="*/ 428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" h="428">
                  <a:moveTo>
                    <a:pt x="236" y="428"/>
                  </a:moveTo>
                  <a:cubicBezTo>
                    <a:pt x="52" y="428"/>
                    <a:pt x="52" y="428"/>
                    <a:pt x="52" y="428"/>
                  </a:cubicBezTo>
                  <a:cubicBezTo>
                    <a:pt x="23" y="428"/>
                    <a:pt x="0" y="405"/>
                    <a:pt x="0" y="37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23"/>
                    <a:pt x="23" y="0"/>
                    <a:pt x="52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65" y="0"/>
                    <a:pt x="288" y="23"/>
                    <a:pt x="288" y="52"/>
                  </a:cubicBezTo>
                  <a:cubicBezTo>
                    <a:pt x="288" y="376"/>
                    <a:pt x="288" y="376"/>
                    <a:pt x="288" y="376"/>
                  </a:cubicBezTo>
                  <a:cubicBezTo>
                    <a:pt x="288" y="405"/>
                    <a:pt x="265" y="428"/>
                    <a:pt x="236" y="428"/>
                  </a:cubicBezTo>
                  <a:close/>
                </a:path>
              </a:pathLst>
            </a:custGeom>
            <a:solidFill>
              <a:srgbClr val="FFFFFF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Rectangle 33">
              <a:extLst>
                <a:ext uri="{FF2B5EF4-FFF2-40B4-BE49-F238E27FC236}">
                  <a16:creationId xmlns:a16="http://schemas.microsoft.com/office/drawing/2014/main" id="{9BA779D5-1B58-48D9-B71F-A83C30C71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225" y="2976563"/>
              <a:ext cx="688975" cy="779463"/>
            </a:xfrm>
            <a:prstGeom prst="rect">
              <a:avLst/>
            </a:prstGeom>
            <a:solidFill>
              <a:srgbClr val="7FEFD2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Oval 34">
              <a:extLst>
                <a:ext uri="{FF2B5EF4-FFF2-40B4-BE49-F238E27FC236}">
                  <a16:creationId xmlns:a16="http://schemas.microsoft.com/office/drawing/2014/main" id="{D702FBFD-F4A1-4BF1-B66E-3F7F5A6AE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5325" y="3808413"/>
              <a:ext cx="104775" cy="103188"/>
            </a:xfrm>
            <a:prstGeom prst="ellipse">
              <a:avLst/>
            </a:prstGeom>
            <a:solidFill>
              <a:srgbClr val="EDEDED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Oval 35">
              <a:extLst>
                <a:ext uri="{FF2B5EF4-FFF2-40B4-BE49-F238E27FC236}">
                  <a16:creationId xmlns:a16="http://schemas.microsoft.com/office/drawing/2014/main" id="{BC4C58D6-128F-4445-8A90-5E4748E75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3288" y="2859088"/>
              <a:ext cx="39688" cy="41275"/>
            </a:xfrm>
            <a:prstGeom prst="ellipse">
              <a:avLst/>
            </a:prstGeom>
            <a:solidFill>
              <a:srgbClr val="3F4749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Rectangle 36">
              <a:extLst>
                <a:ext uri="{FF2B5EF4-FFF2-40B4-BE49-F238E27FC236}">
                  <a16:creationId xmlns:a16="http://schemas.microsoft.com/office/drawing/2014/main" id="{06903B5C-0E00-406E-B0A7-32A7E7A9C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4525" y="2847976"/>
              <a:ext cx="206375" cy="66675"/>
            </a:xfrm>
            <a:prstGeom prst="rect">
              <a:avLst/>
            </a:prstGeom>
            <a:solidFill>
              <a:srgbClr val="C4CBCC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Line 37">
              <a:extLst>
                <a:ext uri="{FF2B5EF4-FFF2-40B4-BE49-F238E27FC236}">
                  <a16:creationId xmlns:a16="http://schemas.microsoft.com/office/drawing/2014/main" id="{96F0FFAB-F495-477C-AF25-EAA5776A54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56425" y="3316288"/>
              <a:ext cx="100013" cy="100013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Line 38">
              <a:extLst>
                <a:ext uri="{FF2B5EF4-FFF2-40B4-BE49-F238E27FC236}">
                  <a16:creationId xmlns:a16="http://schemas.microsoft.com/office/drawing/2014/main" id="{CF89631D-6D05-4FF3-B50C-F5D2EA1D72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38988" y="3316288"/>
              <a:ext cx="100013" cy="100013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Line 39">
              <a:extLst>
                <a:ext uri="{FF2B5EF4-FFF2-40B4-BE49-F238E27FC236}">
                  <a16:creationId xmlns:a16="http://schemas.microsoft.com/office/drawing/2014/main" id="{B1323564-A6D9-4544-8F7A-8B581EC133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08813" y="3276601"/>
              <a:ext cx="177800" cy="17780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Oval 40">
              <a:extLst>
                <a:ext uri="{FF2B5EF4-FFF2-40B4-BE49-F238E27FC236}">
                  <a16:creationId xmlns:a16="http://schemas.microsoft.com/office/drawing/2014/main" id="{F3765DE9-BD33-44D7-9C44-46B4C1D45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6763" y="3033713"/>
              <a:ext cx="119063" cy="120650"/>
            </a:xfrm>
            <a:prstGeom prst="ellips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Oval 41">
              <a:extLst>
                <a:ext uri="{FF2B5EF4-FFF2-40B4-BE49-F238E27FC236}">
                  <a16:creationId xmlns:a16="http://schemas.microsoft.com/office/drawing/2014/main" id="{A690F125-E0D3-4401-B95D-0CAF1309B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2750" y="5065713"/>
              <a:ext cx="120650" cy="119063"/>
            </a:xfrm>
            <a:prstGeom prst="ellips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Oval 42">
              <a:extLst>
                <a:ext uri="{FF2B5EF4-FFF2-40B4-BE49-F238E27FC236}">
                  <a16:creationId xmlns:a16="http://schemas.microsoft.com/office/drawing/2014/main" id="{E843C909-DA2C-41B1-9042-70D841C0D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1175" y="4278313"/>
              <a:ext cx="120650" cy="120650"/>
            </a:xfrm>
            <a:prstGeom prst="ellipse">
              <a:avLst/>
            </a:prstGeom>
            <a:noFill/>
            <a:ln w="222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Oval 43">
              <a:extLst>
                <a:ext uri="{FF2B5EF4-FFF2-40B4-BE49-F238E27FC236}">
                  <a16:creationId xmlns:a16="http://schemas.microsoft.com/office/drawing/2014/main" id="{301F89A1-6C7F-4D9C-B1E2-5A3AF0B87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17313" y="4051301"/>
              <a:ext cx="120650" cy="115888"/>
            </a:xfrm>
            <a:prstGeom prst="ellips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Line 44">
              <a:extLst>
                <a:ext uri="{FF2B5EF4-FFF2-40B4-BE49-F238E27FC236}">
                  <a16:creationId xmlns:a16="http://schemas.microsoft.com/office/drawing/2014/main" id="{A0DAD74C-2F27-4385-BF90-2EFD70440D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05463" y="4040188"/>
              <a:ext cx="73025" cy="68263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Line 45">
              <a:extLst>
                <a:ext uri="{FF2B5EF4-FFF2-40B4-BE49-F238E27FC236}">
                  <a16:creationId xmlns:a16="http://schemas.microsoft.com/office/drawing/2014/main" id="{4DE22CAD-715F-4CE0-B869-026D938B3C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05463" y="4040188"/>
              <a:ext cx="73025" cy="68263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6">
              <a:extLst>
                <a:ext uri="{FF2B5EF4-FFF2-40B4-BE49-F238E27FC236}">
                  <a16:creationId xmlns:a16="http://schemas.microsoft.com/office/drawing/2014/main" id="{891E734D-E1D6-4E39-B551-364A7B1BF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0963" y="2711451"/>
              <a:ext cx="919163" cy="1308100"/>
            </a:xfrm>
            <a:custGeom>
              <a:avLst/>
              <a:gdLst>
                <a:gd name="T0" fmla="*/ 579 w 579"/>
                <a:gd name="T1" fmla="*/ 824 h 824"/>
                <a:gd name="T2" fmla="*/ 86 w 579"/>
                <a:gd name="T3" fmla="*/ 824 h 824"/>
                <a:gd name="T4" fmla="*/ 0 w 579"/>
                <a:gd name="T5" fmla="*/ 738 h 824"/>
                <a:gd name="T6" fmla="*/ 0 w 579"/>
                <a:gd name="T7" fmla="*/ 0 h 824"/>
                <a:gd name="T8" fmla="*/ 579 w 579"/>
                <a:gd name="T9" fmla="*/ 0 h 824"/>
                <a:gd name="T10" fmla="*/ 579 w 579"/>
                <a:gd name="T11" fmla="*/ 824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9" h="824">
                  <a:moveTo>
                    <a:pt x="579" y="824"/>
                  </a:moveTo>
                  <a:lnTo>
                    <a:pt x="86" y="824"/>
                  </a:lnTo>
                  <a:lnTo>
                    <a:pt x="0" y="738"/>
                  </a:lnTo>
                  <a:lnTo>
                    <a:pt x="0" y="0"/>
                  </a:lnTo>
                  <a:lnTo>
                    <a:pt x="579" y="0"/>
                  </a:lnTo>
                  <a:lnTo>
                    <a:pt x="579" y="824"/>
                  </a:lnTo>
                  <a:close/>
                </a:path>
              </a:pathLst>
            </a:custGeom>
            <a:solidFill>
              <a:srgbClr val="FFFFFF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7">
              <a:extLst>
                <a:ext uri="{FF2B5EF4-FFF2-40B4-BE49-F238E27FC236}">
                  <a16:creationId xmlns:a16="http://schemas.microsoft.com/office/drawing/2014/main" id="{F69956A5-85A3-40A5-87D9-DF00EFD76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0963" y="3883026"/>
              <a:ext cx="136525" cy="136525"/>
            </a:xfrm>
            <a:custGeom>
              <a:avLst/>
              <a:gdLst>
                <a:gd name="T0" fmla="*/ 0 w 86"/>
                <a:gd name="T1" fmla="*/ 0 h 86"/>
                <a:gd name="T2" fmla="*/ 86 w 86"/>
                <a:gd name="T3" fmla="*/ 86 h 86"/>
                <a:gd name="T4" fmla="*/ 86 w 86"/>
                <a:gd name="T5" fmla="*/ 0 h 86"/>
                <a:gd name="T6" fmla="*/ 0 w 86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86">
                  <a:moveTo>
                    <a:pt x="0" y="0"/>
                  </a:moveTo>
                  <a:lnTo>
                    <a:pt x="86" y="86"/>
                  </a:lnTo>
                  <a:lnTo>
                    <a:pt x="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DB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Line 48">
              <a:extLst>
                <a:ext uri="{FF2B5EF4-FFF2-40B4-BE49-F238E27FC236}">
                  <a16:creationId xmlns:a16="http://schemas.microsoft.com/office/drawing/2014/main" id="{15FF4075-7B3A-4F82-A05C-09FE808855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0988" y="2873376"/>
              <a:ext cx="2587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Line 49">
              <a:extLst>
                <a:ext uri="{FF2B5EF4-FFF2-40B4-BE49-F238E27FC236}">
                  <a16:creationId xmlns:a16="http://schemas.microsoft.com/office/drawing/2014/main" id="{691552D0-BFD5-4ED7-B25C-3B3C0CCD36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0988" y="2922588"/>
              <a:ext cx="2587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Line 50">
              <a:extLst>
                <a:ext uri="{FF2B5EF4-FFF2-40B4-BE49-F238E27FC236}">
                  <a16:creationId xmlns:a16="http://schemas.microsoft.com/office/drawing/2014/main" id="{98DFC0C7-28B4-4BC6-8916-0697D97490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0988" y="2973388"/>
              <a:ext cx="2587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Line 51">
              <a:extLst>
                <a:ext uri="{FF2B5EF4-FFF2-40B4-BE49-F238E27FC236}">
                  <a16:creationId xmlns:a16="http://schemas.microsoft.com/office/drawing/2014/main" id="{2ED19D0F-C41E-4840-825A-CB67DB5017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0988" y="3022601"/>
              <a:ext cx="2587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Line 52">
              <a:extLst>
                <a:ext uri="{FF2B5EF4-FFF2-40B4-BE49-F238E27FC236}">
                  <a16:creationId xmlns:a16="http://schemas.microsoft.com/office/drawing/2014/main" id="{5A3FF88A-EA52-4711-A908-F73A9FE6F8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0988" y="3154363"/>
              <a:ext cx="53181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Line 53">
              <a:extLst>
                <a:ext uri="{FF2B5EF4-FFF2-40B4-BE49-F238E27FC236}">
                  <a16:creationId xmlns:a16="http://schemas.microsoft.com/office/drawing/2014/main" id="{26AD24CE-F376-47BD-8EC3-1C79CABDCA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0988" y="3213101"/>
              <a:ext cx="53181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Line 54">
              <a:extLst>
                <a:ext uri="{FF2B5EF4-FFF2-40B4-BE49-F238E27FC236}">
                  <a16:creationId xmlns:a16="http://schemas.microsoft.com/office/drawing/2014/main" id="{201EADCD-03DD-470B-9B4F-E69B7D7EFD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0988" y="3273426"/>
              <a:ext cx="53181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Line 55">
              <a:extLst>
                <a:ext uri="{FF2B5EF4-FFF2-40B4-BE49-F238E27FC236}">
                  <a16:creationId xmlns:a16="http://schemas.microsoft.com/office/drawing/2014/main" id="{C6A571F0-82D3-472D-9549-0C0FFBD98F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0988" y="3568701"/>
              <a:ext cx="53181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Line 56">
              <a:extLst>
                <a:ext uri="{FF2B5EF4-FFF2-40B4-BE49-F238E27FC236}">
                  <a16:creationId xmlns:a16="http://schemas.microsoft.com/office/drawing/2014/main" id="{C68077C6-BBE6-435D-91CF-BA6D1595E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0988" y="3630613"/>
              <a:ext cx="53181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Line 57">
              <a:extLst>
                <a:ext uri="{FF2B5EF4-FFF2-40B4-BE49-F238E27FC236}">
                  <a16:creationId xmlns:a16="http://schemas.microsoft.com/office/drawing/2014/main" id="{0AA8178D-6CBB-4DA1-9155-0C885DABDC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0988" y="3689351"/>
              <a:ext cx="53181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Oval 58">
              <a:extLst>
                <a:ext uri="{FF2B5EF4-FFF2-40B4-BE49-F238E27FC236}">
                  <a16:creationId xmlns:a16="http://schemas.microsoft.com/office/drawing/2014/main" id="{14F6EA38-AF91-4D49-A875-991391D89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0988" y="3328988"/>
              <a:ext cx="158750" cy="158750"/>
            </a:xfrm>
            <a:prstGeom prst="ellipse">
              <a:avLst/>
            </a:prstGeom>
            <a:solidFill>
              <a:srgbClr val="22ABFF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Oval 59">
              <a:extLst>
                <a:ext uri="{FF2B5EF4-FFF2-40B4-BE49-F238E27FC236}">
                  <a16:creationId xmlns:a16="http://schemas.microsoft.com/office/drawing/2014/main" id="{B1E4DC28-8108-46D6-ADA3-8B5C4A3FB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9613" y="3357563"/>
              <a:ext cx="103188" cy="106363"/>
            </a:xfrm>
            <a:prstGeom prst="ellipse">
              <a:avLst/>
            </a:prstGeom>
            <a:solidFill>
              <a:srgbClr val="FFBD66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0">
              <a:extLst>
                <a:ext uri="{FF2B5EF4-FFF2-40B4-BE49-F238E27FC236}">
                  <a16:creationId xmlns:a16="http://schemas.microsoft.com/office/drawing/2014/main" id="{069E8CF1-EF16-49A5-A30D-C942A3A6B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4825" y="3349626"/>
              <a:ext cx="149225" cy="133350"/>
            </a:xfrm>
            <a:custGeom>
              <a:avLst/>
              <a:gdLst>
                <a:gd name="T0" fmla="*/ 0 w 94"/>
                <a:gd name="T1" fmla="*/ 84 h 84"/>
                <a:gd name="T2" fmla="*/ 47 w 94"/>
                <a:gd name="T3" fmla="*/ 0 h 84"/>
                <a:gd name="T4" fmla="*/ 94 w 94"/>
                <a:gd name="T5" fmla="*/ 84 h 84"/>
                <a:gd name="T6" fmla="*/ 0 w 94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84">
                  <a:moveTo>
                    <a:pt x="0" y="84"/>
                  </a:moveTo>
                  <a:lnTo>
                    <a:pt x="47" y="0"/>
                  </a:lnTo>
                  <a:lnTo>
                    <a:pt x="94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64BD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1">
              <a:extLst>
                <a:ext uri="{FF2B5EF4-FFF2-40B4-BE49-F238E27FC236}">
                  <a16:creationId xmlns:a16="http://schemas.microsoft.com/office/drawing/2014/main" id="{C3E163C0-557E-4605-945C-8B9C9EE0F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6963" y="3028951"/>
              <a:ext cx="85725" cy="661988"/>
            </a:xfrm>
            <a:custGeom>
              <a:avLst/>
              <a:gdLst>
                <a:gd name="T0" fmla="*/ 0 w 54"/>
                <a:gd name="T1" fmla="*/ 0 h 417"/>
                <a:gd name="T2" fmla="*/ 51 w 54"/>
                <a:gd name="T3" fmla="*/ 0 h 417"/>
                <a:gd name="T4" fmla="*/ 54 w 54"/>
                <a:gd name="T5" fmla="*/ 417 h 417"/>
                <a:gd name="T6" fmla="*/ 4 w 54"/>
                <a:gd name="T7" fmla="*/ 417 h 417"/>
                <a:gd name="T8" fmla="*/ 0 w 54"/>
                <a:gd name="T9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17">
                  <a:moveTo>
                    <a:pt x="0" y="0"/>
                  </a:moveTo>
                  <a:lnTo>
                    <a:pt x="51" y="0"/>
                  </a:lnTo>
                  <a:lnTo>
                    <a:pt x="54" y="417"/>
                  </a:lnTo>
                  <a:lnTo>
                    <a:pt x="4" y="4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EFD2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2">
              <a:extLst>
                <a:ext uri="{FF2B5EF4-FFF2-40B4-BE49-F238E27FC236}">
                  <a16:creationId xmlns:a16="http://schemas.microsoft.com/office/drawing/2014/main" id="{5A0BBE69-6A26-4807-93ED-48D5CD618BDE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3313" y="3690938"/>
              <a:ext cx="79375" cy="88900"/>
            </a:xfrm>
            <a:custGeom>
              <a:avLst/>
              <a:gdLst>
                <a:gd name="T0" fmla="*/ 50 w 50"/>
                <a:gd name="T1" fmla="*/ 0 h 56"/>
                <a:gd name="T2" fmla="*/ 26 w 50"/>
                <a:gd name="T3" fmla="*/ 56 h 56"/>
                <a:gd name="T4" fmla="*/ 0 w 50"/>
                <a:gd name="T5" fmla="*/ 0 h 56"/>
                <a:gd name="T6" fmla="*/ 50 w 50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56">
                  <a:moveTo>
                    <a:pt x="50" y="0"/>
                  </a:moveTo>
                  <a:lnTo>
                    <a:pt x="26" y="5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BD66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63">
              <a:extLst>
                <a:ext uri="{FF2B5EF4-FFF2-40B4-BE49-F238E27FC236}">
                  <a16:creationId xmlns:a16="http://schemas.microsoft.com/office/drawing/2014/main" id="{958B6FE9-ABFB-40D0-82EF-A7258A153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25" y="3744913"/>
              <a:ext cx="31750" cy="34925"/>
            </a:xfrm>
            <a:custGeom>
              <a:avLst/>
              <a:gdLst>
                <a:gd name="T0" fmla="*/ 20 w 20"/>
                <a:gd name="T1" fmla="*/ 0 h 22"/>
                <a:gd name="T2" fmla="*/ 0 w 20"/>
                <a:gd name="T3" fmla="*/ 0 h 22"/>
                <a:gd name="T4" fmla="*/ 11 w 20"/>
                <a:gd name="T5" fmla="*/ 22 h 22"/>
                <a:gd name="T6" fmla="*/ 20 w 20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2">
                  <a:moveTo>
                    <a:pt x="20" y="0"/>
                  </a:moveTo>
                  <a:lnTo>
                    <a:pt x="0" y="0"/>
                  </a:lnTo>
                  <a:lnTo>
                    <a:pt x="11" y="2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F4749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Line 64">
              <a:extLst>
                <a:ext uri="{FF2B5EF4-FFF2-40B4-BE49-F238E27FC236}">
                  <a16:creationId xmlns:a16="http://schemas.microsoft.com/office/drawing/2014/main" id="{9D412759-B03B-4CED-ACF5-ABDBE667C2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26650" y="3028951"/>
              <a:ext cx="4763" cy="661988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65">
              <a:extLst>
                <a:ext uri="{FF2B5EF4-FFF2-40B4-BE49-F238E27FC236}">
                  <a16:creationId xmlns:a16="http://schemas.microsoft.com/office/drawing/2014/main" id="{99ACB5AE-5F85-4FB6-A311-96D6E4944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3788" y="2989263"/>
              <a:ext cx="84138" cy="39688"/>
            </a:xfrm>
            <a:custGeom>
              <a:avLst/>
              <a:gdLst>
                <a:gd name="T0" fmla="*/ 0 w 53"/>
                <a:gd name="T1" fmla="*/ 0 h 25"/>
                <a:gd name="T2" fmla="*/ 53 w 53"/>
                <a:gd name="T3" fmla="*/ 0 h 25"/>
                <a:gd name="T4" fmla="*/ 53 w 53"/>
                <a:gd name="T5" fmla="*/ 25 h 25"/>
                <a:gd name="T6" fmla="*/ 2 w 53"/>
                <a:gd name="T7" fmla="*/ 25 h 25"/>
                <a:gd name="T8" fmla="*/ 0 w 53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5">
                  <a:moveTo>
                    <a:pt x="0" y="0"/>
                  </a:moveTo>
                  <a:lnTo>
                    <a:pt x="53" y="0"/>
                  </a:lnTo>
                  <a:lnTo>
                    <a:pt x="53" y="25"/>
                  </a:lnTo>
                  <a:lnTo>
                    <a:pt x="2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CBCC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400A4C3E-A830-4592-BE25-811D98EC9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3788" y="2919413"/>
              <a:ext cx="84138" cy="69850"/>
            </a:xfrm>
            <a:prstGeom prst="rect">
              <a:avLst/>
            </a:prstGeom>
            <a:solidFill>
              <a:srgbClr val="EDEDED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75" name="组合 74">
              <a:extLst>
                <a:ext uri="{FF2B5EF4-FFF2-40B4-BE49-F238E27FC236}">
                  <a16:creationId xmlns:a16="http://schemas.microsoft.com/office/drawing/2014/main" id="{1D7C9807-0AF3-4AF4-8DD2-20E4089ECEC8}"/>
                </a:ext>
              </a:extLst>
            </p:cNvPr>
            <p:cNvGrpSpPr/>
            <p:nvPr/>
          </p:nvGrpSpPr>
          <p:grpSpPr>
            <a:xfrm>
              <a:off x="8043863" y="3411538"/>
              <a:ext cx="523875" cy="1406525"/>
              <a:chOff x="1744663" y="3436938"/>
              <a:chExt cx="523875" cy="1406525"/>
            </a:xfrm>
          </p:grpSpPr>
          <p:sp>
            <p:nvSpPr>
              <p:cNvPr id="76" name="Freeform 70">
                <a:extLst>
                  <a:ext uri="{FF2B5EF4-FFF2-40B4-BE49-F238E27FC236}">
                    <a16:creationId xmlns:a16="http://schemas.microsoft.com/office/drawing/2014/main" id="{608E460D-7A36-4001-8C5D-8966EC1E7F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313" y="3436938"/>
                <a:ext cx="392113" cy="1254125"/>
              </a:xfrm>
              <a:custGeom>
                <a:avLst/>
                <a:gdLst>
                  <a:gd name="T0" fmla="*/ 110 w 247"/>
                  <a:gd name="T1" fmla="*/ 790 h 790"/>
                  <a:gd name="T2" fmla="*/ 0 w 247"/>
                  <a:gd name="T3" fmla="*/ 771 h 790"/>
                  <a:gd name="T4" fmla="*/ 137 w 247"/>
                  <a:gd name="T5" fmla="*/ 0 h 790"/>
                  <a:gd name="T6" fmla="*/ 247 w 247"/>
                  <a:gd name="T7" fmla="*/ 19 h 790"/>
                  <a:gd name="T8" fmla="*/ 110 w 247"/>
                  <a:gd name="T9" fmla="*/ 79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790">
                    <a:moveTo>
                      <a:pt x="110" y="790"/>
                    </a:moveTo>
                    <a:lnTo>
                      <a:pt x="0" y="771"/>
                    </a:lnTo>
                    <a:lnTo>
                      <a:pt x="137" y="0"/>
                    </a:lnTo>
                    <a:lnTo>
                      <a:pt x="247" y="19"/>
                    </a:lnTo>
                    <a:lnTo>
                      <a:pt x="110" y="790"/>
                    </a:lnTo>
                    <a:close/>
                  </a:path>
                </a:pathLst>
              </a:custGeom>
              <a:solidFill>
                <a:srgbClr val="FFBD66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Line 71">
                <a:extLst>
                  <a:ext uri="{FF2B5EF4-FFF2-40B4-BE49-F238E27FC236}">
                    <a16:creationId xmlns:a16="http://schemas.microsoft.com/office/drawing/2014/main" id="{0F0524D9-E20F-4570-A03F-93E9F50FFA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3276" y="3500438"/>
                <a:ext cx="77788" cy="1270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Line 72">
                <a:extLst>
                  <a:ext uri="{FF2B5EF4-FFF2-40B4-BE49-F238E27FC236}">
                    <a16:creationId xmlns:a16="http://schemas.microsoft.com/office/drawing/2014/main" id="{C5026554-EABD-4699-AB02-A6041D246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0576" y="3570288"/>
                <a:ext cx="39688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Line 73">
                <a:extLst>
                  <a:ext uri="{FF2B5EF4-FFF2-40B4-BE49-F238E27FC236}">
                    <a16:creationId xmlns:a16="http://schemas.microsoft.com/office/drawing/2014/main" id="{526D65AA-C13C-4C70-BE48-F4A5576D7A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49463" y="3636963"/>
                <a:ext cx="38100" cy="9525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Line 74">
                <a:extLst>
                  <a:ext uri="{FF2B5EF4-FFF2-40B4-BE49-F238E27FC236}">
                    <a16:creationId xmlns:a16="http://schemas.microsoft.com/office/drawing/2014/main" id="{F49BD7DE-452B-4C66-97D8-7988216894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36763" y="3705226"/>
                <a:ext cx="39688" cy="7938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Line 75">
                <a:extLst>
                  <a:ext uri="{FF2B5EF4-FFF2-40B4-BE49-F238E27FC236}">
                    <a16:creationId xmlns:a16="http://schemas.microsoft.com/office/drawing/2014/main" id="{1320BB7E-8253-4718-935E-C91336C9D9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2476" y="3775076"/>
                <a:ext cx="80963" cy="14288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Line 76">
                <a:extLst>
                  <a:ext uri="{FF2B5EF4-FFF2-40B4-BE49-F238E27FC236}">
                    <a16:creationId xmlns:a16="http://schemas.microsoft.com/office/drawing/2014/main" id="{D02117E2-D832-4C6F-A5A1-2959649923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2951" y="3841751"/>
                <a:ext cx="36513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Line 77">
                <a:extLst>
                  <a:ext uri="{FF2B5EF4-FFF2-40B4-BE49-F238E27FC236}">
                    <a16:creationId xmlns:a16="http://schemas.microsoft.com/office/drawing/2014/main" id="{7FFB3BD4-A1C2-4277-A5B2-4A15F3245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00251" y="3911601"/>
                <a:ext cx="39688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Line 78">
                <a:extLst>
                  <a:ext uri="{FF2B5EF4-FFF2-40B4-BE49-F238E27FC236}">
                    <a16:creationId xmlns:a16="http://schemas.microsoft.com/office/drawing/2014/main" id="{8CEFE09D-585C-4460-96EC-E39B42E7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5963" y="3981451"/>
                <a:ext cx="41275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Line 79">
                <a:extLst>
                  <a:ext uri="{FF2B5EF4-FFF2-40B4-BE49-F238E27FC236}">
                    <a16:creationId xmlns:a16="http://schemas.microsoft.com/office/drawing/2014/main" id="{C6CAD239-352A-402F-AFD4-39C6C84C2D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6438" y="4048126"/>
                <a:ext cx="76200" cy="1270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Line 80">
                <a:extLst>
                  <a:ext uri="{FF2B5EF4-FFF2-40B4-BE49-F238E27FC236}">
                    <a16:creationId xmlns:a16="http://schemas.microsoft.com/office/drawing/2014/main" id="{873CC9F3-0BCD-48FE-ADA2-125705B4D0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2151" y="4116388"/>
                <a:ext cx="41275" cy="7938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Line 81">
                <a:extLst>
                  <a:ext uri="{FF2B5EF4-FFF2-40B4-BE49-F238E27FC236}">
                    <a16:creationId xmlns:a16="http://schemas.microsoft.com/office/drawing/2014/main" id="{06690027-7407-40E6-B825-EE151C6DBC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49451" y="4183063"/>
                <a:ext cx="39688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Line 82">
                <a:extLst>
                  <a:ext uri="{FF2B5EF4-FFF2-40B4-BE49-F238E27FC236}">
                    <a16:creationId xmlns:a16="http://schemas.microsoft.com/office/drawing/2014/main" id="{12638645-D4A4-41E6-920C-0B1B2C7C5B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39926" y="4252913"/>
                <a:ext cx="36513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Line 83">
                <a:extLst>
                  <a:ext uri="{FF2B5EF4-FFF2-40B4-BE49-F238E27FC236}">
                    <a16:creationId xmlns:a16="http://schemas.microsoft.com/office/drawing/2014/main" id="{B540F35F-5708-4A22-9AED-27C47CD75C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5638" y="4322763"/>
                <a:ext cx="77788" cy="1270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Line 84">
                <a:extLst>
                  <a:ext uri="{FF2B5EF4-FFF2-40B4-BE49-F238E27FC236}">
                    <a16:creationId xmlns:a16="http://schemas.microsoft.com/office/drawing/2014/main" id="{83CCBB65-C962-46A3-8B3C-7A409B53DE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6113" y="4389438"/>
                <a:ext cx="36513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Line 85">
                <a:extLst>
                  <a:ext uri="{FF2B5EF4-FFF2-40B4-BE49-F238E27FC236}">
                    <a16:creationId xmlns:a16="http://schemas.microsoft.com/office/drawing/2014/main" id="{14C39771-8CA2-4B40-9C29-0DD999200C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01826" y="4457701"/>
                <a:ext cx="38100" cy="7938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Line 86">
                <a:extLst>
                  <a:ext uri="{FF2B5EF4-FFF2-40B4-BE49-F238E27FC236}">
                    <a16:creationId xmlns:a16="http://schemas.microsoft.com/office/drawing/2014/main" id="{2018B3A2-8D16-43FB-B0C9-61D1BAE873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89126" y="4524376"/>
                <a:ext cx="39688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Line 87">
                <a:extLst>
                  <a:ext uri="{FF2B5EF4-FFF2-40B4-BE49-F238E27FC236}">
                    <a16:creationId xmlns:a16="http://schemas.microsoft.com/office/drawing/2014/main" id="{77EF98ED-172B-4A06-B609-DE6B8DF854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9601" y="4594226"/>
                <a:ext cx="76200" cy="1270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Freeform 88">
                <a:extLst>
                  <a:ext uri="{FF2B5EF4-FFF2-40B4-BE49-F238E27FC236}">
                    <a16:creationId xmlns:a16="http://schemas.microsoft.com/office/drawing/2014/main" id="{B935FF52-4143-4E7F-BA97-51735DCD23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9763" y="3890963"/>
                <a:ext cx="358775" cy="779463"/>
              </a:xfrm>
              <a:custGeom>
                <a:avLst/>
                <a:gdLst>
                  <a:gd name="T0" fmla="*/ 59 w 226"/>
                  <a:gd name="T1" fmla="*/ 491 h 491"/>
                  <a:gd name="T2" fmla="*/ 0 w 226"/>
                  <a:gd name="T3" fmla="*/ 470 h 491"/>
                  <a:gd name="T4" fmla="*/ 166 w 226"/>
                  <a:gd name="T5" fmla="*/ 0 h 491"/>
                  <a:gd name="T6" fmla="*/ 226 w 226"/>
                  <a:gd name="T7" fmla="*/ 21 h 491"/>
                  <a:gd name="T8" fmla="*/ 59 w 226"/>
                  <a:gd name="T9" fmla="*/ 491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491">
                    <a:moveTo>
                      <a:pt x="59" y="491"/>
                    </a:moveTo>
                    <a:lnTo>
                      <a:pt x="0" y="470"/>
                    </a:lnTo>
                    <a:lnTo>
                      <a:pt x="166" y="0"/>
                    </a:lnTo>
                    <a:lnTo>
                      <a:pt x="226" y="21"/>
                    </a:lnTo>
                    <a:lnTo>
                      <a:pt x="59" y="491"/>
                    </a:lnTo>
                    <a:close/>
                  </a:path>
                </a:pathLst>
              </a:custGeom>
              <a:solidFill>
                <a:srgbClr val="7FEFD2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Freeform 89">
                <a:extLst>
                  <a:ext uri="{FF2B5EF4-FFF2-40B4-BE49-F238E27FC236}">
                    <a16:creationId xmlns:a16="http://schemas.microsoft.com/office/drawing/2014/main" id="{871967AA-11B5-4C01-85CF-BC555F0F3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288" y="3808413"/>
                <a:ext cx="95250" cy="115888"/>
              </a:xfrm>
              <a:custGeom>
                <a:avLst/>
                <a:gdLst>
                  <a:gd name="T0" fmla="*/ 0 w 60"/>
                  <a:gd name="T1" fmla="*/ 52 h 73"/>
                  <a:gd name="T2" fmla="*/ 51 w 60"/>
                  <a:gd name="T3" fmla="*/ 0 h 73"/>
                  <a:gd name="T4" fmla="*/ 60 w 60"/>
                  <a:gd name="T5" fmla="*/ 73 h 73"/>
                  <a:gd name="T6" fmla="*/ 0 w 60"/>
                  <a:gd name="T7" fmla="*/ 52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73">
                    <a:moveTo>
                      <a:pt x="0" y="52"/>
                    </a:moveTo>
                    <a:lnTo>
                      <a:pt x="51" y="0"/>
                    </a:lnTo>
                    <a:lnTo>
                      <a:pt x="60" y="73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FFBD66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Freeform 90">
                <a:extLst>
                  <a:ext uri="{FF2B5EF4-FFF2-40B4-BE49-F238E27FC236}">
                    <a16:creationId xmlns:a16="http://schemas.microsoft.com/office/drawing/2014/main" id="{D547AC0C-A719-49E0-92F0-FAA061BE63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4088" y="3808413"/>
                <a:ext cx="36513" cy="46038"/>
              </a:xfrm>
              <a:custGeom>
                <a:avLst/>
                <a:gdLst>
                  <a:gd name="T0" fmla="*/ 0 w 23"/>
                  <a:gd name="T1" fmla="*/ 21 h 29"/>
                  <a:gd name="T2" fmla="*/ 23 w 23"/>
                  <a:gd name="T3" fmla="*/ 29 h 29"/>
                  <a:gd name="T4" fmla="*/ 19 w 23"/>
                  <a:gd name="T5" fmla="*/ 0 h 29"/>
                  <a:gd name="T6" fmla="*/ 0 w 23"/>
                  <a:gd name="T7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29">
                    <a:moveTo>
                      <a:pt x="0" y="21"/>
                    </a:moveTo>
                    <a:lnTo>
                      <a:pt x="23" y="29"/>
                    </a:lnTo>
                    <a:lnTo>
                      <a:pt x="19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3F4749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Line 91">
                <a:extLst>
                  <a:ext uri="{FF2B5EF4-FFF2-40B4-BE49-F238E27FC236}">
                    <a16:creationId xmlns:a16="http://schemas.microsoft.com/office/drawing/2014/main" id="{6DD34678-8D51-40EA-B841-D8ADB1D82A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5801" y="3908426"/>
                <a:ext cx="265113" cy="746125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92">
                <a:extLst>
                  <a:ext uri="{FF2B5EF4-FFF2-40B4-BE49-F238E27FC236}">
                    <a16:creationId xmlns:a16="http://schemas.microsoft.com/office/drawing/2014/main" id="{6B8E6F4D-10C3-42FF-9DCE-8A8CC5D8F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2301" y="4637088"/>
                <a:ext cx="111125" cy="73025"/>
              </a:xfrm>
              <a:custGeom>
                <a:avLst/>
                <a:gdLst>
                  <a:gd name="T0" fmla="*/ 59 w 70"/>
                  <a:gd name="T1" fmla="*/ 46 h 46"/>
                  <a:gd name="T2" fmla="*/ 0 w 70"/>
                  <a:gd name="T3" fmla="*/ 27 h 46"/>
                  <a:gd name="T4" fmla="*/ 11 w 70"/>
                  <a:gd name="T5" fmla="*/ 0 h 46"/>
                  <a:gd name="T6" fmla="*/ 70 w 70"/>
                  <a:gd name="T7" fmla="*/ 21 h 46"/>
                  <a:gd name="T8" fmla="*/ 59 w 70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46">
                    <a:moveTo>
                      <a:pt x="59" y="46"/>
                    </a:moveTo>
                    <a:lnTo>
                      <a:pt x="0" y="27"/>
                    </a:lnTo>
                    <a:lnTo>
                      <a:pt x="11" y="0"/>
                    </a:lnTo>
                    <a:lnTo>
                      <a:pt x="70" y="21"/>
                    </a:lnTo>
                    <a:lnTo>
                      <a:pt x="59" y="46"/>
                    </a:lnTo>
                    <a:close/>
                  </a:path>
                </a:pathLst>
              </a:custGeom>
              <a:solidFill>
                <a:srgbClr val="C4CBCC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Freeform 93">
                <a:extLst>
                  <a:ext uri="{FF2B5EF4-FFF2-40B4-BE49-F238E27FC236}">
                    <a16:creationId xmlns:a16="http://schemas.microsoft.com/office/drawing/2014/main" id="{B8185C91-090C-414F-B329-CF8A5408F5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313" y="4679951"/>
                <a:ext cx="120650" cy="109538"/>
              </a:xfrm>
              <a:custGeom>
                <a:avLst/>
                <a:gdLst>
                  <a:gd name="T0" fmla="*/ 59 w 76"/>
                  <a:gd name="T1" fmla="*/ 69 h 69"/>
                  <a:gd name="T2" fmla="*/ 0 w 76"/>
                  <a:gd name="T3" fmla="*/ 48 h 69"/>
                  <a:gd name="T4" fmla="*/ 17 w 76"/>
                  <a:gd name="T5" fmla="*/ 0 h 69"/>
                  <a:gd name="T6" fmla="*/ 76 w 76"/>
                  <a:gd name="T7" fmla="*/ 19 h 69"/>
                  <a:gd name="T8" fmla="*/ 59 w 76"/>
                  <a:gd name="T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69">
                    <a:moveTo>
                      <a:pt x="59" y="69"/>
                    </a:moveTo>
                    <a:lnTo>
                      <a:pt x="0" y="48"/>
                    </a:lnTo>
                    <a:lnTo>
                      <a:pt x="17" y="0"/>
                    </a:lnTo>
                    <a:lnTo>
                      <a:pt x="76" y="19"/>
                    </a:lnTo>
                    <a:lnTo>
                      <a:pt x="59" y="69"/>
                    </a:lnTo>
                    <a:close/>
                  </a:path>
                </a:pathLst>
              </a:custGeom>
              <a:solidFill>
                <a:srgbClr val="EDEDED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94">
                <a:extLst>
                  <a:ext uri="{FF2B5EF4-FFF2-40B4-BE49-F238E27FC236}">
                    <a16:creationId xmlns:a16="http://schemas.microsoft.com/office/drawing/2014/main" id="{BB4AF236-1CD3-4A87-ACA9-935019880A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5938" y="3881438"/>
                <a:ext cx="173038" cy="795338"/>
              </a:xfrm>
              <a:custGeom>
                <a:avLst/>
                <a:gdLst>
                  <a:gd name="T0" fmla="*/ 0 w 109"/>
                  <a:gd name="T1" fmla="*/ 6 h 501"/>
                  <a:gd name="T2" fmla="*/ 63 w 109"/>
                  <a:gd name="T3" fmla="*/ 0 h 501"/>
                  <a:gd name="T4" fmla="*/ 109 w 109"/>
                  <a:gd name="T5" fmla="*/ 495 h 501"/>
                  <a:gd name="T6" fmla="*/ 46 w 109"/>
                  <a:gd name="T7" fmla="*/ 501 h 501"/>
                  <a:gd name="T8" fmla="*/ 0 w 109"/>
                  <a:gd name="T9" fmla="*/ 6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501">
                    <a:moveTo>
                      <a:pt x="0" y="6"/>
                    </a:moveTo>
                    <a:lnTo>
                      <a:pt x="63" y="0"/>
                    </a:lnTo>
                    <a:lnTo>
                      <a:pt x="109" y="495"/>
                    </a:lnTo>
                    <a:lnTo>
                      <a:pt x="46" y="50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64BD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95">
                <a:extLst>
                  <a:ext uri="{FF2B5EF4-FFF2-40B4-BE49-F238E27FC236}">
                    <a16:creationId xmlns:a16="http://schemas.microsoft.com/office/drawing/2014/main" id="{22AA87F7-EC8A-4BC8-957F-5D0123CD9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8963" y="4667251"/>
                <a:ext cx="100013" cy="112713"/>
              </a:xfrm>
              <a:custGeom>
                <a:avLst/>
                <a:gdLst>
                  <a:gd name="T0" fmla="*/ 63 w 63"/>
                  <a:gd name="T1" fmla="*/ 0 h 71"/>
                  <a:gd name="T2" fmla="*/ 38 w 63"/>
                  <a:gd name="T3" fmla="*/ 71 h 71"/>
                  <a:gd name="T4" fmla="*/ 0 w 63"/>
                  <a:gd name="T5" fmla="*/ 6 h 71"/>
                  <a:gd name="T6" fmla="*/ 63 w 63"/>
                  <a:gd name="T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" h="71">
                    <a:moveTo>
                      <a:pt x="63" y="0"/>
                    </a:moveTo>
                    <a:lnTo>
                      <a:pt x="38" y="71"/>
                    </a:lnTo>
                    <a:lnTo>
                      <a:pt x="0" y="6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FBD66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96">
                <a:extLst>
                  <a:ext uri="{FF2B5EF4-FFF2-40B4-BE49-F238E27FC236}">
                    <a16:creationId xmlns:a16="http://schemas.microsoft.com/office/drawing/2014/main" id="{E31FF13F-D39E-4D70-9A18-23A7EC38E5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476" y="4737101"/>
                <a:ext cx="41275" cy="42863"/>
              </a:xfrm>
              <a:custGeom>
                <a:avLst/>
                <a:gdLst>
                  <a:gd name="T0" fmla="*/ 26 w 26"/>
                  <a:gd name="T1" fmla="*/ 0 h 27"/>
                  <a:gd name="T2" fmla="*/ 0 w 26"/>
                  <a:gd name="T3" fmla="*/ 2 h 27"/>
                  <a:gd name="T4" fmla="*/ 15 w 26"/>
                  <a:gd name="T5" fmla="*/ 27 h 27"/>
                  <a:gd name="T6" fmla="*/ 26 w 26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7">
                    <a:moveTo>
                      <a:pt x="26" y="0"/>
                    </a:moveTo>
                    <a:lnTo>
                      <a:pt x="0" y="2"/>
                    </a:lnTo>
                    <a:lnTo>
                      <a:pt x="15" y="27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3F4749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Line 97">
                <a:extLst>
                  <a:ext uri="{FF2B5EF4-FFF2-40B4-BE49-F238E27FC236}">
                    <a16:creationId xmlns:a16="http://schemas.microsoft.com/office/drawing/2014/main" id="{0D0E5F1F-0519-43D6-9322-4A17389C7B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35151" y="3887788"/>
                <a:ext cx="74613" cy="785813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Freeform 98">
                <a:extLst>
                  <a:ext uri="{FF2B5EF4-FFF2-40B4-BE49-F238E27FC236}">
                    <a16:creationId xmlns:a16="http://schemas.microsoft.com/office/drawing/2014/main" id="{B1FD3C7B-AA00-451B-AEEF-24AE6247DE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2763" y="3838576"/>
                <a:ext cx="103188" cy="52388"/>
              </a:xfrm>
              <a:custGeom>
                <a:avLst/>
                <a:gdLst>
                  <a:gd name="T0" fmla="*/ 0 w 65"/>
                  <a:gd name="T1" fmla="*/ 6 h 33"/>
                  <a:gd name="T2" fmla="*/ 63 w 65"/>
                  <a:gd name="T3" fmla="*/ 0 h 33"/>
                  <a:gd name="T4" fmla="*/ 65 w 65"/>
                  <a:gd name="T5" fmla="*/ 27 h 33"/>
                  <a:gd name="T6" fmla="*/ 2 w 65"/>
                  <a:gd name="T7" fmla="*/ 33 h 33"/>
                  <a:gd name="T8" fmla="*/ 0 w 65"/>
                  <a:gd name="T9" fmla="*/ 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33">
                    <a:moveTo>
                      <a:pt x="0" y="6"/>
                    </a:moveTo>
                    <a:lnTo>
                      <a:pt x="63" y="0"/>
                    </a:lnTo>
                    <a:lnTo>
                      <a:pt x="65" y="27"/>
                    </a:lnTo>
                    <a:lnTo>
                      <a:pt x="2" y="3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4CBCC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Freeform 99">
                <a:extLst>
                  <a:ext uri="{FF2B5EF4-FFF2-40B4-BE49-F238E27FC236}">
                    <a16:creationId xmlns:a16="http://schemas.microsoft.com/office/drawing/2014/main" id="{52647D9D-E4A3-45B9-9FE0-689B2D145A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4826" y="3756026"/>
                <a:ext cx="107950" cy="92075"/>
              </a:xfrm>
              <a:custGeom>
                <a:avLst/>
                <a:gdLst>
                  <a:gd name="T0" fmla="*/ 0 w 68"/>
                  <a:gd name="T1" fmla="*/ 6 h 58"/>
                  <a:gd name="T2" fmla="*/ 62 w 68"/>
                  <a:gd name="T3" fmla="*/ 0 h 58"/>
                  <a:gd name="T4" fmla="*/ 68 w 68"/>
                  <a:gd name="T5" fmla="*/ 52 h 58"/>
                  <a:gd name="T6" fmla="*/ 5 w 68"/>
                  <a:gd name="T7" fmla="*/ 58 h 58"/>
                  <a:gd name="T8" fmla="*/ 0 w 68"/>
                  <a:gd name="T9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58">
                    <a:moveTo>
                      <a:pt x="0" y="6"/>
                    </a:moveTo>
                    <a:lnTo>
                      <a:pt x="62" y="0"/>
                    </a:lnTo>
                    <a:lnTo>
                      <a:pt x="68" y="52"/>
                    </a:lnTo>
                    <a:lnTo>
                      <a:pt x="5" y="5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EDEDED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Freeform 100">
                <a:extLst>
                  <a:ext uri="{FF2B5EF4-FFF2-40B4-BE49-F238E27FC236}">
                    <a16:creationId xmlns:a16="http://schemas.microsoft.com/office/drawing/2014/main" id="{92BBF417-1A8D-46D9-A9E2-BC8CC47413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1651" y="4332288"/>
                <a:ext cx="428625" cy="511175"/>
              </a:xfrm>
              <a:custGeom>
                <a:avLst/>
                <a:gdLst>
                  <a:gd name="T0" fmla="*/ 128 w 128"/>
                  <a:gd name="T1" fmla="*/ 0 h 154"/>
                  <a:gd name="T2" fmla="*/ 0 w 128"/>
                  <a:gd name="T3" fmla="*/ 0 h 154"/>
                  <a:gd name="T4" fmla="*/ 0 w 128"/>
                  <a:gd name="T5" fmla="*/ 132 h 154"/>
                  <a:gd name="T6" fmla="*/ 22 w 128"/>
                  <a:gd name="T7" fmla="*/ 154 h 154"/>
                  <a:gd name="T8" fmla="*/ 106 w 128"/>
                  <a:gd name="T9" fmla="*/ 154 h 154"/>
                  <a:gd name="T10" fmla="*/ 128 w 128"/>
                  <a:gd name="T11" fmla="*/ 132 h 154"/>
                  <a:gd name="T12" fmla="*/ 128 w 128"/>
                  <a:gd name="T1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" h="154">
                    <a:moveTo>
                      <a:pt x="128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2"/>
                      <a:pt x="0" y="132"/>
                      <a:pt x="0" y="132"/>
                    </a:cubicBezTo>
                    <a:cubicBezTo>
                      <a:pt x="0" y="144"/>
                      <a:pt x="10" y="154"/>
                      <a:pt x="22" y="154"/>
                    </a:cubicBezTo>
                    <a:cubicBezTo>
                      <a:pt x="106" y="154"/>
                      <a:pt x="106" y="154"/>
                      <a:pt x="106" y="154"/>
                    </a:cubicBezTo>
                    <a:cubicBezTo>
                      <a:pt x="118" y="154"/>
                      <a:pt x="128" y="144"/>
                      <a:pt x="128" y="132"/>
                    </a:cubicBez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C4CBCC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" name="Rectangle 101">
                <a:extLst>
                  <a:ext uri="{FF2B5EF4-FFF2-40B4-BE49-F238E27FC236}">
                    <a16:creationId xmlns:a16="http://schemas.microsoft.com/office/drawing/2014/main" id="{1ADE263C-AE55-4CE1-A149-F312A5449A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4663" y="4232276"/>
                <a:ext cx="482600" cy="100013"/>
              </a:xfrm>
              <a:prstGeom prst="rect">
                <a:avLst/>
              </a:prstGeom>
              <a:solidFill>
                <a:srgbClr val="D5DADB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" name="Line 102">
                <a:extLst>
                  <a:ext uri="{FF2B5EF4-FFF2-40B4-BE49-F238E27FC236}">
                    <a16:creationId xmlns:a16="http://schemas.microsoft.com/office/drawing/2014/main" id="{B356735E-3A69-4520-8189-CAD16C276A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5626" y="4335463"/>
                <a:ext cx="0" cy="195263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" name="Line 103">
                <a:extLst>
                  <a:ext uri="{FF2B5EF4-FFF2-40B4-BE49-F238E27FC236}">
                    <a16:creationId xmlns:a16="http://schemas.microsoft.com/office/drawing/2014/main" id="{90CA406A-2835-414F-A729-D99EE04274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9951" y="4554538"/>
                <a:ext cx="0" cy="52388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" name="Line 104">
                <a:extLst>
                  <a:ext uri="{FF2B5EF4-FFF2-40B4-BE49-F238E27FC236}">
                    <a16:creationId xmlns:a16="http://schemas.microsoft.com/office/drawing/2014/main" id="{11196DBE-098B-4173-B033-8932ADCF42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9951" y="4654551"/>
                <a:ext cx="0" cy="52388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9801" name="副标题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49343" y="3146381"/>
            <a:ext cx="4760905" cy="558799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9802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1049344" y="1673090"/>
            <a:ext cx="4760906" cy="1473292"/>
          </a:xfrm>
        </p:spPr>
        <p:txBody>
          <a:bodyPr anchor="ctr">
            <a:normAutofit/>
          </a:bodyPr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Click to edit Master subtitle style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049344" y="4300673"/>
            <a:ext cx="2913783" cy="248371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b="0">
                <a:solidFill>
                  <a:srgbClr val="21C1B2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049344" y="4552075"/>
            <a:ext cx="2913783" cy="248371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b="0">
                <a:solidFill>
                  <a:srgbClr val="21C1B2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>
            <p:ph type="title" hasCustomPrompt="1"/>
          </p:nvPr>
        </p:nvSpPr>
        <p:spPr>
          <a:xfrm>
            <a:off x="691573" y="2959476"/>
            <a:ext cx="4535055" cy="656792"/>
          </a:xfrm>
        </p:spPr>
        <p:txBody>
          <a:bodyPr anchor="ctr"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85800" y="3770677"/>
            <a:ext cx="4546600" cy="1015623"/>
          </a:xfrm>
        </p:spPr>
        <p:txBody>
          <a:bodyPr anchor="t">
            <a:norm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E199438D-AF28-4FDA-8200-4E08A43535B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69924" y="3635377"/>
            <a:ext cx="11522075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A5B2760E-74C3-4C45-B7EC-F2EBCE333BB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455024" y="3095627"/>
            <a:ext cx="3736975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7619262B-A749-4FD3-B668-372B56FA6C0D}"/>
              </a:ext>
            </a:extLst>
          </p:cNvPr>
          <p:cNvSpPr>
            <a:spLocks/>
          </p:cNvSpPr>
          <p:nvPr userDrawn="1"/>
        </p:nvSpPr>
        <p:spPr bwMode="auto">
          <a:xfrm>
            <a:off x="10394949" y="3660777"/>
            <a:ext cx="657225" cy="176213"/>
          </a:xfrm>
          <a:custGeom>
            <a:avLst/>
            <a:gdLst>
              <a:gd name="T0" fmla="*/ 203 w 236"/>
              <a:gd name="T1" fmla="*/ 9 h 63"/>
              <a:gd name="T2" fmla="*/ 118 w 236"/>
              <a:gd name="T3" fmla="*/ 0 h 63"/>
              <a:gd name="T4" fmla="*/ 33 w 236"/>
              <a:gd name="T5" fmla="*/ 9 h 63"/>
              <a:gd name="T6" fmla="*/ 0 w 236"/>
              <a:gd name="T7" fmla="*/ 9 h 63"/>
              <a:gd name="T8" fmla="*/ 0 w 236"/>
              <a:gd name="T9" fmla="*/ 31 h 63"/>
              <a:gd name="T10" fmla="*/ 118 w 236"/>
              <a:gd name="T11" fmla="*/ 63 h 63"/>
              <a:gd name="T12" fmla="*/ 236 w 236"/>
              <a:gd name="T13" fmla="*/ 31 h 63"/>
              <a:gd name="T14" fmla="*/ 236 w 236"/>
              <a:gd name="T15" fmla="*/ 9 h 63"/>
              <a:gd name="T16" fmla="*/ 203 w 236"/>
              <a:gd name="T17" fmla="*/ 9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" h="63">
                <a:moveTo>
                  <a:pt x="203" y="9"/>
                </a:moveTo>
                <a:cubicBezTo>
                  <a:pt x="181" y="4"/>
                  <a:pt x="151" y="0"/>
                  <a:pt x="118" y="0"/>
                </a:cubicBezTo>
                <a:cubicBezTo>
                  <a:pt x="84" y="0"/>
                  <a:pt x="54" y="4"/>
                  <a:pt x="33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49"/>
                  <a:pt x="52" y="63"/>
                  <a:pt x="118" y="63"/>
                </a:cubicBezTo>
                <a:cubicBezTo>
                  <a:pt x="183" y="63"/>
                  <a:pt x="236" y="49"/>
                  <a:pt x="236" y="31"/>
                </a:cubicBezTo>
                <a:cubicBezTo>
                  <a:pt x="236" y="9"/>
                  <a:pt x="236" y="9"/>
                  <a:pt x="236" y="9"/>
                </a:cubicBezTo>
                <a:lnTo>
                  <a:pt x="203" y="9"/>
                </a:lnTo>
                <a:close/>
              </a:path>
            </a:pathLst>
          </a:custGeom>
          <a:solidFill>
            <a:srgbClr val="C4CBCC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Oval 12">
            <a:extLst>
              <a:ext uri="{FF2B5EF4-FFF2-40B4-BE49-F238E27FC236}">
                <a16:creationId xmlns:a16="http://schemas.microsoft.com/office/drawing/2014/main" id="{C4E81E0C-E907-4A25-A6F8-2CAEC137AC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94949" y="3598864"/>
            <a:ext cx="657225" cy="176213"/>
          </a:xfrm>
          <a:prstGeom prst="ellipse">
            <a:avLst/>
          </a:prstGeom>
          <a:solidFill>
            <a:srgbClr val="EDEDED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524CB80F-2CFC-4A8A-951F-FF120AF65E3F}"/>
              </a:ext>
            </a:extLst>
          </p:cNvPr>
          <p:cNvSpPr>
            <a:spLocks/>
          </p:cNvSpPr>
          <p:nvPr userDrawn="1"/>
        </p:nvSpPr>
        <p:spPr bwMode="auto">
          <a:xfrm>
            <a:off x="9651999" y="3294064"/>
            <a:ext cx="2141538" cy="249238"/>
          </a:xfrm>
          <a:custGeom>
            <a:avLst/>
            <a:gdLst>
              <a:gd name="T0" fmla="*/ 0 w 769"/>
              <a:gd name="T1" fmla="*/ 2 h 90"/>
              <a:gd name="T2" fmla="*/ 88 w 769"/>
              <a:gd name="T3" fmla="*/ 90 h 90"/>
              <a:gd name="T4" fmla="*/ 681 w 769"/>
              <a:gd name="T5" fmla="*/ 90 h 90"/>
              <a:gd name="T6" fmla="*/ 769 w 769"/>
              <a:gd name="T7" fmla="*/ 2 h 90"/>
              <a:gd name="T8" fmla="*/ 769 w 769"/>
              <a:gd name="T9" fmla="*/ 0 h 90"/>
              <a:gd name="T10" fmla="*/ 0 w 769"/>
              <a:gd name="T11" fmla="*/ 0 h 90"/>
              <a:gd name="T12" fmla="*/ 0 w 769"/>
              <a:gd name="T13" fmla="*/ 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9" h="90">
                <a:moveTo>
                  <a:pt x="0" y="2"/>
                </a:moveTo>
                <a:cubicBezTo>
                  <a:pt x="0" y="51"/>
                  <a:pt x="40" y="90"/>
                  <a:pt x="88" y="90"/>
                </a:cubicBezTo>
                <a:cubicBezTo>
                  <a:pt x="681" y="90"/>
                  <a:pt x="681" y="90"/>
                  <a:pt x="681" y="90"/>
                </a:cubicBezTo>
                <a:cubicBezTo>
                  <a:pt x="730" y="90"/>
                  <a:pt x="769" y="51"/>
                  <a:pt x="769" y="2"/>
                </a:cubicBezTo>
                <a:cubicBezTo>
                  <a:pt x="769" y="0"/>
                  <a:pt x="769" y="0"/>
                  <a:pt x="769" y="0"/>
                </a:cubicBezTo>
                <a:cubicBezTo>
                  <a:pt x="0" y="0"/>
                  <a:pt x="0" y="0"/>
                  <a:pt x="0" y="0"/>
                </a:cubicBez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4A16186A-3F7D-4832-B5D8-6F61F369568D}"/>
              </a:ext>
            </a:extLst>
          </p:cNvPr>
          <p:cNvSpPr>
            <a:spLocks/>
          </p:cNvSpPr>
          <p:nvPr userDrawn="1"/>
        </p:nvSpPr>
        <p:spPr bwMode="auto">
          <a:xfrm>
            <a:off x="9651999" y="2035177"/>
            <a:ext cx="2141538" cy="1258888"/>
          </a:xfrm>
          <a:custGeom>
            <a:avLst/>
            <a:gdLst>
              <a:gd name="T0" fmla="*/ 681 w 769"/>
              <a:gd name="T1" fmla="*/ 0 h 452"/>
              <a:gd name="T2" fmla="*/ 88 w 769"/>
              <a:gd name="T3" fmla="*/ 0 h 452"/>
              <a:gd name="T4" fmla="*/ 0 w 769"/>
              <a:gd name="T5" fmla="*/ 88 h 452"/>
              <a:gd name="T6" fmla="*/ 0 w 769"/>
              <a:gd name="T7" fmla="*/ 452 h 452"/>
              <a:gd name="T8" fmla="*/ 769 w 769"/>
              <a:gd name="T9" fmla="*/ 452 h 452"/>
              <a:gd name="T10" fmla="*/ 769 w 769"/>
              <a:gd name="T11" fmla="*/ 88 h 452"/>
              <a:gd name="T12" fmla="*/ 681 w 769"/>
              <a:gd name="T13" fmla="*/ 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9" h="452">
                <a:moveTo>
                  <a:pt x="681" y="0"/>
                </a:moveTo>
                <a:cubicBezTo>
                  <a:pt x="88" y="0"/>
                  <a:pt x="88" y="0"/>
                  <a:pt x="88" y="0"/>
                </a:cubicBezTo>
                <a:cubicBezTo>
                  <a:pt x="40" y="0"/>
                  <a:pt x="0" y="39"/>
                  <a:pt x="0" y="88"/>
                </a:cubicBezTo>
                <a:cubicBezTo>
                  <a:pt x="0" y="452"/>
                  <a:pt x="0" y="452"/>
                  <a:pt x="0" y="452"/>
                </a:cubicBezTo>
                <a:cubicBezTo>
                  <a:pt x="769" y="452"/>
                  <a:pt x="769" y="452"/>
                  <a:pt x="769" y="452"/>
                </a:cubicBezTo>
                <a:cubicBezTo>
                  <a:pt x="769" y="88"/>
                  <a:pt x="769" y="88"/>
                  <a:pt x="769" y="88"/>
                </a:cubicBezTo>
                <a:cubicBezTo>
                  <a:pt x="769" y="39"/>
                  <a:pt x="730" y="0"/>
                  <a:pt x="681" y="0"/>
                </a:cubicBezTo>
                <a:close/>
              </a:path>
            </a:pathLst>
          </a:custGeom>
          <a:solidFill>
            <a:srgbClr val="545C5E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81AA9836-D4E2-425A-8D2C-8E9DFE1B6B5D}"/>
              </a:ext>
            </a:extLst>
          </p:cNvPr>
          <p:cNvSpPr>
            <a:spLocks/>
          </p:cNvSpPr>
          <p:nvPr userDrawn="1"/>
        </p:nvSpPr>
        <p:spPr bwMode="auto">
          <a:xfrm>
            <a:off x="9763124" y="2146302"/>
            <a:ext cx="1917700" cy="1147763"/>
          </a:xfrm>
          <a:custGeom>
            <a:avLst/>
            <a:gdLst>
              <a:gd name="T0" fmla="*/ 0 w 689"/>
              <a:gd name="T1" fmla="*/ 412 h 412"/>
              <a:gd name="T2" fmla="*/ 0 w 689"/>
              <a:gd name="T3" fmla="*/ 48 h 412"/>
              <a:gd name="T4" fmla="*/ 48 w 689"/>
              <a:gd name="T5" fmla="*/ 0 h 412"/>
              <a:gd name="T6" fmla="*/ 641 w 689"/>
              <a:gd name="T7" fmla="*/ 0 h 412"/>
              <a:gd name="T8" fmla="*/ 689 w 689"/>
              <a:gd name="T9" fmla="*/ 48 h 412"/>
              <a:gd name="T10" fmla="*/ 689 w 689"/>
              <a:gd name="T11" fmla="*/ 412 h 412"/>
              <a:gd name="T12" fmla="*/ 0 w 689"/>
              <a:gd name="T13" fmla="*/ 412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9" h="412">
                <a:moveTo>
                  <a:pt x="0" y="412"/>
                </a:moveTo>
                <a:cubicBezTo>
                  <a:pt x="0" y="48"/>
                  <a:pt x="0" y="48"/>
                  <a:pt x="0" y="48"/>
                </a:cubicBezTo>
                <a:cubicBezTo>
                  <a:pt x="0" y="22"/>
                  <a:pt x="22" y="0"/>
                  <a:pt x="48" y="0"/>
                </a:cubicBezTo>
                <a:cubicBezTo>
                  <a:pt x="641" y="0"/>
                  <a:pt x="641" y="0"/>
                  <a:pt x="641" y="0"/>
                </a:cubicBezTo>
                <a:cubicBezTo>
                  <a:pt x="668" y="0"/>
                  <a:pt x="689" y="22"/>
                  <a:pt x="689" y="48"/>
                </a:cubicBezTo>
                <a:cubicBezTo>
                  <a:pt x="689" y="412"/>
                  <a:pt x="689" y="412"/>
                  <a:pt x="689" y="412"/>
                </a:cubicBezTo>
                <a:lnTo>
                  <a:pt x="0" y="412"/>
                </a:lnTo>
                <a:close/>
              </a:path>
            </a:pathLst>
          </a:custGeom>
          <a:solidFill>
            <a:srgbClr val="7FEFD2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B558E3AB-36B0-4664-BAAA-CF22295D60C6}"/>
              </a:ext>
            </a:extLst>
          </p:cNvPr>
          <p:cNvSpPr>
            <a:spLocks/>
          </p:cNvSpPr>
          <p:nvPr userDrawn="1"/>
        </p:nvSpPr>
        <p:spPr bwMode="auto">
          <a:xfrm>
            <a:off x="9763124" y="2146302"/>
            <a:ext cx="1917700" cy="1147763"/>
          </a:xfrm>
          <a:custGeom>
            <a:avLst/>
            <a:gdLst>
              <a:gd name="T0" fmla="*/ 0 w 689"/>
              <a:gd name="T1" fmla="*/ 412 h 412"/>
              <a:gd name="T2" fmla="*/ 0 w 689"/>
              <a:gd name="T3" fmla="*/ 48 h 412"/>
              <a:gd name="T4" fmla="*/ 48 w 689"/>
              <a:gd name="T5" fmla="*/ 0 h 412"/>
              <a:gd name="T6" fmla="*/ 641 w 689"/>
              <a:gd name="T7" fmla="*/ 0 h 412"/>
              <a:gd name="T8" fmla="*/ 689 w 689"/>
              <a:gd name="T9" fmla="*/ 48 h 412"/>
              <a:gd name="T10" fmla="*/ 689 w 689"/>
              <a:gd name="T11" fmla="*/ 412 h 412"/>
              <a:gd name="T12" fmla="*/ 0 w 689"/>
              <a:gd name="T13" fmla="*/ 412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9" h="412">
                <a:moveTo>
                  <a:pt x="0" y="412"/>
                </a:moveTo>
                <a:cubicBezTo>
                  <a:pt x="0" y="48"/>
                  <a:pt x="0" y="48"/>
                  <a:pt x="0" y="48"/>
                </a:cubicBezTo>
                <a:cubicBezTo>
                  <a:pt x="0" y="22"/>
                  <a:pt x="22" y="0"/>
                  <a:pt x="48" y="0"/>
                </a:cubicBezTo>
                <a:cubicBezTo>
                  <a:pt x="641" y="0"/>
                  <a:pt x="641" y="0"/>
                  <a:pt x="641" y="0"/>
                </a:cubicBezTo>
                <a:cubicBezTo>
                  <a:pt x="668" y="0"/>
                  <a:pt x="689" y="22"/>
                  <a:pt x="689" y="48"/>
                </a:cubicBezTo>
                <a:cubicBezTo>
                  <a:pt x="689" y="412"/>
                  <a:pt x="689" y="412"/>
                  <a:pt x="689" y="412"/>
                </a:cubicBezTo>
                <a:lnTo>
                  <a:pt x="0" y="412"/>
                </a:lnTo>
                <a:close/>
              </a:path>
            </a:pathLst>
          </a:custGeom>
          <a:solidFill>
            <a:srgbClr val="7FEFD2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Oval 17">
            <a:extLst>
              <a:ext uri="{FF2B5EF4-FFF2-40B4-BE49-F238E27FC236}">
                <a16:creationId xmlns:a16="http://schemas.microsoft.com/office/drawing/2014/main" id="{974A1B8A-F59A-4D85-90F3-FE353FEC1B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679112" y="3371852"/>
            <a:ext cx="87313" cy="82550"/>
          </a:xfrm>
          <a:prstGeom prst="ellipse">
            <a:avLst/>
          </a:prstGeom>
          <a:solidFill>
            <a:srgbClr val="D5DADB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1B581178-46C7-465E-87EB-79F3DC7599DA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501312" y="2489202"/>
            <a:ext cx="152400" cy="15240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312DD3D9-CEA3-4F99-94DA-1A2EBDC7F003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790237" y="2489202"/>
            <a:ext cx="157163" cy="15240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Line 20">
            <a:extLst>
              <a:ext uri="{FF2B5EF4-FFF2-40B4-BE49-F238E27FC236}">
                <a16:creationId xmlns:a16="http://schemas.microsoft.com/office/drawing/2014/main" id="{F73CB988-A973-4F3D-A282-6F39BC14265F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585449" y="2424114"/>
            <a:ext cx="277813" cy="27940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ECB69A-C840-4F92-9DDE-9887E3BA35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53699" y="3543302"/>
            <a:ext cx="338138" cy="142875"/>
          </a:xfrm>
          <a:prstGeom prst="rect">
            <a:avLst/>
          </a:prstGeom>
          <a:solidFill>
            <a:srgbClr val="EDEDED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Line 24">
            <a:extLst>
              <a:ext uri="{FF2B5EF4-FFF2-40B4-BE49-F238E27FC236}">
                <a16:creationId xmlns:a16="http://schemas.microsoft.com/office/drawing/2014/main" id="{9470B822-62B7-4186-9731-BA27D9F877F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7926387" y="4167189"/>
            <a:ext cx="300038" cy="0"/>
          </a:xfrm>
          <a:prstGeom prst="line">
            <a:avLst/>
          </a:prstGeom>
          <a:noFill/>
          <a:ln w="222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27">
            <a:extLst>
              <a:ext uri="{FF2B5EF4-FFF2-40B4-BE49-F238E27FC236}">
                <a16:creationId xmlns:a16="http://schemas.microsoft.com/office/drawing/2014/main" id="{486AE397-F9D0-49F7-8F4E-38CA246BC29B}"/>
              </a:ext>
            </a:extLst>
          </p:cNvPr>
          <p:cNvSpPr>
            <a:spLocks/>
          </p:cNvSpPr>
          <p:nvPr userDrawn="1"/>
        </p:nvSpPr>
        <p:spPr bwMode="auto">
          <a:xfrm>
            <a:off x="8032749" y="1943102"/>
            <a:ext cx="606425" cy="581025"/>
          </a:xfrm>
          <a:custGeom>
            <a:avLst/>
            <a:gdLst>
              <a:gd name="T0" fmla="*/ 0 w 218"/>
              <a:gd name="T1" fmla="*/ 3 h 209"/>
              <a:gd name="T2" fmla="*/ 24 w 218"/>
              <a:gd name="T3" fmla="*/ 0 h 209"/>
              <a:gd name="T4" fmla="*/ 125 w 218"/>
              <a:gd name="T5" fmla="*/ 78 h 209"/>
              <a:gd name="T6" fmla="*/ 150 w 218"/>
              <a:gd name="T7" fmla="*/ 73 h 209"/>
              <a:gd name="T8" fmla="*/ 218 w 218"/>
              <a:gd name="T9" fmla="*/ 141 h 209"/>
              <a:gd name="T10" fmla="*/ 150 w 218"/>
              <a:gd name="T11" fmla="*/ 209 h 209"/>
              <a:gd name="T12" fmla="*/ 95 w 218"/>
              <a:gd name="T13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8" h="209">
                <a:moveTo>
                  <a:pt x="0" y="3"/>
                </a:moveTo>
                <a:cubicBezTo>
                  <a:pt x="8" y="1"/>
                  <a:pt x="16" y="0"/>
                  <a:pt x="24" y="0"/>
                </a:cubicBezTo>
                <a:cubicBezTo>
                  <a:pt x="73" y="0"/>
                  <a:pt x="114" y="33"/>
                  <a:pt x="125" y="78"/>
                </a:cubicBezTo>
                <a:cubicBezTo>
                  <a:pt x="133" y="75"/>
                  <a:pt x="142" y="73"/>
                  <a:pt x="150" y="73"/>
                </a:cubicBezTo>
                <a:cubicBezTo>
                  <a:pt x="188" y="73"/>
                  <a:pt x="218" y="103"/>
                  <a:pt x="218" y="141"/>
                </a:cubicBezTo>
                <a:cubicBezTo>
                  <a:pt x="218" y="178"/>
                  <a:pt x="188" y="209"/>
                  <a:pt x="150" y="209"/>
                </a:cubicBezTo>
                <a:cubicBezTo>
                  <a:pt x="95" y="209"/>
                  <a:pt x="95" y="209"/>
                  <a:pt x="95" y="209"/>
                </a:cubicBezTo>
              </a:path>
            </a:pathLst>
          </a:cu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4B6A533B-4522-413F-995A-5360C5857BAD}"/>
              </a:ext>
            </a:extLst>
          </p:cNvPr>
          <p:cNvSpPr>
            <a:spLocks/>
          </p:cNvSpPr>
          <p:nvPr userDrawn="1"/>
        </p:nvSpPr>
        <p:spPr bwMode="auto">
          <a:xfrm>
            <a:off x="7854949" y="1973264"/>
            <a:ext cx="115888" cy="106363"/>
          </a:xfrm>
          <a:custGeom>
            <a:avLst/>
            <a:gdLst>
              <a:gd name="T0" fmla="*/ 0 w 42"/>
              <a:gd name="T1" fmla="*/ 38 h 38"/>
              <a:gd name="T2" fmla="*/ 42 w 42"/>
              <a:gd name="T3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" h="38">
                <a:moveTo>
                  <a:pt x="0" y="38"/>
                </a:moveTo>
                <a:cubicBezTo>
                  <a:pt x="10" y="22"/>
                  <a:pt x="24" y="9"/>
                  <a:pt x="42" y="0"/>
                </a:cubicBezTo>
              </a:path>
            </a:pathLst>
          </a:cu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A68CCBD6-A8EC-4830-8DCB-BD0CEEBBB3BB}"/>
              </a:ext>
            </a:extLst>
          </p:cNvPr>
          <p:cNvSpPr>
            <a:spLocks/>
          </p:cNvSpPr>
          <p:nvPr userDrawn="1"/>
        </p:nvSpPr>
        <p:spPr bwMode="auto">
          <a:xfrm>
            <a:off x="7648574" y="2132014"/>
            <a:ext cx="180975" cy="109538"/>
          </a:xfrm>
          <a:custGeom>
            <a:avLst/>
            <a:gdLst>
              <a:gd name="T0" fmla="*/ 0 w 65"/>
              <a:gd name="T1" fmla="*/ 39 h 39"/>
              <a:gd name="T2" fmla="*/ 35 w 65"/>
              <a:gd name="T3" fmla="*/ 27 h 39"/>
              <a:gd name="T4" fmla="*/ 58 w 65"/>
              <a:gd name="T5" fmla="*/ 32 h 39"/>
              <a:gd name="T6" fmla="*/ 65 w 65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" h="39">
                <a:moveTo>
                  <a:pt x="0" y="39"/>
                </a:moveTo>
                <a:cubicBezTo>
                  <a:pt x="10" y="32"/>
                  <a:pt x="22" y="27"/>
                  <a:pt x="35" y="27"/>
                </a:cubicBezTo>
                <a:cubicBezTo>
                  <a:pt x="43" y="27"/>
                  <a:pt x="51" y="29"/>
                  <a:pt x="58" y="32"/>
                </a:cubicBezTo>
                <a:cubicBezTo>
                  <a:pt x="59" y="21"/>
                  <a:pt x="61" y="10"/>
                  <a:pt x="65" y="0"/>
                </a:cubicBezTo>
              </a:path>
            </a:pathLst>
          </a:cu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30">
            <a:extLst>
              <a:ext uri="{FF2B5EF4-FFF2-40B4-BE49-F238E27FC236}">
                <a16:creationId xmlns:a16="http://schemas.microsoft.com/office/drawing/2014/main" id="{221EBA52-37D3-40B0-BAC4-6A501CF47E13}"/>
              </a:ext>
            </a:extLst>
          </p:cNvPr>
          <p:cNvSpPr>
            <a:spLocks/>
          </p:cNvSpPr>
          <p:nvPr userDrawn="1"/>
        </p:nvSpPr>
        <p:spPr bwMode="auto">
          <a:xfrm>
            <a:off x="7586662" y="2365377"/>
            <a:ext cx="515938" cy="158750"/>
          </a:xfrm>
          <a:custGeom>
            <a:avLst/>
            <a:gdLst>
              <a:gd name="T0" fmla="*/ 185 w 185"/>
              <a:gd name="T1" fmla="*/ 57 h 57"/>
              <a:gd name="T2" fmla="*/ 57 w 185"/>
              <a:gd name="T3" fmla="*/ 57 h 57"/>
              <a:gd name="T4" fmla="*/ 0 w 185"/>
              <a:gd name="T5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" h="57">
                <a:moveTo>
                  <a:pt x="185" y="57"/>
                </a:moveTo>
                <a:cubicBezTo>
                  <a:pt x="57" y="57"/>
                  <a:pt x="57" y="57"/>
                  <a:pt x="57" y="57"/>
                </a:cubicBezTo>
                <a:cubicBezTo>
                  <a:pt x="26" y="57"/>
                  <a:pt x="0" y="31"/>
                  <a:pt x="0" y="0"/>
                </a:cubicBezTo>
              </a:path>
            </a:pathLst>
          </a:cu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Line 31">
            <a:extLst>
              <a:ext uri="{FF2B5EF4-FFF2-40B4-BE49-F238E27FC236}">
                <a16:creationId xmlns:a16="http://schemas.microsoft.com/office/drawing/2014/main" id="{C9BE8332-66E7-4F1A-9A25-0D385BE7A0E2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8154987" y="2524127"/>
            <a:ext cx="88900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32">
            <a:extLst>
              <a:ext uri="{FF2B5EF4-FFF2-40B4-BE49-F238E27FC236}">
                <a16:creationId xmlns:a16="http://schemas.microsoft.com/office/drawing/2014/main" id="{36C99288-4952-4FA9-9CEB-1EEFFE1B3C95}"/>
              </a:ext>
            </a:extLst>
          </p:cNvPr>
          <p:cNvSpPr>
            <a:spLocks/>
          </p:cNvSpPr>
          <p:nvPr userDrawn="1"/>
        </p:nvSpPr>
        <p:spPr bwMode="auto">
          <a:xfrm>
            <a:off x="6646862" y="2770189"/>
            <a:ext cx="801688" cy="1192213"/>
          </a:xfrm>
          <a:custGeom>
            <a:avLst/>
            <a:gdLst>
              <a:gd name="T0" fmla="*/ 236 w 288"/>
              <a:gd name="T1" fmla="*/ 428 h 428"/>
              <a:gd name="T2" fmla="*/ 52 w 288"/>
              <a:gd name="T3" fmla="*/ 428 h 428"/>
              <a:gd name="T4" fmla="*/ 0 w 288"/>
              <a:gd name="T5" fmla="*/ 376 h 428"/>
              <a:gd name="T6" fmla="*/ 0 w 288"/>
              <a:gd name="T7" fmla="*/ 52 h 428"/>
              <a:gd name="T8" fmla="*/ 52 w 288"/>
              <a:gd name="T9" fmla="*/ 0 h 428"/>
              <a:gd name="T10" fmla="*/ 236 w 288"/>
              <a:gd name="T11" fmla="*/ 0 h 428"/>
              <a:gd name="T12" fmla="*/ 288 w 288"/>
              <a:gd name="T13" fmla="*/ 52 h 428"/>
              <a:gd name="T14" fmla="*/ 288 w 288"/>
              <a:gd name="T15" fmla="*/ 376 h 428"/>
              <a:gd name="T16" fmla="*/ 236 w 288"/>
              <a:gd name="T17" fmla="*/ 428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8" h="428">
                <a:moveTo>
                  <a:pt x="236" y="428"/>
                </a:moveTo>
                <a:cubicBezTo>
                  <a:pt x="52" y="428"/>
                  <a:pt x="52" y="428"/>
                  <a:pt x="52" y="428"/>
                </a:cubicBezTo>
                <a:cubicBezTo>
                  <a:pt x="23" y="428"/>
                  <a:pt x="0" y="405"/>
                  <a:pt x="0" y="376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23"/>
                  <a:pt x="23" y="0"/>
                  <a:pt x="52" y="0"/>
                </a:cubicBezTo>
                <a:cubicBezTo>
                  <a:pt x="236" y="0"/>
                  <a:pt x="236" y="0"/>
                  <a:pt x="236" y="0"/>
                </a:cubicBezTo>
                <a:cubicBezTo>
                  <a:pt x="265" y="0"/>
                  <a:pt x="288" y="23"/>
                  <a:pt x="288" y="52"/>
                </a:cubicBezTo>
                <a:cubicBezTo>
                  <a:pt x="288" y="376"/>
                  <a:pt x="288" y="376"/>
                  <a:pt x="288" y="376"/>
                </a:cubicBezTo>
                <a:cubicBezTo>
                  <a:pt x="288" y="405"/>
                  <a:pt x="265" y="428"/>
                  <a:pt x="236" y="428"/>
                </a:cubicBezTo>
                <a:close/>
              </a:path>
            </a:pathLst>
          </a:custGeom>
          <a:solidFill>
            <a:srgbClr val="FFFFFF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Rectangle 33">
            <a:extLst>
              <a:ext uri="{FF2B5EF4-FFF2-40B4-BE49-F238E27FC236}">
                <a16:creationId xmlns:a16="http://schemas.microsoft.com/office/drawing/2014/main" id="{E1490CC8-F4DE-48B5-A9EA-800242B843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02424" y="2976564"/>
            <a:ext cx="688975" cy="779463"/>
          </a:xfrm>
          <a:prstGeom prst="rect">
            <a:avLst/>
          </a:prstGeom>
          <a:solidFill>
            <a:srgbClr val="7FEFD2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Oval 34">
            <a:extLst>
              <a:ext uri="{FF2B5EF4-FFF2-40B4-BE49-F238E27FC236}">
                <a16:creationId xmlns:a16="http://schemas.microsoft.com/office/drawing/2014/main" id="{D315E5CA-7801-45EB-873F-C7C3C63A60E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94524" y="3808414"/>
            <a:ext cx="104775" cy="103188"/>
          </a:xfrm>
          <a:prstGeom prst="ellipse">
            <a:avLst/>
          </a:prstGeom>
          <a:solidFill>
            <a:srgbClr val="EDEDED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Oval 35">
            <a:extLst>
              <a:ext uri="{FF2B5EF4-FFF2-40B4-BE49-F238E27FC236}">
                <a16:creationId xmlns:a16="http://schemas.microsoft.com/office/drawing/2014/main" id="{C5CBF789-7973-4B89-88BD-5ABE3A9203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02487" y="2859089"/>
            <a:ext cx="39688" cy="41275"/>
          </a:xfrm>
          <a:prstGeom prst="ellipse">
            <a:avLst/>
          </a:prstGeom>
          <a:solidFill>
            <a:srgbClr val="3F4749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Rectangle 36">
            <a:extLst>
              <a:ext uri="{FF2B5EF4-FFF2-40B4-BE49-F238E27FC236}">
                <a16:creationId xmlns:a16="http://schemas.microsoft.com/office/drawing/2014/main" id="{82972E95-2903-4628-B7DA-99BEB6462B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43724" y="2847977"/>
            <a:ext cx="206375" cy="66675"/>
          </a:xfrm>
          <a:prstGeom prst="rect">
            <a:avLst/>
          </a:prstGeom>
          <a:solidFill>
            <a:srgbClr val="C4CBCC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Line 37">
            <a:extLst>
              <a:ext uri="{FF2B5EF4-FFF2-40B4-BE49-F238E27FC236}">
                <a16:creationId xmlns:a16="http://schemas.microsoft.com/office/drawing/2014/main" id="{30BCE8B4-341C-4603-989F-5350AA8C314B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905624" y="3316289"/>
            <a:ext cx="100013" cy="100013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Line 38">
            <a:extLst>
              <a:ext uri="{FF2B5EF4-FFF2-40B4-BE49-F238E27FC236}">
                <a16:creationId xmlns:a16="http://schemas.microsoft.com/office/drawing/2014/main" id="{C4B80006-6F21-4A48-9C9D-12E280638984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7088187" y="3316289"/>
            <a:ext cx="100013" cy="100013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Line 39">
            <a:extLst>
              <a:ext uri="{FF2B5EF4-FFF2-40B4-BE49-F238E27FC236}">
                <a16:creationId xmlns:a16="http://schemas.microsoft.com/office/drawing/2014/main" id="{CF6E0801-DAD0-4C44-9C57-20B1C8883CF6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958012" y="3276602"/>
            <a:ext cx="177800" cy="17780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Oval 40">
            <a:extLst>
              <a:ext uri="{FF2B5EF4-FFF2-40B4-BE49-F238E27FC236}">
                <a16:creationId xmlns:a16="http://schemas.microsoft.com/office/drawing/2014/main" id="{9C041BC1-231B-43A4-94F4-6A463858EA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35962" y="3033714"/>
            <a:ext cx="119063" cy="120650"/>
          </a:xfrm>
          <a:prstGeom prst="ellips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Oval 43">
            <a:extLst>
              <a:ext uri="{FF2B5EF4-FFF2-40B4-BE49-F238E27FC236}">
                <a16:creationId xmlns:a16="http://schemas.microsoft.com/office/drawing/2014/main" id="{13418197-B891-4012-A9FE-31D4396641E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71312" y="4495802"/>
            <a:ext cx="120650" cy="115888"/>
          </a:xfrm>
          <a:prstGeom prst="ellips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" name="Freeform 46">
            <a:extLst>
              <a:ext uri="{FF2B5EF4-FFF2-40B4-BE49-F238E27FC236}">
                <a16:creationId xmlns:a16="http://schemas.microsoft.com/office/drawing/2014/main" id="{089DCA6F-FB46-45E0-B011-48064DDA99A8}"/>
              </a:ext>
            </a:extLst>
          </p:cNvPr>
          <p:cNvSpPr>
            <a:spLocks/>
          </p:cNvSpPr>
          <p:nvPr userDrawn="1"/>
        </p:nvSpPr>
        <p:spPr bwMode="auto">
          <a:xfrm>
            <a:off x="8920162" y="2711452"/>
            <a:ext cx="919163" cy="1308100"/>
          </a:xfrm>
          <a:custGeom>
            <a:avLst/>
            <a:gdLst>
              <a:gd name="T0" fmla="*/ 579 w 579"/>
              <a:gd name="T1" fmla="*/ 824 h 824"/>
              <a:gd name="T2" fmla="*/ 86 w 579"/>
              <a:gd name="T3" fmla="*/ 824 h 824"/>
              <a:gd name="T4" fmla="*/ 0 w 579"/>
              <a:gd name="T5" fmla="*/ 738 h 824"/>
              <a:gd name="T6" fmla="*/ 0 w 579"/>
              <a:gd name="T7" fmla="*/ 0 h 824"/>
              <a:gd name="T8" fmla="*/ 579 w 579"/>
              <a:gd name="T9" fmla="*/ 0 h 824"/>
              <a:gd name="T10" fmla="*/ 579 w 579"/>
              <a:gd name="T11" fmla="*/ 824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9" h="824">
                <a:moveTo>
                  <a:pt x="579" y="824"/>
                </a:moveTo>
                <a:lnTo>
                  <a:pt x="86" y="824"/>
                </a:lnTo>
                <a:lnTo>
                  <a:pt x="0" y="738"/>
                </a:lnTo>
                <a:lnTo>
                  <a:pt x="0" y="0"/>
                </a:lnTo>
                <a:lnTo>
                  <a:pt x="579" y="0"/>
                </a:lnTo>
                <a:lnTo>
                  <a:pt x="579" y="824"/>
                </a:lnTo>
                <a:close/>
              </a:path>
            </a:pathLst>
          </a:custGeom>
          <a:solidFill>
            <a:srgbClr val="FFFFFF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Freeform 47">
            <a:extLst>
              <a:ext uri="{FF2B5EF4-FFF2-40B4-BE49-F238E27FC236}">
                <a16:creationId xmlns:a16="http://schemas.microsoft.com/office/drawing/2014/main" id="{EF1FC434-9428-4C00-B4C5-A1681E4FE60C}"/>
              </a:ext>
            </a:extLst>
          </p:cNvPr>
          <p:cNvSpPr>
            <a:spLocks/>
          </p:cNvSpPr>
          <p:nvPr userDrawn="1"/>
        </p:nvSpPr>
        <p:spPr bwMode="auto">
          <a:xfrm>
            <a:off x="8920162" y="3883027"/>
            <a:ext cx="136525" cy="136525"/>
          </a:xfrm>
          <a:custGeom>
            <a:avLst/>
            <a:gdLst>
              <a:gd name="T0" fmla="*/ 0 w 86"/>
              <a:gd name="T1" fmla="*/ 0 h 86"/>
              <a:gd name="T2" fmla="*/ 86 w 86"/>
              <a:gd name="T3" fmla="*/ 86 h 86"/>
              <a:gd name="T4" fmla="*/ 86 w 86"/>
              <a:gd name="T5" fmla="*/ 0 h 86"/>
              <a:gd name="T6" fmla="*/ 0 w 86"/>
              <a:gd name="T7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" h="86">
                <a:moveTo>
                  <a:pt x="0" y="0"/>
                </a:moveTo>
                <a:lnTo>
                  <a:pt x="86" y="86"/>
                </a:lnTo>
                <a:lnTo>
                  <a:pt x="86" y="0"/>
                </a:lnTo>
                <a:lnTo>
                  <a:pt x="0" y="0"/>
                </a:lnTo>
                <a:close/>
              </a:path>
            </a:pathLst>
          </a:custGeom>
          <a:solidFill>
            <a:srgbClr val="D5DADB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Line 48">
            <a:extLst>
              <a:ext uri="{FF2B5EF4-FFF2-40B4-BE49-F238E27FC236}">
                <a16:creationId xmlns:a16="http://schemas.microsoft.com/office/drawing/2014/main" id="{BF764192-8CB6-40A9-A83E-B2C6E3BC5DA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20187" y="2873377"/>
            <a:ext cx="258763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Line 49">
            <a:extLst>
              <a:ext uri="{FF2B5EF4-FFF2-40B4-BE49-F238E27FC236}">
                <a16:creationId xmlns:a16="http://schemas.microsoft.com/office/drawing/2014/main" id="{EFD33C97-260C-4FCB-A143-ED0DE7506D4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20187" y="2922589"/>
            <a:ext cx="258763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Line 50">
            <a:extLst>
              <a:ext uri="{FF2B5EF4-FFF2-40B4-BE49-F238E27FC236}">
                <a16:creationId xmlns:a16="http://schemas.microsoft.com/office/drawing/2014/main" id="{3A4966EA-1D89-4CDF-A1F1-46A1E8D9D75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20187" y="2973389"/>
            <a:ext cx="258763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" name="Line 51">
            <a:extLst>
              <a:ext uri="{FF2B5EF4-FFF2-40B4-BE49-F238E27FC236}">
                <a16:creationId xmlns:a16="http://schemas.microsoft.com/office/drawing/2014/main" id="{662178C9-1BE4-4243-BE9C-A0176AD1128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20187" y="3022602"/>
            <a:ext cx="258763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" name="Line 52">
            <a:extLst>
              <a:ext uri="{FF2B5EF4-FFF2-40B4-BE49-F238E27FC236}">
                <a16:creationId xmlns:a16="http://schemas.microsoft.com/office/drawing/2014/main" id="{A4851625-F60F-4506-ADDF-17437C6F92F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20187" y="3154364"/>
            <a:ext cx="531813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6" name="Line 53">
            <a:extLst>
              <a:ext uri="{FF2B5EF4-FFF2-40B4-BE49-F238E27FC236}">
                <a16:creationId xmlns:a16="http://schemas.microsoft.com/office/drawing/2014/main" id="{4489C544-C482-4245-81FA-421B82A6D8A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20187" y="3213102"/>
            <a:ext cx="531813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" name="Line 54">
            <a:extLst>
              <a:ext uri="{FF2B5EF4-FFF2-40B4-BE49-F238E27FC236}">
                <a16:creationId xmlns:a16="http://schemas.microsoft.com/office/drawing/2014/main" id="{E33319F2-50A6-4ECF-928B-A4B2ADE9EB5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20187" y="3273427"/>
            <a:ext cx="531813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" name="Line 55">
            <a:extLst>
              <a:ext uri="{FF2B5EF4-FFF2-40B4-BE49-F238E27FC236}">
                <a16:creationId xmlns:a16="http://schemas.microsoft.com/office/drawing/2014/main" id="{AC42106D-CB36-401E-8354-573243C3F08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20187" y="3568702"/>
            <a:ext cx="531813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Line 56">
            <a:extLst>
              <a:ext uri="{FF2B5EF4-FFF2-40B4-BE49-F238E27FC236}">
                <a16:creationId xmlns:a16="http://schemas.microsoft.com/office/drawing/2014/main" id="{0B70A6E7-ABBB-446A-AC4C-1CB3A7EB803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20187" y="3630614"/>
            <a:ext cx="531813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Line 57">
            <a:extLst>
              <a:ext uri="{FF2B5EF4-FFF2-40B4-BE49-F238E27FC236}">
                <a16:creationId xmlns:a16="http://schemas.microsoft.com/office/drawing/2014/main" id="{C68597F5-3E0C-4D09-B6E3-C5D5F8CB24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20187" y="3689352"/>
            <a:ext cx="531813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" name="Oval 58">
            <a:extLst>
              <a:ext uri="{FF2B5EF4-FFF2-40B4-BE49-F238E27FC236}">
                <a16:creationId xmlns:a16="http://schemas.microsoft.com/office/drawing/2014/main" id="{2729CF08-C5A9-4546-BFC8-12DBB5F33E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20187" y="3328989"/>
            <a:ext cx="158750" cy="158750"/>
          </a:xfrm>
          <a:prstGeom prst="ellipse">
            <a:avLst/>
          </a:prstGeom>
          <a:solidFill>
            <a:srgbClr val="22ABFF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2" name="Oval 59">
            <a:extLst>
              <a:ext uri="{FF2B5EF4-FFF2-40B4-BE49-F238E27FC236}">
                <a16:creationId xmlns:a16="http://schemas.microsoft.com/office/drawing/2014/main" id="{05411BCC-EE47-45F2-A4AA-0B98E40B1A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48812" y="3357564"/>
            <a:ext cx="103188" cy="106363"/>
          </a:xfrm>
          <a:prstGeom prst="ellipse">
            <a:avLst/>
          </a:prstGeom>
          <a:solidFill>
            <a:srgbClr val="FFBD66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3" name="Freeform 60">
            <a:extLst>
              <a:ext uri="{FF2B5EF4-FFF2-40B4-BE49-F238E27FC236}">
                <a16:creationId xmlns:a16="http://schemas.microsoft.com/office/drawing/2014/main" id="{02E53D96-DFBA-4471-99B2-3D2CD0375D0E}"/>
              </a:ext>
            </a:extLst>
          </p:cNvPr>
          <p:cNvSpPr>
            <a:spLocks/>
          </p:cNvSpPr>
          <p:nvPr userDrawn="1"/>
        </p:nvSpPr>
        <p:spPr bwMode="auto">
          <a:xfrm>
            <a:off x="9344024" y="3349627"/>
            <a:ext cx="149225" cy="133350"/>
          </a:xfrm>
          <a:custGeom>
            <a:avLst/>
            <a:gdLst>
              <a:gd name="T0" fmla="*/ 0 w 94"/>
              <a:gd name="T1" fmla="*/ 84 h 84"/>
              <a:gd name="T2" fmla="*/ 47 w 94"/>
              <a:gd name="T3" fmla="*/ 0 h 84"/>
              <a:gd name="T4" fmla="*/ 94 w 94"/>
              <a:gd name="T5" fmla="*/ 84 h 84"/>
              <a:gd name="T6" fmla="*/ 0 w 94"/>
              <a:gd name="T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" h="84">
                <a:moveTo>
                  <a:pt x="0" y="84"/>
                </a:moveTo>
                <a:lnTo>
                  <a:pt x="47" y="0"/>
                </a:lnTo>
                <a:lnTo>
                  <a:pt x="94" y="84"/>
                </a:lnTo>
                <a:lnTo>
                  <a:pt x="0" y="84"/>
                </a:lnTo>
                <a:close/>
              </a:path>
            </a:pathLst>
          </a:custGeom>
          <a:solidFill>
            <a:srgbClr val="FF64BD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4" name="Freeform 61">
            <a:extLst>
              <a:ext uri="{FF2B5EF4-FFF2-40B4-BE49-F238E27FC236}">
                <a16:creationId xmlns:a16="http://schemas.microsoft.com/office/drawing/2014/main" id="{AC9028BE-9A71-4BBC-AEC2-E286843BFDD5}"/>
              </a:ext>
            </a:extLst>
          </p:cNvPr>
          <p:cNvSpPr>
            <a:spLocks/>
          </p:cNvSpPr>
          <p:nvPr userDrawn="1"/>
        </p:nvSpPr>
        <p:spPr bwMode="auto">
          <a:xfrm>
            <a:off x="9936162" y="3028952"/>
            <a:ext cx="85725" cy="661988"/>
          </a:xfrm>
          <a:custGeom>
            <a:avLst/>
            <a:gdLst>
              <a:gd name="T0" fmla="*/ 0 w 54"/>
              <a:gd name="T1" fmla="*/ 0 h 417"/>
              <a:gd name="T2" fmla="*/ 51 w 54"/>
              <a:gd name="T3" fmla="*/ 0 h 417"/>
              <a:gd name="T4" fmla="*/ 54 w 54"/>
              <a:gd name="T5" fmla="*/ 417 h 417"/>
              <a:gd name="T6" fmla="*/ 4 w 54"/>
              <a:gd name="T7" fmla="*/ 417 h 417"/>
              <a:gd name="T8" fmla="*/ 0 w 54"/>
              <a:gd name="T9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417">
                <a:moveTo>
                  <a:pt x="0" y="0"/>
                </a:moveTo>
                <a:lnTo>
                  <a:pt x="51" y="0"/>
                </a:lnTo>
                <a:lnTo>
                  <a:pt x="54" y="417"/>
                </a:lnTo>
                <a:lnTo>
                  <a:pt x="4" y="417"/>
                </a:lnTo>
                <a:lnTo>
                  <a:pt x="0" y="0"/>
                </a:lnTo>
                <a:close/>
              </a:path>
            </a:pathLst>
          </a:custGeom>
          <a:solidFill>
            <a:srgbClr val="7FEFD2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5" name="Freeform 62">
            <a:extLst>
              <a:ext uri="{FF2B5EF4-FFF2-40B4-BE49-F238E27FC236}">
                <a16:creationId xmlns:a16="http://schemas.microsoft.com/office/drawing/2014/main" id="{B7A37A89-2775-453E-BE65-F5097AB247DD}"/>
              </a:ext>
            </a:extLst>
          </p:cNvPr>
          <p:cNvSpPr>
            <a:spLocks/>
          </p:cNvSpPr>
          <p:nvPr userDrawn="1"/>
        </p:nvSpPr>
        <p:spPr bwMode="auto">
          <a:xfrm>
            <a:off x="9942512" y="3690939"/>
            <a:ext cx="79375" cy="88900"/>
          </a:xfrm>
          <a:custGeom>
            <a:avLst/>
            <a:gdLst>
              <a:gd name="T0" fmla="*/ 50 w 50"/>
              <a:gd name="T1" fmla="*/ 0 h 56"/>
              <a:gd name="T2" fmla="*/ 26 w 50"/>
              <a:gd name="T3" fmla="*/ 56 h 56"/>
              <a:gd name="T4" fmla="*/ 0 w 50"/>
              <a:gd name="T5" fmla="*/ 0 h 56"/>
              <a:gd name="T6" fmla="*/ 50 w 50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56">
                <a:moveTo>
                  <a:pt x="50" y="0"/>
                </a:moveTo>
                <a:lnTo>
                  <a:pt x="26" y="56"/>
                </a:lnTo>
                <a:lnTo>
                  <a:pt x="0" y="0"/>
                </a:lnTo>
                <a:lnTo>
                  <a:pt x="50" y="0"/>
                </a:lnTo>
                <a:close/>
              </a:path>
            </a:pathLst>
          </a:custGeom>
          <a:solidFill>
            <a:srgbClr val="FFBD66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6" name="Freeform 63">
            <a:extLst>
              <a:ext uri="{FF2B5EF4-FFF2-40B4-BE49-F238E27FC236}">
                <a16:creationId xmlns:a16="http://schemas.microsoft.com/office/drawing/2014/main" id="{3003FA38-7999-447B-877A-38417823828F}"/>
              </a:ext>
            </a:extLst>
          </p:cNvPr>
          <p:cNvSpPr>
            <a:spLocks/>
          </p:cNvSpPr>
          <p:nvPr userDrawn="1"/>
        </p:nvSpPr>
        <p:spPr bwMode="auto">
          <a:xfrm>
            <a:off x="9966324" y="3744914"/>
            <a:ext cx="31750" cy="34925"/>
          </a:xfrm>
          <a:custGeom>
            <a:avLst/>
            <a:gdLst>
              <a:gd name="T0" fmla="*/ 20 w 20"/>
              <a:gd name="T1" fmla="*/ 0 h 22"/>
              <a:gd name="T2" fmla="*/ 0 w 20"/>
              <a:gd name="T3" fmla="*/ 0 h 22"/>
              <a:gd name="T4" fmla="*/ 11 w 20"/>
              <a:gd name="T5" fmla="*/ 22 h 22"/>
              <a:gd name="T6" fmla="*/ 20 w 20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" h="22">
                <a:moveTo>
                  <a:pt x="20" y="0"/>
                </a:moveTo>
                <a:lnTo>
                  <a:pt x="0" y="0"/>
                </a:lnTo>
                <a:lnTo>
                  <a:pt x="11" y="22"/>
                </a:lnTo>
                <a:lnTo>
                  <a:pt x="20" y="0"/>
                </a:lnTo>
                <a:close/>
              </a:path>
            </a:pathLst>
          </a:custGeom>
          <a:solidFill>
            <a:srgbClr val="3F4749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Line 64">
            <a:extLst>
              <a:ext uri="{FF2B5EF4-FFF2-40B4-BE49-F238E27FC236}">
                <a16:creationId xmlns:a16="http://schemas.microsoft.com/office/drawing/2014/main" id="{8DD05466-D167-4B10-BA25-BCE592C0F82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975849" y="3028952"/>
            <a:ext cx="4763" cy="661988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" name="Freeform 65">
            <a:extLst>
              <a:ext uri="{FF2B5EF4-FFF2-40B4-BE49-F238E27FC236}">
                <a16:creationId xmlns:a16="http://schemas.microsoft.com/office/drawing/2014/main" id="{D8EA47DD-704C-435A-97F5-CF6B8FF95EDE}"/>
              </a:ext>
            </a:extLst>
          </p:cNvPr>
          <p:cNvSpPr>
            <a:spLocks/>
          </p:cNvSpPr>
          <p:nvPr userDrawn="1"/>
        </p:nvSpPr>
        <p:spPr bwMode="auto">
          <a:xfrm>
            <a:off x="9932987" y="2989264"/>
            <a:ext cx="84138" cy="39688"/>
          </a:xfrm>
          <a:custGeom>
            <a:avLst/>
            <a:gdLst>
              <a:gd name="T0" fmla="*/ 0 w 53"/>
              <a:gd name="T1" fmla="*/ 0 h 25"/>
              <a:gd name="T2" fmla="*/ 53 w 53"/>
              <a:gd name="T3" fmla="*/ 0 h 25"/>
              <a:gd name="T4" fmla="*/ 53 w 53"/>
              <a:gd name="T5" fmla="*/ 25 h 25"/>
              <a:gd name="T6" fmla="*/ 2 w 53"/>
              <a:gd name="T7" fmla="*/ 25 h 25"/>
              <a:gd name="T8" fmla="*/ 0 w 53"/>
              <a:gd name="T9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" h="25">
                <a:moveTo>
                  <a:pt x="0" y="0"/>
                </a:moveTo>
                <a:lnTo>
                  <a:pt x="53" y="0"/>
                </a:lnTo>
                <a:lnTo>
                  <a:pt x="53" y="25"/>
                </a:lnTo>
                <a:lnTo>
                  <a:pt x="2" y="25"/>
                </a:lnTo>
                <a:lnTo>
                  <a:pt x="0" y="0"/>
                </a:lnTo>
                <a:close/>
              </a:path>
            </a:pathLst>
          </a:custGeom>
          <a:solidFill>
            <a:srgbClr val="C4CBCC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9" name="Rectangle 66">
            <a:extLst>
              <a:ext uri="{FF2B5EF4-FFF2-40B4-BE49-F238E27FC236}">
                <a16:creationId xmlns:a16="http://schemas.microsoft.com/office/drawing/2014/main" id="{EC300678-541C-409A-B7A6-7963825577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32987" y="2919414"/>
            <a:ext cx="84138" cy="69850"/>
          </a:xfrm>
          <a:prstGeom prst="rect">
            <a:avLst/>
          </a:prstGeom>
          <a:solidFill>
            <a:srgbClr val="EDEDED"/>
          </a:solidFill>
          <a:ln w="22225" cap="rnd">
            <a:solidFill>
              <a:srgbClr val="3F474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 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96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 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817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110">
            <a:extLst>
              <a:ext uri="{FF2B5EF4-FFF2-40B4-BE49-F238E27FC236}">
                <a16:creationId xmlns:a16="http://schemas.microsoft.com/office/drawing/2014/main" id="{C9A2935A-3366-444E-A809-A7927FBC403A}"/>
              </a:ext>
            </a:extLst>
          </p:cNvPr>
          <p:cNvSpPr/>
          <p:nvPr userDrawn="1"/>
        </p:nvSpPr>
        <p:spPr>
          <a:xfrm>
            <a:off x="5067300" y="5391"/>
            <a:ext cx="7124700" cy="6852609"/>
          </a:xfrm>
          <a:custGeom>
            <a:avLst/>
            <a:gdLst>
              <a:gd name="connsiteX0" fmla="*/ 0 w 5384800"/>
              <a:gd name="connsiteY0" fmla="*/ 0 h 6858000"/>
              <a:gd name="connsiteX1" fmla="*/ 5384800 w 5384800"/>
              <a:gd name="connsiteY1" fmla="*/ 0 h 6858000"/>
              <a:gd name="connsiteX2" fmla="*/ 5384800 w 5384800"/>
              <a:gd name="connsiteY2" fmla="*/ 6858000 h 6858000"/>
              <a:gd name="connsiteX3" fmla="*/ 0 w 5384800"/>
              <a:gd name="connsiteY3" fmla="*/ 6858000 h 6858000"/>
              <a:gd name="connsiteX4" fmla="*/ 0 w 5384800"/>
              <a:gd name="connsiteY4" fmla="*/ 0 h 6858000"/>
              <a:gd name="connsiteX0" fmla="*/ 0 w 5384800"/>
              <a:gd name="connsiteY0" fmla="*/ 6858000 h 6858000"/>
              <a:gd name="connsiteX1" fmla="*/ 5384800 w 5384800"/>
              <a:gd name="connsiteY1" fmla="*/ 0 h 6858000"/>
              <a:gd name="connsiteX2" fmla="*/ 5384800 w 5384800"/>
              <a:gd name="connsiteY2" fmla="*/ 6858000 h 6858000"/>
              <a:gd name="connsiteX3" fmla="*/ 0 w 5384800"/>
              <a:gd name="connsiteY3" fmla="*/ 6858000 h 6858000"/>
              <a:gd name="connsiteX0" fmla="*/ 0 w 4911988"/>
              <a:gd name="connsiteY0" fmla="*/ 6858000 h 6858000"/>
              <a:gd name="connsiteX1" fmla="*/ 4911988 w 4911988"/>
              <a:gd name="connsiteY1" fmla="*/ 0 h 6858000"/>
              <a:gd name="connsiteX2" fmla="*/ 4911988 w 4911988"/>
              <a:gd name="connsiteY2" fmla="*/ 6858000 h 6858000"/>
              <a:gd name="connsiteX3" fmla="*/ 0 w 491198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1988" h="6858000">
                <a:moveTo>
                  <a:pt x="0" y="6858000"/>
                </a:moveTo>
                <a:lnTo>
                  <a:pt x="4911988" y="0"/>
                </a:lnTo>
                <a:lnTo>
                  <a:pt x="491198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FE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Line 10">
            <a:extLst>
              <a:ext uri="{FF2B5EF4-FFF2-40B4-BE49-F238E27FC236}">
                <a16:creationId xmlns:a16="http://schemas.microsoft.com/office/drawing/2014/main" id="{AC18C6C9-4782-4A16-AC04-A2F24C8F8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035677"/>
            <a:ext cx="8745537" cy="0"/>
          </a:xfrm>
          <a:prstGeom prst="line">
            <a:avLst/>
          </a:prstGeom>
          <a:noFill/>
          <a:ln w="22225" cap="rnd">
            <a:solidFill>
              <a:srgbClr val="3F474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785CB88A-8B69-4A2C-A85F-0376BAA8EA0B}"/>
              </a:ext>
            </a:extLst>
          </p:cNvPr>
          <p:cNvGrpSpPr/>
          <p:nvPr userDrawn="1"/>
        </p:nvGrpSpPr>
        <p:grpSpPr>
          <a:xfrm>
            <a:off x="5892800" y="3457051"/>
            <a:ext cx="6299200" cy="2883426"/>
            <a:chOff x="5110162" y="3162302"/>
            <a:chExt cx="7081838" cy="3241675"/>
          </a:xfrm>
        </p:grpSpPr>
        <p:sp>
          <p:nvSpPr>
            <p:cNvPr id="16" name="Line 5">
              <a:extLst>
                <a:ext uri="{FF2B5EF4-FFF2-40B4-BE49-F238E27FC236}">
                  <a16:creationId xmlns:a16="http://schemas.microsoft.com/office/drawing/2014/main" id="{DBD73D19-145A-40E0-94D6-07BA55B1B1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6588" y="4854577"/>
              <a:ext cx="6475412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Line 6">
              <a:extLst>
                <a:ext uri="{FF2B5EF4-FFF2-40B4-BE49-F238E27FC236}">
                  <a16:creationId xmlns:a16="http://schemas.microsoft.com/office/drawing/2014/main" id="{46666331-DB09-423F-A637-EFD22BA86D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05887" y="6275389"/>
              <a:ext cx="4873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Line 7">
              <a:extLst>
                <a:ext uri="{FF2B5EF4-FFF2-40B4-BE49-F238E27FC236}">
                  <a16:creationId xmlns:a16="http://schemas.microsoft.com/office/drawing/2014/main" id="{416529D4-EF0C-4D71-85D6-7F1EA520B1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94587" y="6342064"/>
              <a:ext cx="4873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Line 8">
              <a:extLst>
                <a:ext uri="{FF2B5EF4-FFF2-40B4-BE49-F238E27FC236}">
                  <a16:creationId xmlns:a16="http://schemas.microsoft.com/office/drawing/2014/main" id="{26539C97-C7E6-4FC4-8ABE-CEFF913D7F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21524" y="6342064"/>
              <a:ext cx="198438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Line 9">
              <a:extLst>
                <a:ext uri="{FF2B5EF4-FFF2-40B4-BE49-F238E27FC236}">
                  <a16:creationId xmlns:a16="http://schemas.microsoft.com/office/drawing/2014/main" id="{EB6C9CC5-80DE-4301-BEE1-3BF5DBB67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55024" y="4314827"/>
              <a:ext cx="3736975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B99858AA-68D5-4CE6-8B05-A61535404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4949" y="4879977"/>
              <a:ext cx="657225" cy="176213"/>
            </a:xfrm>
            <a:custGeom>
              <a:avLst/>
              <a:gdLst>
                <a:gd name="T0" fmla="*/ 203 w 236"/>
                <a:gd name="T1" fmla="*/ 9 h 63"/>
                <a:gd name="T2" fmla="*/ 118 w 236"/>
                <a:gd name="T3" fmla="*/ 0 h 63"/>
                <a:gd name="T4" fmla="*/ 33 w 236"/>
                <a:gd name="T5" fmla="*/ 9 h 63"/>
                <a:gd name="T6" fmla="*/ 0 w 236"/>
                <a:gd name="T7" fmla="*/ 9 h 63"/>
                <a:gd name="T8" fmla="*/ 0 w 236"/>
                <a:gd name="T9" fmla="*/ 31 h 63"/>
                <a:gd name="T10" fmla="*/ 118 w 236"/>
                <a:gd name="T11" fmla="*/ 63 h 63"/>
                <a:gd name="T12" fmla="*/ 236 w 236"/>
                <a:gd name="T13" fmla="*/ 31 h 63"/>
                <a:gd name="T14" fmla="*/ 236 w 236"/>
                <a:gd name="T15" fmla="*/ 9 h 63"/>
                <a:gd name="T16" fmla="*/ 203 w 236"/>
                <a:gd name="T17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6" h="63">
                  <a:moveTo>
                    <a:pt x="203" y="9"/>
                  </a:moveTo>
                  <a:cubicBezTo>
                    <a:pt x="181" y="4"/>
                    <a:pt x="151" y="0"/>
                    <a:pt x="118" y="0"/>
                  </a:cubicBezTo>
                  <a:cubicBezTo>
                    <a:pt x="84" y="0"/>
                    <a:pt x="54" y="4"/>
                    <a:pt x="33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49"/>
                    <a:pt x="52" y="63"/>
                    <a:pt x="118" y="63"/>
                  </a:cubicBezTo>
                  <a:cubicBezTo>
                    <a:pt x="183" y="63"/>
                    <a:pt x="236" y="49"/>
                    <a:pt x="236" y="31"/>
                  </a:cubicBezTo>
                  <a:cubicBezTo>
                    <a:pt x="236" y="9"/>
                    <a:pt x="236" y="9"/>
                    <a:pt x="236" y="9"/>
                  </a:cubicBezTo>
                  <a:lnTo>
                    <a:pt x="203" y="9"/>
                  </a:lnTo>
                  <a:close/>
                </a:path>
              </a:pathLst>
            </a:custGeom>
            <a:solidFill>
              <a:srgbClr val="C4CBCC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Oval 12">
              <a:extLst>
                <a:ext uri="{FF2B5EF4-FFF2-40B4-BE49-F238E27FC236}">
                  <a16:creationId xmlns:a16="http://schemas.microsoft.com/office/drawing/2014/main" id="{56874F0A-81DC-4485-BD07-9E58FDE4C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4949" y="4818064"/>
              <a:ext cx="657225" cy="176213"/>
            </a:xfrm>
            <a:prstGeom prst="ellipse">
              <a:avLst/>
            </a:prstGeom>
            <a:solidFill>
              <a:srgbClr val="EDEDED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673F931D-5471-4449-9128-7FDEB8BCD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1999" y="4513264"/>
              <a:ext cx="2141538" cy="249238"/>
            </a:xfrm>
            <a:custGeom>
              <a:avLst/>
              <a:gdLst>
                <a:gd name="T0" fmla="*/ 0 w 769"/>
                <a:gd name="T1" fmla="*/ 2 h 90"/>
                <a:gd name="T2" fmla="*/ 88 w 769"/>
                <a:gd name="T3" fmla="*/ 90 h 90"/>
                <a:gd name="T4" fmla="*/ 681 w 769"/>
                <a:gd name="T5" fmla="*/ 90 h 90"/>
                <a:gd name="T6" fmla="*/ 769 w 769"/>
                <a:gd name="T7" fmla="*/ 2 h 90"/>
                <a:gd name="T8" fmla="*/ 769 w 769"/>
                <a:gd name="T9" fmla="*/ 0 h 90"/>
                <a:gd name="T10" fmla="*/ 0 w 769"/>
                <a:gd name="T11" fmla="*/ 0 h 90"/>
                <a:gd name="T12" fmla="*/ 0 w 769"/>
                <a:gd name="T13" fmla="*/ 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9" h="90">
                  <a:moveTo>
                    <a:pt x="0" y="2"/>
                  </a:moveTo>
                  <a:cubicBezTo>
                    <a:pt x="0" y="51"/>
                    <a:pt x="40" y="90"/>
                    <a:pt x="88" y="90"/>
                  </a:cubicBezTo>
                  <a:cubicBezTo>
                    <a:pt x="681" y="90"/>
                    <a:pt x="681" y="90"/>
                    <a:pt x="681" y="90"/>
                  </a:cubicBezTo>
                  <a:cubicBezTo>
                    <a:pt x="730" y="90"/>
                    <a:pt x="769" y="51"/>
                    <a:pt x="769" y="2"/>
                  </a:cubicBezTo>
                  <a:cubicBezTo>
                    <a:pt x="769" y="0"/>
                    <a:pt x="769" y="0"/>
                    <a:pt x="76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F381DC80-6C03-406A-8A05-0D05326FE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1999" y="3254377"/>
              <a:ext cx="2141538" cy="1258888"/>
            </a:xfrm>
            <a:custGeom>
              <a:avLst/>
              <a:gdLst>
                <a:gd name="T0" fmla="*/ 681 w 769"/>
                <a:gd name="T1" fmla="*/ 0 h 452"/>
                <a:gd name="T2" fmla="*/ 88 w 769"/>
                <a:gd name="T3" fmla="*/ 0 h 452"/>
                <a:gd name="T4" fmla="*/ 0 w 769"/>
                <a:gd name="T5" fmla="*/ 88 h 452"/>
                <a:gd name="T6" fmla="*/ 0 w 769"/>
                <a:gd name="T7" fmla="*/ 452 h 452"/>
                <a:gd name="T8" fmla="*/ 769 w 769"/>
                <a:gd name="T9" fmla="*/ 452 h 452"/>
                <a:gd name="T10" fmla="*/ 769 w 769"/>
                <a:gd name="T11" fmla="*/ 88 h 452"/>
                <a:gd name="T12" fmla="*/ 681 w 769"/>
                <a:gd name="T13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9" h="452">
                  <a:moveTo>
                    <a:pt x="681" y="0"/>
                  </a:moveTo>
                  <a:cubicBezTo>
                    <a:pt x="88" y="0"/>
                    <a:pt x="88" y="0"/>
                    <a:pt x="88" y="0"/>
                  </a:cubicBezTo>
                  <a:cubicBezTo>
                    <a:pt x="40" y="0"/>
                    <a:pt x="0" y="39"/>
                    <a:pt x="0" y="88"/>
                  </a:cubicBezTo>
                  <a:cubicBezTo>
                    <a:pt x="0" y="452"/>
                    <a:pt x="0" y="452"/>
                    <a:pt x="0" y="452"/>
                  </a:cubicBezTo>
                  <a:cubicBezTo>
                    <a:pt x="769" y="452"/>
                    <a:pt x="769" y="452"/>
                    <a:pt x="769" y="452"/>
                  </a:cubicBezTo>
                  <a:cubicBezTo>
                    <a:pt x="769" y="88"/>
                    <a:pt x="769" y="88"/>
                    <a:pt x="769" y="88"/>
                  </a:cubicBezTo>
                  <a:cubicBezTo>
                    <a:pt x="769" y="39"/>
                    <a:pt x="730" y="0"/>
                    <a:pt x="681" y="0"/>
                  </a:cubicBezTo>
                  <a:close/>
                </a:path>
              </a:pathLst>
            </a:custGeom>
            <a:solidFill>
              <a:srgbClr val="545C5E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65AE8827-EAA7-486F-83A2-7E7FD49CD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3124" y="3365502"/>
              <a:ext cx="1917700" cy="1147763"/>
            </a:xfrm>
            <a:custGeom>
              <a:avLst/>
              <a:gdLst>
                <a:gd name="T0" fmla="*/ 0 w 689"/>
                <a:gd name="T1" fmla="*/ 412 h 412"/>
                <a:gd name="T2" fmla="*/ 0 w 689"/>
                <a:gd name="T3" fmla="*/ 48 h 412"/>
                <a:gd name="T4" fmla="*/ 48 w 689"/>
                <a:gd name="T5" fmla="*/ 0 h 412"/>
                <a:gd name="T6" fmla="*/ 641 w 689"/>
                <a:gd name="T7" fmla="*/ 0 h 412"/>
                <a:gd name="T8" fmla="*/ 689 w 689"/>
                <a:gd name="T9" fmla="*/ 48 h 412"/>
                <a:gd name="T10" fmla="*/ 689 w 689"/>
                <a:gd name="T11" fmla="*/ 412 h 412"/>
                <a:gd name="T12" fmla="*/ 0 w 689"/>
                <a:gd name="T13" fmla="*/ 41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9" h="412">
                  <a:moveTo>
                    <a:pt x="0" y="412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641" y="0"/>
                    <a:pt x="641" y="0"/>
                    <a:pt x="641" y="0"/>
                  </a:cubicBezTo>
                  <a:cubicBezTo>
                    <a:pt x="668" y="0"/>
                    <a:pt x="689" y="22"/>
                    <a:pt x="689" y="48"/>
                  </a:cubicBezTo>
                  <a:cubicBezTo>
                    <a:pt x="689" y="412"/>
                    <a:pt x="689" y="412"/>
                    <a:pt x="689" y="412"/>
                  </a:cubicBezTo>
                  <a:lnTo>
                    <a:pt x="0" y="412"/>
                  </a:lnTo>
                  <a:close/>
                </a:path>
              </a:pathLst>
            </a:custGeom>
            <a:solidFill>
              <a:srgbClr val="7FEFD2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2E5C00CE-FEEF-416C-AFA9-4B6042CF7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3124" y="3365502"/>
              <a:ext cx="1917700" cy="1147763"/>
            </a:xfrm>
            <a:custGeom>
              <a:avLst/>
              <a:gdLst>
                <a:gd name="T0" fmla="*/ 0 w 689"/>
                <a:gd name="T1" fmla="*/ 412 h 412"/>
                <a:gd name="T2" fmla="*/ 0 w 689"/>
                <a:gd name="T3" fmla="*/ 48 h 412"/>
                <a:gd name="T4" fmla="*/ 48 w 689"/>
                <a:gd name="T5" fmla="*/ 0 h 412"/>
                <a:gd name="T6" fmla="*/ 641 w 689"/>
                <a:gd name="T7" fmla="*/ 0 h 412"/>
                <a:gd name="T8" fmla="*/ 689 w 689"/>
                <a:gd name="T9" fmla="*/ 48 h 412"/>
                <a:gd name="T10" fmla="*/ 689 w 689"/>
                <a:gd name="T11" fmla="*/ 412 h 412"/>
                <a:gd name="T12" fmla="*/ 0 w 689"/>
                <a:gd name="T13" fmla="*/ 41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9" h="412">
                  <a:moveTo>
                    <a:pt x="0" y="412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641" y="0"/>
                    <a:pt x="641" y="0"/>
                    <a:pt x="641" y="0"/>
                  </a:cubicBezTo>
                  <a:cubicBezTo>
                    <a:pt x="668" y="0"/>
                    <a:pt x="689" y="22"/>
                    <a:pt x="689" y="48"/>
                  </a:cubicBezTo>
                  <a:cubicBezTo>
                    <a:pt x="689" y="412"/>
                    <a:pt x="689" y="412"/>
                    <a:pt x="689" y="412"/>
                  </a:cubicBezTo>
                  <a:lnTo>
                    <a:pt x="0" y="412"/>
                  </a:lnTo>
                  <a:close/>
                </a:path>
              </a:pathLst>
            </a:custGeom>
            <a:solidFill>
              <a:srgbClr val="7FEFD2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Oval 17">
              <a:extLst>
                <a:ext uri="{FF2B5EF4-FFF2-40B4-BE49-F238E27FC236}">
                  <a16:creationId xmlns:a16="http://schemas.microsoft.com/office/drawing/2014/main" id="{7FF1BF3D-D496-40C6-AA38-6F2E7D796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9112" y="4591052"/>
              <a:ext cx="87313" cy="82550"/>
            </a:xfrm>
            <a:prstGeom prst="ellipse">
              <a:avLst/>
            </a:prstGeom>
            <a:solidFill>
              <a:srgbClr val="D5DADB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Line 18">
              <a:extLst>
                <a:ext uri="{FF2B5EF4-FFF2-40B4-BE49-F238E27FC236}">
                  <a16:creationId xmlns:a16="http://schemas.microsoft.com/office/drawing/2014/main" id="{5A2C5B5B-9E72-4979-B54C-83ADDEDA8F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01312" y="3708402"/>
              <a:ext cx="152400" cy="15240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Line 19">
              <a:extLst>
                <a:ext uri="{FF2B5EF4-FFF2-40B4-BE49-F238E27FC236}">
                  <a16:creationId xmlns:a16="http://schemas.microsoft.com/office/drawing/2014/main" id="{CCBBB763-FEAF-4A73-9AE5-6BD28499BF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790237" y="3708402"/>
              <a:ext cx="157163" cy="15240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Line 20">
              <a:extLst>
                <a:ext uri="{FF2B5EF4-FFF2-40B4-BE49-F238E27FC236}">
                  <a16:creationId xmlns:a16="http://schemas.microsoft.com/office/drawing/2014/main" id="{416E265D-98F4-4DC3-BEF5-AAA0A6CD63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85449" y="3643314"/>
              <a:ext cx="277813" cy="27940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Rectangle 21">
              <a:extLst>
                <a:ext uri="{FF2B5EF4-FFF2-40B4-BE49-F238E27FC236}">
                  <a16:creationId xmlns:a16="http://schemas.microsoft.com/office/drawing/2014/main" id="{B184AD82-DD28-4A6D-9FC6-5B706C648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3699" y="4762502"/>
              <a:ext cx="338138" cy="142875"/>
            </a:xfrm>
            <a:prstGeom prst="rect">
              <a:avLst/>
            </a:prstGeom>
            <a:solidFill>
              <a:srgbClr val="EDEDED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Oval 22">
              <a:extLst>
                <a:ext uri="{FF2B5EF4-FFF2-40B4-BE49-F238E27FC236}">
                  <a16:creationId xmlns:a16="http://schemas.microsoft.com/office/drawing/2014/main" id="{66245B2A-CE48-4B91-BC95-5ED3959CC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5937" y="4795839"/>
              <a:ext cx="120650" cy="120650"/>
            </a:xfrm>
            <a:prstGeom prst="ellips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Line 24">
              <a:extLst>
                <a:ext uri="{FF2B5EF4-FFF2-40B4-BE49-F238E27FC236}">
                  <a16:creationId xmlns:a16="http://schemas.microsoft.com/office/drawing/2014/main" id="{0B13B527-F46F-40CD-A6FA-D0D650604B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6387" y="5386389"/>
              <a:ext cx="300038" cy="0"/>
            </a:xfrm>
            <a:prstGeom prst="line">
              <a:avLst/>
            </a:prstGeom>
            <a:noFill/>
            <a:ln w="222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D4E9E7ED-E1C3-4BB3-9B79-77D7C13BD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0162" y="3551239"/>
              <a:ext cx="1268413" cy="701675"/>
            </a:xfrm>
            <a:custGeom>
              <a:avLst/>
              <a:gdLst>
                <a:gd name="T0" fmla="*/ 234 w 456"/>
                <a:gd name="T1" fmla="*/ 252 h 252"/>
                <a:gd name="T2" fmla="*/ 388 w 456"/>
                <a:gd name="T3" fmla="*/ 252 h 252"/>
                <a:gd name="T4" fmla="*/ 456 w 456"/>
                <a:gd name="T5" fmla="*/ 184 h 252"/>
                <a:gd name="T6" fmla="*/ 388 w 456"/>
                <a:gd name="T7" fmla="*/ 115 h 252"/>
                <a:gd name="T8" fmla="*/ 360 w 456"/>
                <a:gd name="T9" fmla="*/ 121 h 252"/>
                <a:gd name="T10" fmla="*/ 234 w 456"/>
                <a:gd name="T11" fmla="*/ 0 h 252"/>
                <a:gd name="T12" fmla="*/ 113 w 456"/>
                <a:gd name="T13" fmla="*/ 94 h 252"/>
                <a:gd name="T14" fmla="*/ 82 w 456"/>
                <a:gd name="T15" fmla="*/ 88 h 252"/>
                <a:gd name="T16" fmla="*/ 0 w 456"/>
                <a:gd name="T17" fmla="*/ 170 h 252"/>
                <a:gd name="T18" fmla="*/ 82 w 456"/>
                <a:gd name="T19" fmla="*/ 252 h 252"/>
                <a:gd name="T20" fmla="*/ 150 w 456"/>
                <a:gd name="T21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6" h="252">
                  <a:moveTo>
                    <a:pt x="234" y="252"/>
                  </a:moveTo>
                  <a:cubicBezTo>
                    <a:pt x="388" y="252"/>
                    <a:pt x="388" y="252"/>
                    <a:pt x="388" y="252"/>
                  </a:cubicBezTo>
                  <a:cubicBezTo>
                    <a:pt x="426" y="252"/>
                    <a:pt x="456" y="222"/>
                    <a:pt x="456" y="184"/>
                  </a:cubicBezTo>
                  <a:cubicBezTo>
                    <a:pt x="456" y="146"/>
                    <a:pt x="426" y="115"/>
                    <a:pt x="388" y="115"/>
                  </a:cubicBezTo>
                  <a:cubicBezTo>
                    <a:pt x="378" y="115"/>
                    <a:pt x="369" y="117"/>
                    <a:pt x="360" y="121"/>
                  </a:cubicBezTo>
                  <a:cubicBezTo>
                    <a:pt x="357" y="54"/>
                    <a:pt x="302" y="0"/>
                    <a:pt x="234" y="0"/>
                  </a:cubicBezTo>
                  <a:cubicBezTo>
                    <a:pt x="176" y="0"/>
                    <a:pt x="127" y="40"/>
                    <a:pt x="113" y="94"/>
                  </a:cubicBezTo>
                  <a:cubicBezTo>
                    <a:pt x="103" y="90"/>
                    <a:pt x="93" y="88"/>
                    <a:pt x="82" y="88"/>
                  </a:cubicBezTo>
                  <a:cubicBezTo>
                    <a:pt x="37" y="88"/>
                    <a:pt x="0" y="125"/>
                    <a:pt x="0" y="170"/>
                  </a:cubicBezTo>
                  <a:cubicBezTo>
                    <a:pt x="0" y="216"/>
                    <a:pt x="37" y="252"/>
                    <a:pt x="82" y="252"/>
                  </a:cubicBezTo>
                  <a:cubicBezTo>
                    <a:pt x="150" y="252"/>
                    <a:pt x="150" y="252"/>
                    <a:pt x="150" y="252"/>
                  </a:cubicBezTo>
                </a:path>
              </a:pathLst>
            </a:cu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Line 26">
              <a:extLst>
                <a:ext uri="{FF2B5EF4-FFF2-40B4-BE49-F238E27FC236}">
                  <a16:creationId xmlns:a16="http://schemas.microsoft.com/office/drawing/2014/main" id="{2059BF57-97B4-40FE-8039-D9D0C02B9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91174" y="4252914"/>
              <a:ext cx="1063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7">
              <a:extLst>
                <a:ext uri="{FF2B5EF4-FFF2-40B4-BE49-F238E27FC236}">
                  <a16:creationId xmlns:a16="http://schemas.microsoft.com/office/drawing/2014/main" id="{FE9768A8-25B9-4485-AFFE-96ED310F3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2749" y="3162302"/>
              <a:ext cx="606425" cy="581025"/>
            </a:xfrm>
            <a:custGeom>
              <a:avLst/>
              <a:gdLst>
                <a:gd name="T0" fmla="*/ 0 w 218"/>
                <a:gd name="T1" fmla="*/ 3 h 209"/>
                <a:gd name="T2" fmla="*/ 24 w 218"/>
                <a:gd name="T3" fmla="*/ 0 h 209"/>
                <a:gd name="T4" fmla="*/ 125 w 218"/>
                <a:gd name="T5" fmla="*/ 78 h 209"/>
                <a:gd name="T6" fmla="*/ 150 w 218"/>
                <a:gd name="T7" fmla="*/ 73 h 209"/>
                <a:gd name="T8" fmla="*/ 218 w 218"/>
                <a:gd name="T9" fmla="*/ 141 h 209"/>
                <a:gd name="T10" fmla="*/ 150 w 218"/>
                <a:gd name="T11" fmla="*/ 209 h 209"/>
                <a:gd name="T12" fmla="*/ 95 w 218"/>
                <a:gd name="T1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209">
                  <a:moveTo>
                    <a:pt x="0" y="3"/>
                  </a:moveTo>
                  <a:cubicBezTo>
                    <a:pt x="8" y="1"/>
                    <a:pt x="16" y="0"/>
                    <a:pt x="24" y="0"/>
                  </a:cubicBezTo>
                  <a:cubicBezTo>
                    <a:pt x="73" y="0"/>
                    <a:pt x="114" y="33"/>
                    <a:pt x="125" y="78"/>
                  </a:cubicBezTo>
                  <a:cubicBezTo>
                    <a:pt x="133" y="75"/>
                    <a:pt x="142" y="73"/>
                    <a:pt x="150" y="73"/>
                  </a:cubicBezTo>
                  <a:cubicBezTo>
                    <a:pt x="188" y="73"/>
                    <a:pt x="218" y="103"/>
                    <a:pt x="218" y="141"/>
                  </a:cubicBezTo>
                  <a:cubicBezTo>
                    <a:pt x="218" y="178"/>
                    <a:pt x="188" y="209"/>
                    <a:pt x="150" y="209"/>
                  </a:cubicBezTo>
                  <a:cubicBezTo>
                    <a:pt x="95" y="209"/>
                    <a:pt x="95" y="209"/>
                    <a:pt x="95" y="209"/>
                  </a:cubicBezTo>
                </a:path>
              </a:pathLst>
            </a:cu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8">
              <a:extLst>
                <a:ext uri="{FF2B5EF4-FFF2-40B4-BE49-F238E27FC236}">
                  <a16:creationId xmlns:a16="http://schemas.microsoft.com/office/drawing/2014/main" id="{90E26C75-1977-4EC2-A9F8-EE374C9B7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4949" y="3192464"/>
              <a:ext cx="115888" cy="106363"/>
            </a:xfrm>
            <a:custGeom>
              <a:avLst/>
              <a:gdLst>
                <a:gd name="T0" fmla="*/ 0 w 42"/>
                <a:gd name="T1" fmla="*/ 38 h 38"/>
                <a:gd name="T2" fmla="*/ 42 w 42"/>
                <a:gd name="T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" h="38">
                  <a:moveTo>
                    <a:pt x="0" y="38"/>
                  </a:moveTo>
                  <a:cubicBezTo>
                    <a:pt x="10" y="22"/>
                    <a:pt x="24" y="9"/>
                    <a:pt x="42" y="0"/>
                  </a:cubicBezTo>
                </a:path>
              </a:pathLst>
            </a:cu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29">
              <a:extLst>
                <a:ext uri="{FF2B5EF4-FFF2-40B4-BE49-F238E27FC236}">
                  <a16:creationId xmlns:a16="http://schemas.microsoft.com/office/drawing/2014/main" id="{860577A5-38AD-43B2-81C7-D69DAE3CD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8574" y="3351214"/>
              <a:ext cx="180975" cy="109538"/>
            </a:xfrm>
            <a:custGeom>
              <a:avLst/>
              <a:gdLst>
                <a:gd name="T0" fmla="*/ 0 w 65"/>
                <a:gd name="T1" fmla="*/ 39 h 39"/>
                <a:gd name="T2" fmla="*/ 35 w 65"/>
                <a:gd name="T3" fmla="*/ 27 h 39"/>
                <a:gd name="T4" fmla="*/ 58 w 65"/>
                <a:gd name="T5" fmla="*/ 32 h 39"/>
                <a:gd name="T6" fmla="*/ 65 w 65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39">
                  <a:moveTo>
                    <a:pt x="0" y="39"/>
                  </a:moveTo>
                  <a:cubicBezTo>
                    <a:pt x="10" y="32"/>
                    <a:pt x="22" y="27"/>
                    <a:pt x="35" y="27"/>
                  </a:cubicBezTo>
                  <a:cubicBezTo>
                    <a:pt x="43" y="27"/>
                    <a:pt x="51" y="29"/>
                    <a:pt x="58" y="32"/>
                  </a:cubicBezTo>
                  <a:cubicBezTo>
                    <a:pt x="59" y="21"/>
                    <a:pt x="61" y="10"/>
                    <a:pt x="65" y="0"/>
                  </a:cubicBezTo>
                </a:path>
              </a:pathLst>
            </a:cu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0">
              <a:extLst>
                <a:ext uri="{FF2B5EF4-FFF2-40B4-BE49-F238E27FC236}">
                  <a16:creationId xmlns:a16="http://schemas.microsoft.com/office/drawing/2014/main" id="{6945F93A-8696-443A-A1C7-AA70F14DF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6662" y="3584577"/>
              <a:ext cx="515938" cy="158750"/>
            </a:xfrm>
            <a:custGeom>
              <a:avLst/>
              <a:gdLst>
                <a:gd name="T0" fmla="*/ 185 w 185"/>
                <a:gd name="T1" fmla="*/ 57 h 57"/>
                <a:gd name="T2" fmla="*/ 57 w 185"/>
                <a:gd name="T3" fmla="*/ 57 h 57"/>
                <a:gd name="T4" fmla="*/ 0 w 185"/>
                <a:gd name="T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5" h="57">
                  <a:moveTo>
                    <a:pt x="185" y="57"/>
                  </a:moveTo>
                  <a:cubicBezTo>
                    <a:pt x="57" y="57"/>
                    <a:pt x="57" y="57"/>
                    <a:pt x="57" y="57"/>
                  </a:cubicBezTo>
                  <a:cubicBezTo>
                    <a:pt x="26" y="57"/>
                    <a:pt x="0" y="31"/>
                    <a:pt x="0" y="0"/>
                  </a:cubicBezTo>
                </a:path>
              </a:pathLst>
            </a:cu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Line 31">
              <a:extLst>
                <a:ext uri="{FF2B5EF4-FFF2-40B4-BE49-F238E27FC236}">
                  <a16:creationId xmlns:a16="http://schemas.microsoft.com/office/drawing/2014/main" id="{219AF8B6-9AA9-4C3A-BA9E-C20484224D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54987" y="3743327"/>
              <a:ext cx="88900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FA0F48D0-9195-4314-BB16-1AA7483EC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862" y="3989389"/>
              <a:ext cx="801688" cy="1192213"/>
            </a:xfrm>
            <a:custGeom>
              <a:avLst/>
              <a:gdLst>
                <a:gd name="T0" fmla="*/ 236 w 288"/>
                <a:gd name="T1" fmla="*/ 428 h 428"/>
                <a:gd name="T2" fmla="*/ 52 w 288"/>
                <a:gd name="T3" fmla="*/ 428 h 428"/>
                <a:gd name="T4" fmla="*/ 0 w 288"/>
                <a:gd name="T5" fmla="*/ 376 h 428"/>
                <a:gd name="T6" fmla="*/ 0 w 288"/>
                <a:gd name="T7" fmla="*/ 52 h 428"/>
                <a:gd name="T8" fmla="*/ 52 w 288"/>
                <a:gd name="T9" fmla="*/ 0 h 428"/>
                <a:gd name="T10" fmla="*/ 236 w 288"/>
                <a:gd name="T11" fmla="*/ 0 h 428"/>
                <a:gd name="T12" fmla="*/ 288 w 288"/>
                <a:gd name="T13" fmla="*/ 52 h 428"/>
                <a:gd name="T14" fmla="*/ 288 w 288"/>
                <a:gd name="T15" fmla="*/ 376 h 428"/>
                <a:gd name="T16" fmla="*/ 236 w 288"/>
                <a:gd name="T17" fmla="*/ 428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" h="428">
                  <a:moveTo>
                    <a:pt x="236" y="428"/>
                  </a:moveTo>
                  <a:cubicBezTo>
                    <a:pt x="52" y="428"/>
                    <a:pt x="52" y="428"/>
                    <a:pt x="52" y="428"/>
                  </a:cubicBezTo>
                  <a:cubicBezTo>
                    <a:pt x="23" y="428"/>
                    <a:pt x="0" y="405"/>
                    <a:pt x="0" y="37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23"/>
                    <a:pt x="23" y="0"/>
                    <a:pt x="52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65" y="0"/>
                    <a:pt x="288" y="23"/>
                    <a:pt x="288" y="52"/>
                  </a:cubicBezTo>
                  <a:cubicBezTo>
                    <a:pt x="288" y="376"/>
                    <a:pt x="288" y="376"/>
                    <a:pt x="288" y="376"/>
                  </a:cubicBezTo>
                  <a:cubicBezTo>
                    <a:pt x="288" y="405"/>
                    <a:pt x="265" y="428"/>
                    <a:pt x="236" y="428"/>
                  </a:cubicBezTo>
                  <a:close/>
                </a:path>
              </a:pathLst>
            </a:custGeom>
            <a:solidFill>
              <a:srgbClr val="FFFFFF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Rectangle 33">
              <a:extLst>
                <a:ext uri="{FF2B5EF4-FFF2-40B4-BE49-F238E27FC236}">
                  <a16:creationId xmlns:a16="http://schemas.microsoft.com/office/drawing/2014/main" id="{DCA7376D-C8E4-4397-BBF6-F6558AAC3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424" y="4195764"/>
              <a:ext cx="688975" cy="779463"/>
            </a:xfrm>
            <a:prstGeom prst="rect">
              <a:avLst/>
            </a:prstGeom>
            <a:solidFill>
              <a:srgbClr val="7FEFD2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Oval 34">
              <a:extLst>
                <a:ext uri="{FF2B5EF4-FFF2-40B4-BE49-F238E27FC236}">
                  <a16:creationId xmlns:a16="http://schemas.microsoft.com/office/drawing/2014/main" id="{96724643-36BF-42F9-AAE4-74A489065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4524" y="5027614"/>
              <a:ext cx="104775" cy="103188"/>
            </a:xfrm>
            <a:prstGeom prst="ellipse">
              <a:avLst/>
            </a:prstGeom>
            <a:solidFill>
              <a:srgbClr val="EDEDED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Oval 35">
              <a:extLst>
                <a:ext uri="{FF2B5EF4-FFF2-40B4-BE49-F238E27FC236}">
                  <a16:creationId xmlns:a16="http://schemas.microsoft.com/office/drawing/2014/main" id="{0B50277A-D2F9-4B9F-BC25-C8BCFF9B6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2487" y="4078289"/>
              <a:ext cx="39688" cy="41275"/>
            </a:xfrm>
            <a:prstGeom prst="ellipse">
              <a:avLst/>
            </a:prstGeom>
            <a:solidFill>
              <a:srgbClr val="3F4749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Rectangle 36">
              <a:extLst>
                <a:ext uri="{FF2B5EF4-FFF2-40B4-BE49-F238E27FC236}">
                  <a16:creationId xmlns:a16="http://schemas.microsoft.com/office/drawing/2014/main" id="{52E376FB-A8CA-4495-96FE-A5ECC2940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3724" y="4067177"/>
              <a:ext cx="206375" cy="66675"/>
            </a:xfrm>
            <a:prstGeom prst="rect">
              <a:avLst/>
            </a:prstGeom>
            <a:solidFill>
              <a:srgbClr val="C4CBCC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Line 37">
              <a:extLst>
                <a:ext uri="{FF2B5EF4-FFF2-40B4-BE49-F238E27FC236}">
                  <a16:creationId xmlns:a16="http://schemas.microsoft.com/office/drawing/2014/main" id="{21BCF331-AB78-4548-95C0-63FE62021A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05624" y="4535489"/>
              <a:ext cx="100013" cy="100013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Line 38">
              <a:extLst>
                <a:ext uri="{FF2B5EF4-FFF2-40B4-BE49-F238E27FC236}">
                  <a16:creationId xmlns:a16="http://schemas.microsoft.com/office/drawing/2014/main" id="{8D8AF80B-9E13-4896-B58E-083D77E583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88187" y="4535489"/>
              <a:ext cx="100013" cy="100013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Line 39">
              <a:extLst>
                <a:ext uri="{FF2B5EF4-FFF2-40B4-BE49-F238E27FC236}">
                  <a16:creationId xmlns:a16="http://schemas.microsoft.com/office/drawing/2014/main" id="{712C5895-E846-492F-8307-0CF5E97E2C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58012" y="4495802"/>
              <a:ext cx="177800" cy="17780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Oval 40">
              <a:extLst>
                <a:ext uri="{FF2B5EF4-FFF2-40B4-BE49-F238E27FC236}">
                  <a16:creationId xmlns:a16="http://schemas.microsoft.com/office/drawing/2014/main" id="{29759D46-EE58-4952-B29E-7BB578BDB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5962" y="4252914"/>
              <a:ext cx="119063" cy="120650"/>
            </a:xfrm>
            <a:prstGeom prst="ellips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Oval 41">
              <a:extLst>
                <a:ext uri="{FF2B5EF4-FFF2-40B4-BE49-F238E27FC236}">
                  <a16:creationId xmlns:a16="http://schemas.microsoft.com/office/drawing/2014/main" id="{7D2AC3BE-1FB1-4DFB-BE35-92FDA3094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1949" y="6284914"/>
              <a:ext cx="120650" cy="119063"/>
            </a:xfrm>
            <a:prstGeom prst="ellips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Oval 42">
              <a:extLst>
                <a:ext uri="{FF2B5EF4-FFF2-40B4-BE49-F238E27FC236}">
                  <a16:creationId xmlns:a16="http://schemas.microsoft.com/office/drawing/2014/main" id="{E2542381-028A-4B55-A567-6D995BEEC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0374" y="5497514"/>
              <a:ext cx="120650" cy="120650"/>
            </a:xfrm>
            <a:prstGeom prst="ellipse">
              <a:avLst/>
            </a:prstGeom>
            <a:noFill/>
            <a:ln w="222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Oval 43">
              <a:extLst>
                <a:ext uri="{FF2B5EF4-FFF2-40B4-BE49-F238E27FC236}">
                  <a16:creationId xmlns:a16="http://schemas.microsoft.com/office/drawing/2014/main" id="{7E62C897-9FA2-4993-B670-502A1606E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6512" y="5270502"/>
              <a:ext cx="120650" cy="115888"/>
            </a:xfrm>
            <a:prstGeom prst="ellips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Line 44">
              <a:extLst>
                <a:ext uri="{FF2B5EF4-FFF2-40B4-BE49-F238E27FC236}">
                  <a16:creationId xmlns:a16="http://schemas.microsoft.com/office/drawing/2014/main" id="{786EC7D4-1B6F-4A01-BC5B-983F9BD55E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54662" y="5259389"/>
              <a:ext cx="73025" cy="68263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Line 45">
              <a:extLst>
                <a:ext uri="{FF2B5EF4-FFF2-40B4-BE49-F238E27FC236}">
                  <a16:creationId xmlns:a16="http://schemas.microsoft.com/office/drawing/2014/main" id="{98E8C43B-9DD6-4489-9654-D99C8B2D5E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554662" y="5259389"/>
              <a:ext cx="73025" cy="68263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6">
              <a:extLst>
                <a:ext uri="{FF2B5EF4-FFF2-40B4-BE49-F238E27FC236}">
                  <a16:creationId xmlns:a16="http://schemas.microsoft.com/office/drawing/2014/main" id="{B5D6254B-0EBE-447A-BC71-8AD0B7B53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0162" y="3930652"/>
              <a:ext cx="919163" cy="1308100"/>
            </a:xfrm>
            <a:custGeom>
              <a:avLst/>
              <a:gdLst>
                <a:gd name="T0" fmla="*/ 579 w 579"/>
                <a:gd name="T1" fmla="*/ 824 h 824"/>
                <a:gd name="T2" fmla="*/ 86 w 579"/>
                <a:gd name="T3" fmla="*/ 824 h 824"/>
                <a:gd name="T4" fmla="*/ 0 w 579"/>
                <a:gd name="T5" fmla="*/ 738 h 824"/>
                <a:gd name="T6" fmla="*/ 0 w 579"/>
                <a:gd name="T7" fmla="*/ 0 h 824"/>
                <a:gd name="T8" fmla="*/ 579 w 579"/>
                <a:gd name="T9" fmla="*/ 0 h 824"/>
                <a:gd name="T10" fmla="*/ 579 w 579"/>
                <a:gd name="T11" fmla="*/ 824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9" h="824">
                  <a:moveTo>
                    <a:pt x="579" y="824"/>
                  </a:moveTo>
                  <a:lnTo>
                    <a:pt x="86" y="824"/>
                  </a:lnTo>
                  <a:lnTo>
                    <a:pt x="0" y="738"/>
                  </a:lnTo>
                  <a:lnTo>
                    <a:pt x="0" y="0"/>
                  </a:lnTo>
                  <a:lnTo>
                    <a:pt x="579" y="0"/>
                  </a:lnTo>
                  <a:lnTo>
                    <a:pt x="579" y="824"/>
                  </a:lnTo>
                  <a:close/>
                </a:path>
              </a:pathLst>
            </a:custGeom>
            <a:solidFill>
              <a:srgbClr val="FFFFFF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7">
              <a:extLst>
                <a:ext uri="{FF2B5EF4-FFF2-40B4-BE49-F238E27FC236}">
                  <a16:creationId xmlns:a16="http://schemas.microsoft.com/office/drawing/2014/main" id="{6667F75D-7AE8-484C-97DB-A58074723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0162" y="5102227"/>
              <a:ext cx="136525" cy="136525"/>
            </a:xfrm>
            <a:custGeom>
              <a:avLst/>
              <a:gdLst>
                <a:gd name="T0" fmla="*/ 0 w 86"/>
                <a:gd name="T1" fmla="*/ 0 h 86"/>
                <a:gd name="T2" fmla="*/ 86 w 86"/>
                <a:gd name="T3" fmla="*/ 86 h 86"/>
                <a:gd name="T4" fmla="*/ 86 w 86"/>
                <a:gd name="T5" fmla="*/ 0 h 86"/>
                <a:gd name="T6" fmla="*/ 0 w 86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86">
                  <a:moveTo>
                    <a:pt x="0" y="0"/>
                  </a:moveTo>
                  <a:lnTo>
                    <a:pt x="86" y="86"/>
                  </a:lnTo>
                  <a:lnTo>
                    <a:pt x="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DB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Line 48">
              <a:extLst>
                <a:ext uri="{FF2B5EF4-FFF2-40B4-BE49-F238E27FC236}">
                  <a16:creationId xmlns:a16="http://schemas.microsoft.com/office/drawing/2014/main" id="{A38079E3-BDF6-4508-9E4D-CDE057E9F4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0187" y="4092577"/>
              <a:ext cx="2587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Line 49">
              <a:extLst>
                <a:ext uri="{FF2B5EF4-FFF2-40B4-BE49-F238E27FC236}">
                  <a16:creationId xmlns:a16="http://schemas.microsoft.com/office/drawing/2014/main" id="{FBE0415A-9341-4585-9D23-49D2B4908A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0187" y="4141789"/>
              <a:ext cx="2587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Line 50">
              <a:extLst>
                <a:ext uri="{FF2B5EF4-FFF2-40B4-BE49-F238E27FC236}">
                  <a16:creationId xmlns:a16="http://schemas.microsoft.com/office/drawing/2014/main" id="{2D76A8B5-102D-4D17-BB65-7F5E9C57D2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0187" y="4192589"/>
              <a:ext cx="2587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Line 51">
              <a:extLst>
                <a:ext uri="{FF2B5EF4-FFF2-40B4-BE49-F238E27FC236}">
                  <a16:creationId xmlns:a16="http://schemas.microsoft.com/office/drawing/2014/main" id="{8D1DE155-EE2A-4AD3-98F9-18EF2154BD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0187" y="4241802"/>
              <a:ext cx="25876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Line 52">
              <a:extLst>
                <a:ext uri="{FF2B5EF4-FFF2-40B4-BE49-F238E27FC236}">
                  <a16:creationId xmlns:a16="http://schemas.microsoft.com/office/drawing/2014/main" id="{BE0F001A-59E9-4EF5-8D82-1272156C18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0187" y="4373564"/>
              <a:ext cx="53181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Line 53">
              <a:extLst>
                <a:ext uri="{FF2B5EF4-FFF2-40B4-BE49-F238E27FC236}">
                  <a16:creationId xmlns:a16="http://schemas.microsoft.com/office/drawing/2014/main" id="{BE8B4CBA-5C60-41FB-8B25-209ED38586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0187" y="4432302"/>
              <a:ext cx="53181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Line 54">
              <a:extLst>
                <a:ext uri="{FF2B5EF4-FFF2-40B4-BE49-F238E27FC236}">
                  <a16:creationId xmlns:a16="http://schemas.microsoft.com/office/drawing/2014/main" id="{793D4F53-CE18-47DE-8808-BFD1846BA2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0187" y="4492627"/>
              <a:ext cx="53181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Line 55">
              <a:extLst>
                <a:ext uri="{FF2B5EF4-FFF2-40B4-BE49-F238E27FC236}">
                  <a16:creationId xmlns:a16="http://schemas.microsoft.com/office/drawing/2014/main" id="{834A593C-C55C-4BC5-831C-69C47A3A3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0187" y="4787902"/>
              <a:ext cx="53181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Line 56">
              <a:extLst>
                <a:ext uri="{FF2B5EF4-FFF2-40B4-BE49-F238E27FC236}">
                  <a16:creationId xmlns:a16="http://schemas.microsoft.com/office/drawing/2014/main" id="{10DEE7E5-C3FB-4928-B5E0-2D3915DD3E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0187" y="4849814"/>
              <a:ext cx="53181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Line 57">
              <a:extLst>
                <a:ext uri="{FF2B5EF4-FFF2-40B4-BE49-F238E27FC236}">
                  <a16:creationId xmlns:a16="http://schemas.microsoft.com/office/drawing/2014/main" id="{33B1604D-3555-491F-9A78-F6718C0EA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0187" y="4908552"/>
              <a:ext cx="531813" cy="0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Oval 58">
              <a:extLst>
                <a:ext uri="{FF2B5EF4-FFF2-40B4-BE49-F238E27FC236}">
                  <a16:creationId xmlns:a16="http://schemas.microsoft.com/office/drawing/2014/main" id="{E5280D3D-3A75-4B92-B224-1AE6C2930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0187" y="4548189"/>
              <a:ext cx="158750" cy="158750"/>
            </a:xfrm>
            <a:prstGeom prst="ellipse">
              <a:avLst/>
            </a:prstGeom>
            <a:solidFill>
              <a:srgbClr val="22ABFF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Oval 59">
              <a:extLst>
                <a:ext uri="{FF2B5EF4-FFF2-40B4-BE49-F238E27FC236}">
                  <a16:creationId xmlns:a16="http://schemas.microsoft.com/office/drawing/2014/main" id="{0DD01BF9-95BD-4035-9164-7208E044C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8812" y="4576764"/>
              <a:ext cx="103188" cy="106363"/>
            </a:xfrm>
            <a:prstGeom prst="ellipse">
              <a:avLst/>
            </a:prstGeom>
            <a:solidFill>
              <a:srgbClr val="FFBD66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0">
              <a:extLst>
                <a:ext uri="{FF2B5EF4-FFF2-40B4-BE49-F238E27FC236}">
                  <a16:creationId xmlns:a16="http://schemas.microsoft.com/office/drawing/2014/main" id="{9E609921-8592-4EE8-B9C4-5BD331989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4024" y="4568827"/>
              <a:ext cx="149225" cy="133350"/>
            </a:xfrm>
            <a:custGeom>
              <a:avLst/>
              <a:gdLst>
                <a:gd name="T0" fmla="*/ 0 w 94"/>
                <a:gd name="T1" fmla="*/ 84 h 84"/>
                <a:gd name="T2" fmla="*/ 47 w 94"/>
                <a:gd name="T3" fmla="*/ 0 h 84"/>
                <a:gd name="T4" fmla="*/ 94 w 94"/>
                <a:gd name="T5" fmla="*/ 84 h 84"/>
                <a:gd name="T6" fmla="*/ 0 w 94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84">
                  <a:moveTo>
                    <a:pt x="0" y="84"/>
                  </a:moveTo>
                  <a:lnTo>
                    <a:pt x="47" y="0"/>
                  </a:lnTo>
                  <a:lnTo>
                    <a:pt x="94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64BD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61">
              <a:extLst>
                <a:ext uri="{FF2B5EF4-FFF2-40B4-BE49-F238E27FC236}">
                  <a16:creationId xmlns:a16="http://schemas.microsoft.com/office/drawing/2014/main" id="{5EE83A9D-92C4-4174-A891-B43EF7644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6162" y="4248152"/>
              <a:ext cx="85725" cy="661988"/>
            </a:xfrm>
            <a:custGeom>
              <a:avLst/>
              <a:gdLst>
                <a:gd name="T0" fmla="*/ 0 w 54"/>
                <a:gd name="T1" fmla="*/ 0 h 417"/>
                <a:gd name="T2" fmla="*/ 51 w 54"/>
                <a:gd name="T3" fmla="*/ 0 h 417"/>
                <a:gd name="T4" fmla="*/ 54 w 54"/>
                <a:gd name="T5" fmla="*/ 417 h 417"/>
                <a:gd name="T6" fmla="*/ 4 w 54"/>
                <a:gd name="T7" fmla="*/ 417 h 417"/>
                <a:gd name="T8" fmla="*/ 0 w 54"/>
                <a:gd name="T9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17">
                  <a:moveTo>
                    <a:pt x="0" y="0"/>
                  </a:moveTo>
                  <a:lnTo>
                    <a:pt x="51" y="0"/>
                  </a:lnTo>
                  <a:lnTo>
                    <a:pt x="54" y="417"/>
                  </a:lnTo>
                  <a:lnTo>
                    <a:pt x="4" y="4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EFD2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62">
              <a:extLst>
                <a:ext uri="{FF2B5EF4-FFF2-40B4-BE49-F238E27FC236}">
                  <a16:creationId xmlns:a16="http://schemas.microsoft.com/office/drawing/2014/main" id="{B492DAAE-67E3-4F1A-A6F0-87C549285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42512" y="4910139"/>
              <a:ext cx="79375" cy="88900"/>
            </a:xfrm>
            <a:custGeom>
              <a:avLst/>
              <a:gdLst>
                <a:gd name="T0" fmla="*/ 50 w 50"/>
                <a:gd name="T1" fmla="*/ 0 h 56"/>
                <a:gd name="T2" fmla="*/ 26 w 50"/>
                <a:gd name="T3" fmla="*/ 56 h 56"/>
                <a:gd name="T4" fmla="*/ 0 w 50"/>
                <a:gd name="T5" fmla="*/ 0 h 56"/>
                <a:gd name="T6" fmla="*/ 50 w 50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56">
                  <a:moveTo>
                    <a:pt x="50" y="0"/>
                  </a:moveTo>
                  <a:lnTo>
                    <a:pt x="26" y="5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BD66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63">
              <a:extLst>
                <a:ext uri="{FF2B5EF4-FFF2-40B4-BE49-F238E27FC236}">
                  <a16:creationId xmlns:a16="http://schemas.microsoft.com/office/drawing/2014/main" id="{DCC02AA0-0811-46D1-827E-7796BE872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6324" y="4964114"/>
              <a:ext cx="31750" cy="34925"/>
            </a:xfrm>
            <a:custGeom>
              <a:avLst/>
              <a:gdLst>
                <a:gd name="T0" fmla="*/ 20 w 20"/>
                <a:gd name="T1" fmla="*/ 0 h 22"/>
                <a:gd name="T2" fmla="*/ 0 w 20"/>
                <a:gd name="T3" fmla="*/ 0 h 22"/>
                <a:gd name="T4" fmla="*/ 11 w 20"/>
                <a:gd name="T5" fmla="*/ 22 h 22"/>
                <a:gd name="T6" fmla="*/ 20 w 20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2">
                  <a:moveTo>
                    <a:pt x="20" y="0"/>
                  </a:moveTo>
                  <a:lnTo>
                    <a:pt x="0" y="0"/>
                  </a:lnTo>
                  <a:lnTo>
                    <a:pt x="11" y="2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F4749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Line 64">
              <a:extLst>
                <a:ext uri="{FF2B5EF4-FFF2-40B4-BE49-F238E27FC236}">
                  <a16:creationId xmlns:a16="http://schemas.microsoft.com/office/drawing/2014/main" id="{F9E848D8-8E13-4E04-98BB-B0C4FAC90D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75849" y="4248152"/>
              <a:ext cx="4763" cy="661988"/>
            </a:xfrm>
            <a:prstGeom prst="line">
              <a:avLst/>
            </a:prstGeom>
            <a:noFill/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65">
              <a:extLst>
                <a:ext uri="{FF2B5EF4-FFF2-40B4-BE49-F238E27FC236}">
                  <a16:creationId xmlns:a16="http://schemas.microsoft.com/office/drawing/2014/main" id="{460530BB-D22B-447E-A527-9EBFA3037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2987" y="4208464"/>
              <a:ext cx="84138" cy="39688"/>
            </a:xfrm>
            <a:custGeom>
              <a:avLst/>
              <a:gdLst>
                <a:gd name="T0" fmla="*/ 0 w 53"/>
                <a:gd name="T1" fmla="*/ 0 h 25"/>
                <a:gd name="T2" fmla="*/ 53 w 53"/>
                <a:gd name="T3" fmla="*/ 0 h 25"/>
                <a:gd name="T4" fmla="*/ 53 w 53"/>
                <a:gd name="T5" fmla="*/ 25 h 25"/>
                <a:gd name="T6" fmla="*/ 2 w 53"/>
                <a:gd name="T7" fmla="*/ 25 h 25"/>
                <a:gd name="T8" fmla="*/ 0 w 53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5">
                  <a:moveTo>
                    <a:pt x="0" y="0"/>
                  </a:moveTo>
                  <a:lnTo>
                    <a:pt x="53" y="0"/>
                  </a:lnTo>
                  <a:lnTo>
                    <a:pt x="53" y="25"/>
                  </a:lnTo>
                  <a:lnTo>
                    <a:pt x="2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CBCC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B11D7B30-B487-4497-8E40-A2889DB70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32987" y="4138614"/>
              <a:ext cx="84138" cy="69850"/>
            </a:xfrm>
            <a:prstGeom prst="rect">
              <a:avLst/>
            </a:prstGeom>
            <a:solidFill>
              <a:srgbClr val="EDEDED"/>
            </a:solidFill>
            <a:ln w="22225" cap="rnd">
              <a:solidFill>
                <a:srgbClr val="3F47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77" name="组合 76">
              <a:extLst>
                <a:ext uri="{FF2B5EF4-FFF2-40B4-BE49-F238E27FC236}">
                  <a16:creationId xmlns:a16="http://schemas.microsoft.com/office/drawing/2014/main" id="{B2ACBB30-09A3-44F1-B5D5-47112A4D74DB}"/>
                </a:ext>
              </a:extLst>
            </p:cNvPr>
            <p:cNvGrpSpPr/>
            <p:nvPr/>
          </p:nvGrpSpPr>
          <p:grpSpPr>
            <a:xfrm>
              <a:off x="7993062" y="4630739"/>
              <a:ext cx="523875" cy="1406525"/>
              <a:chOff x="1744663" y="3436938"/>
              <a:chExt cx="523875" cy="1406525"/>
            </a:xfrm>
          </p:grpSpPr>
          <p:sp>
            <p:nvSpPr>
              <p:cNvPr id="78" name="Freeform 70">
                <a:extLst>
                  <a:ext uri="{FF2B5EF4-FFF2-40B4-BE49-F238E27FC236}">
                    <a16:creationId xmlns:a16="http://schemas.microsoft.com/office/drawing/2014/main" id="{FA79E064-2379-49B9-A03C-AFA54948A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313" y="3436938"/>
                <a:ext cx="392113" cy="1254125"/>
              </a:xfrm>
              <a:custGeom>
                <a:avLst/>
                <a:gdLst>
                  <a:gd name="T0" fmla="*/ 110 w 247"/>
                  <a:gd name="T1" fmla="*/ 790 h 790"/>
                  <a:gd name="T2" fmla="*/ 0 w 247"/>
                  <a:gd name="T3" fmla="*/ 771 h 790"/>
                  <a:gd name="T4" fmla="*/ 137 w 247"/>
                  <a:gd name="T5" fmla="*/ 0 h 790"/>
                  <a:gd name="T6" fmla="*/ 247 w 247"/>
                  <a:gd name="T7" fmla="*/ 19 h 790"/>
                  <a:gd name="T8" fmla="*/ 110 w 247"/>
                  <a:gd name="T9" fmla="*/ 79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790">
                    <a:moveTo>
                      <a:pt x="110" y="790"/>
                    </a:moveTo>
                    <a:lnTo>
                      <a:pt x="0" y="771"/>
                    </a:lnTo>
                    <a:lnTo>
                      <a:pt x="137" y="0"/>
                    </a:lnTo>
                    <a:lnTo>
                      <a:pt x="247" y="19"/>
                    </a:lnTo>
                    <a:lnTo>
                      <a:pt x="110" y="790"/>
                    </a:lnTo>
                    <a:close/>
                  </a:path>
                </a:pathLst>
              </a:custGeom>
              <a:solidFill>
                <a:srgbClr val="FFBD66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Line 71">
                <a:extLst>
                  <a:ext uri="{FF2B5EF4-FFF2-40B4-BE49-F238E27FC236}">
                    <a16:creationId xmlns:a16="http://schemas.microsoft.com/office/drawing/2014/main" id="{4F90F17E-D404-4795-BC4A-4F95C472BD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3276" y="3500438"/>
                <a:ext cx="77788" cy="1270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Line 72">
                <a:extLst>
                  <a:ext uri="{FF2B5EF4-FFF2-40B4-BE49-F238E27FC236}">
                    <a16:creationId xmlns:a16="http://schemas.microsoft.com/office/drawing/2014/main" id="{1338CB07-6F1D-4B51-A6B0-7686C938F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0576" y="3570288"/>
                <a:ext cx="39688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Line 73">
                <a:extLst>
                  <a:ext uri="{FF2B5EF4-FFF2-40B4-BE49-F238E27FC236}">
                    <a16:creationId xmlns:a16="http://schemas.microsoft.com/office/drawing/2014/main" id="{A59A4D92-564C-407E-A120-3B13186D57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49463" y="3636963"/>
                <a:ext cx="38100" cy="9525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Line 74">
                <a:extLst>
                  <a:ext uri="{FF2B5EF4-FFF2-40B4-BE49-F238E27FC236}">
                    <a16:creationId xmlns:a16="http://schemas.microsoft.com/office/drawing/2014/main" id="{C8DBD4B7-563C-4D4A-B574-31B48F66DF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36763" y="3705226"/>
                <a:ext cx="39688" cy="7938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Line 75">
                <a:extLst>
                  <a:ext uri="{FF2B5EF4-FFF2-40B4-BE49-F238E27FC236}">
                    <a16:creationId xmlns:a16="http://schemas.microsoft.com/office/drawing/2014/main" id="{0D8BC4C3-5200-45FD-B2F2-84FF48E6CB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2476" y="3775076"/>
                <a:ext cx="80963" cy="14288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Line 76">
                <a:extLst>
                  <a:ext uri="{FF2B5EF4-FFF2-40B4-BE49-F238E27FC236}">
                    <a16:creationId xmlns:a16="http://schemas.microsoft.com/office/drawing/2014/main" id="{8868D95F-4D9C-4533-B975-4EAB84329B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2951" y="3841751"/>
                <a:ext cx="36513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Line 77">
                <a:extLst>
                  <a:ext uri="{FF2B5EF4-FFF2-40B4-BE49-F238E27FC236}">
                    <a16:creationId xmlns:a16="http://schemas.microsoft.com/office/drawing/2014/main" id="{15A8334D-71C2-463D-9DCE-D72232D6C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00251" y="3911601"/>
                <a:ext cx="39688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Line 78">
                <a:extLst>
                  <a:ext uri="{FF2B5EF4-FFF2-40B4-BE49-F238E27FC236}">
                    <a16:creationId xmlns:a16="http://schemas.microsoft.com/office/drawing/2014/main" id="{63278EDD-C8B3-4780-BBC2-A23F8F93BD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5963" y="3981451"/>
                <a:ext cx="41275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Line 79">
                <a:extLst>
                  <a:ext uri="{FF2B5EF4-FFF2-40B4-BE49-F238E27FC236}">
                    <a16:creationId xmlns:a16="http://schemas.microsoft.com/office/drawing/2014/main" id="{A7AFB98A-697E-4588-AB00-33EFE00A3F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6438" y="4048126"/>
                <a:ext cx="76200" cy="1270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Line 80">
                <a:extLst>
                  <a:ext uri="{FF2B5EF4-FFF2-40B4-BE49-F238E27FC236}">
                    <a16:creationId xmlns:a16="http://schemas.microsoft.com/office/drawing/2014/main" id="{56EB1838-8F03-4103-9553-492A5C46BA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2151" y="4116388"/>
                <a:ext cx="41275" cy="7938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Line 81">
                <a:extLst>
                  <a:ext uri="{FF2B5EF4-FFF2-40B4-BE49-F238E27FC236}">
                    <a16:creationId xmlns:a16="http://schemas.microsoft.com/office/drawing/2014/main" id="{CA290872-4B66-499A-A1C3-6EF0FA3304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49451" y="4183063"/>
                <a:ext cx="39688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Line 82">
                <a:extLst>
                  <a:ext uri="{FF2B5EF4-FFF2-40B4-BE49-F238E27FC236}">
                    <a16:creationId xmlns:a16="http://schemas.microsoft.com/office/drawing/2014/main" id="{1F0E39E6-A291-46E5-90AF-20EFF70DBF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39926" y="4252913"/>
                <a:ext cx="36513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Line 83">
                <a:extLst>
                  <a:ext uri="{FF2B5EF4-FFF2-40B4-BE49-F238E27FC236}">
                    <a16:creationId xmlns:a16="http://schemas.microsoft.com/office/drawing/2014/main" id="{A223EA08-E7BB-426C-9A6C-81D18BF311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5638" y="4322763"/>
                <a:ext cx="77788" cy="1270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Line 84">
                <a:extLst>
                  <a:ext uri="{FF2B5EF4-FFF2-40B4-BE49-F238E27FC236}">
                    <a16:creationId xmlns:a16="http://schemas.microsoft.com/office/drawing/2014/main" id="{22BADDCE-584F-44C8-867D-CF6665C958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6113" y="4389438"/>
                <a:ext cx="36513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Line 85">
                <a:extLst>
                  <a:ext uri="{FF2B5EF4-FFF2-40B4-BE49-F238E27FC236}">
                    <a16:creationId xmlns:a16="http://schemas.microsoft.com/office/drawing/2014/main" id="{0BF658A1-ACA1-4CB4-81C1-1041A17C36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01826" y="4457701"/>
                <a:ext cx="38100" cy="7938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Line 86">
                <a:extLst>
                  <a:ext uri="{FF2B5EF4-FFF2-40B4-BE49-F238E27FC236}">
                    <a16:creationId xmlns:a16="http://schemas.microsoft.com/office/drawing/2014/main" id="{EA8BBB56-B036-4440-B684-A6C588725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89126" y="4524376"/>
                <a:ext cx="39688" cy="635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Line 87">
                <a:extLst>
                  <a:ext uri="{FF2B5EF4-FFF2-40B4-BE49-F238E27FC236}">
                    <a16:creationId xmlns:a16="http://schemas.microsoft.com/office/drawing/2014/main" id="{5B905652-AF27-4CAE-B57A-F726504D1F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9601" y="4594226"/>
                <a:ext cx="76200" cy="12700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Freeform 88">
                <a:extLst>
                  <a:ext uri="{FF2B5EF4-FFF2-40B4-BE49-F238E27FC236}">
                    <a16:creationId xmlns:a16="http://schemas.microsoft.com/office/drawing/2014/main" id="{E03F242E-EE3F-4D32-A2CE-9ABC9E427E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9763" y="3890963"/>
                <a:ext cx="358775" cy="779463"/>
              </a:xfrm>
              <a:custGeom>
                <a:avLst/>
                <a:gdLst>
                  <a:gd name="T0" fmla="*/ 59 w 226"/>
                  <a:gd name="T1" fmla="*/ 491 h 491"/>
                  <a:gd name="T2" fmla="*/ 0 w 226"/>
                  <a:gd name="T3" fmla="*/ 470 h 491"/>
                  <a:gd name="T4" fmla="*/ 166 w 226"/>
                  <a:gd name="T5" fmla="*/ 0 h 491"/>
                  <a:gd name="T6" fmla="*/ 226 w 226"/>
                  <a:gd name="T7" fmla="*/ 21 h 491"/>
                  <a:gd name="T8" fmla="*/ 59 w 226"/>
                  <a:gd name="T9" fmla="*/ 491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491">
                    <a:moveTo>
                      <a:pt x="59" y="491"/>
                    </a:moveTo>
                    <a:lnTo>
                      <a:pt x="0" y="470"/>
                    </a:lnTo>
                    <a:lnTo>
                      <a:pt x="166" y="0"/>
                    </a:lnTo>
                    <a:lnTo>
                      <a:pt x="226" y="21"/>
                    </a:lnTo>
                    <a:lnTo>
                      <a:pt x="59" y="491"/>
                    </a:lnTo>
                    <a:close/>
                  </a:path>
                </a:pathLst>
              </a:custGeom>
              <a:solidFill>
                <a:srgbClr val="7FEFD2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Freeform 89">
                <a:extLst>
                  <a:ext uri="{FF2B5EF4-FFF2-40B4-BE49-F238E27FC236}">
                    <a16:creationId xmlns:a16="http://schemas.microsoft.com/office/drawing/2014/main" id="{534D8730-017B-4E6B-87E0-44F20C5EF3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288" y="3808413"/>
                <a:ext cx="95250" cy="115888"/>
              </a:xfrm>
              <a:custGeom>
                <a:avLst/>
                <a:gdLst>
                  <a:gd name="T0" fmla="*/ 0 w 60"/>
                  <a:gd name="T1" fmla="*/ 52 h 73"/>
                  <a:gd name="T2" fmla="*/ 51 w 60"/>
                  <a:gd name="T3" fmla="*/ 0 h 73"/>
                  <a:gd name="T4" fmla="*/ 60 w 60"/>
                  <a:gd name="T5" fmla="*/ 73 h 73"/>
                  <a:gd name="T6" fmla="*/ 0 w 60"/>
                  <a:gd name="T7" fmla="*/ 52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73">
                    <a:moveTo>
                      <a:pt x="0" y="52"/>
                    </a:moveTo>
                    <a:lnTo>
                      <a:pt x="51" y="0"/>
                    </a:lnTo>
                    <a:lnTo>
                      <a:pt x="60" y="73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FFBD66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90">
                <a:extLst>
                  <a:ext uri="{FF2B5EF4-FFF2-40B4-BE49-F238E27FC236}">
                    <a16:creationId xmlns:a16="http://schemas.microsoft.com/office/drawing/2014/main" id="{34870EC1-00F5-4DBE-B1C7-32BDD27B7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4088" y="3808413"/>
                <a:ext cx="36513" cy="46038"/>
              </a:xfrm>
              <a:custGeom>
                <a:avLst/>
                <a:gdLst>
                  <a:gd name="T0" fmla="*/ 0 w 23"/>
                  <a:gd name="T1" fmla="*/ 21 h 29"/>
                  <a:gd name="T2" fmla="*/ 23 w 23"/>
                  <a:gd name="T3" fmla="*/ 29 h 29"/>
                  <a:gd name="T4" fmla="*/ 19 w 23"/>
                  <a:gd name="T5" fmla="*/ 0 h 29"/>
                  <a:gd name="T6" fmla="*/ 0 w 23"/>
                  <a:gd name="T7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29">
                    <a:moveTo>
                      <a:pt x="0" y="21"/>
                    </a:moveTo>
                    <a:lnTo>
                      <a:pt x="23" y="29"/>
                    </a:lnTo>
                    <a:lnTo>
                      <a:pt x="19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3F4749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Line 91">
                <a:extLst>
                  <a:ext uri="{FF2B5EF4-FFF2-40B4-BE49-F238E27FC236}">
                    <a16:creationId xmlns:a16="http://schemas.microsoft.com/office/drawing/2014/main" id="{4C341739-9185-46F2-9560-DF9BCCE942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5801" y="3908426"/>
                <a:ext cx="265113" cy="746125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92">
                <a:extLst>
                  <a:ext uri="{FF2B5EF4-FFF2-40B4-BE49-F238E27FC236}">
                    <a16:creationId xmlns:a16="http://schemas.microsoft.com/office/drawing/2014/main" id="{18B11FB3-BB9E-4D9F-ADFE-77DAB038E0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2301" y="4637088"/>
                <a:ext cx="111125" cy="73025"/>
              </a:xfrm>
              <a:custGeom>
                <a:avLst/>
                <a:gdLst>
                  <a:gd name="T0" fmla="*/ 59 w 70"/>
                  <a:gd name="T1" fmla="*/ 46 h 46"/>
                  <a:gd name="T2" fmla="*/ 0 w 70"/>
                  <a:gd name="T3" fmla="*/ 27 h 46"/>
                  <a:gd name="T4" fmla="*/ 11 w 70"/>
                  <a:gd name="T5" fmla="*/ 0 h 46"/>
                  <a:gd name="T6" fmla="*/ 70 w 70"/>
                  <a:gd name="T7" fmla="*/ 21 h 46"/>
                  <a:gd name="T8" fmla="*/ 59 w 70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46">
                    <a:moveTo>
                      <a:pt x="59" y="46"/>
                    </a:moveTo>
                    <a:lnTo>
                      <a:pt x="0" y="27"/>
                    </a:lnTo>
                    <a:lnTo>
                      <a:pt x="11" y="0"/>
                    </a:lnTo>
                    <a:lnTo>
                      <a:pt x="70" y="21"/>
                    </a:lnTo>
                    <a:lnTo>
                      <a:pt x="59" y="46"/>
                    </a:lnTo>
                    <a:close/>
                  </a:path>
                </a:pathLst>
              </a:custGeom>
              <a:solidFill>
                <a:srgbClr val="C4CBCC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93">
                <a:extLst>
                  <a:ext uri="{FF2B5EF4-FFF2-40B4-BE49-F238E27FC236}">
                    <a16:creationId xmlns:a16="http://schemas.microsoft.com/office/drawing/2014/main" id="{577951C2-3FDC-448A-AB29-5C1CB65949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313" y="4679951"/>
                <a:ext cx="120650" cy="109538"/>
              </a:xfrm>
              <a:custGeom>
                <a:avLst/>
                <a:gdLst>
                  <a:gd name="T0" fmla="*/ 59 w 76"/>
                  <a:gd name="T1" fmla="*/ 69 h 69"/>
                  <a:gd name="T2" fmla="*/ 0 w 76"/>
                  <a:gd name="T3" fmla="*/ 48 h 69"/>
                  <a:gd name="T4" fmla="*/ 17 w 76"/>
                  <a:gd name="T5" fmla="*/ 0 h 69"/>
                  <a:gd name="T6" fmla="*/ 76 w 76"/>
                  <a:gd name="T7" fmla="*/ 19 h 69"/>
                  <a:gd name="T8" fmla="*/ 59 w 76"/>
                  <a:gd name="T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69">
                    <a:moveTo>
                      <a:pt x="59" y="69"/>
                    </a:moveTo>
                    <a:lnTo>
                      <a:pt x="0" y="48"/>
                    </a:lnTo>
                    <a:lnTo>
                      <a:pt x="17" y="0"/>
                    </a:lnTo>
                    <a:lnTo>
                      <a:pt x="76" y="19"/>
                    </a:lnTo>
                    <a:lnTo>
                      <a:pt x="59" y="69"/>
                    </a:lnTo>
                    <a:close/>
                  </a:path>
                </a:pathLst>
              </a:custGeom>
              <a:solidFill>
                <a:srgbClr val="EDEDED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94">
                <a:extLst>
                  <a:ext uri="{FF2B5EF4-FFF2-40B4-BE49-F238E27FC236}">
                    <a16:creationId xmlns:a16="http://schemas.microsoft.com/office/drawing/2014/main" id="{88D0CA11-8779-4340-B566-9C3200B9FA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5938" y="3881438"/>
                <a:ext cx="173038" cy="795338"/>
              </a:xfrm>
              <a:custGeom>
                <a:avLst/>
                <a:gdLst>
                  <a:gd name="T0" fmla="*/ 0 w 109"/>
                  <a:gd name="T1" fmla="*/ 6 h 501"/>
                  <a:gd name="T2" fmla="*/ 63 w 109"/>
                  <a:gd name="T3" fmla="*/ 0 h 501"/>
                  <a:gd name="T4" fmla="*/ 109 w 109"/>
                  <a:gd name="T5" fmla="*/ 495 h 501"/>
                  <a:gd name="T6" fmla="*/ 46 w 109"/>
                  <a:gd name="T7" fmla="*/ 501 h 501"/>
                  <a:gd name="T8" fmla="*/ 0 w 109"/>
                  <a:gd name="T9" fmla="*/ 6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501">
                    <a:moveTo>
                      <a:pt x="0" y="6"/>
                    </a:moveTo>
                    <a:lnTo>
                      <a:pt x="63" y="0"/>
                    </a:lnTo>
                    <a:lnTo>
                      <a:pt x="109" y="495"/>
                    </a:lnTo>
                    <a:lnTo>
                      <a:pt x="46" y="50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64BD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Freeform 95">
                <a:extLst>
                  <a:ext uri="{FF2B5EF4-FFF2-40B4-BE49-F238E27FC236}">
                    <a16:creationId xmlns:a16="http://schemas.microsoft.com/office/drawing/2014/main" id="{6767F529-8DBA-43AD-BCDB-6034BAFDC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8963" y="4667251"/>
                <a:ext cx="100013" cy="112713"/>
              </a:xfrm>
              <a:custGeom>
                <a:avLst/>
                <a:gdLst>
                  <a:gd name="T0" fmla="*/ 63 w 63"/>
                  <a:gd name="T1" fmla="*/ 0 h 71"/>
                  <a:gd name="T2" fmla="*/ 38 w 63"/>
                  <a:gd name="T3" fmla="*/ 71 h 71"/>
                  <a:gd name="T4" fmla="*/ 0 w 63"/>
                  <a:gd name="T5" fmla="*/ 6 h 71"/>
                  <a:gd name="T6" fmla="*/ 63 w 63"/>
                  <a:gd name="T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" h="71">
                    <a:moveTo>
                      <a:pt x="63" y="0"/>
                    </a:moveTo>
                    <a:lnTo>
                      <a:pt x="38" y="71"/>
                    </a:lnTo>
                    <a:lnTo>
                      <a:pt x="0" y="6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FBD66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Freeform 96">
                <a:extLst>
                  <a:ext uri="{FF2B5EF4-FFF2-40B4-BE49-F238E27FC236}">
                    <a16:creationId xmlns:a16="http://schemas.microsoft.com/office/drawing/2014/main" id="{1BC4BA9D-9E91-467C-A3D8-B8691A4AE3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476" y="4737101"/>
                <a:ext cx="41275" cy="42863"/>
              </a:xfrm>
              <a:custGeom>
                <a:avLst/>
                <a:gdLst>
                  <a:gd name="T0" fmla="*/ 26 w 26"/>
                  <a:gd name="T1" fmla="*/ 0 h 27"/>
                  <a:gd name="T2" fmla="*/ 0 w 26"/>
                  <a:gd name="T3" fmla="*/ 2 h 27"/>
                  <a:gd name="T4" fmla="*/ 15 w 26"/>
                  <a:gd name="T5" fmla="*/ 27 h 27"/>
                  <a:gd name="T6" fmla="*/ 26 w 26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7">
                    <a:moveTo>
                      <a:pt x="26" y="0"/>
                    </a:moveTo>
                    <a:lnTo>
                      <a:pt x="0" y="2"/>
                    </a:lnTo>
                    <a:lnTo>
                      <a:pt x="15" y="27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3F4749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Line 97">
                <a:extLst>
                  <a:ext uri="{FF2B5EF4-FFF2-40B4-BE49-F238E27FC236}">
                    <a16:creationId xmlns:a16="http://schemas.microsoft.com/office/drawing/2014/main" id="{CE3141B3-EAD5-47BA-9E19-2CDF3FEFD4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35151" y="3887788"/>
                <a:ext cx="74613" cy="785813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Freeform 98">
                <a:extLst>
                  <a:ext uri="{FF2B5EF4-FFF2-40B4-BE49-F238E27FC236}">
                    <a16:creationId xmlns:a16="http://schemas.microsoft.com/office/drawing/2014/main" id="{E43C3675-81DA-4F38-9B42-4DF852E02B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2763" y="3838576"/>
                <a:ext cx="103188" cy="52388"/>
              </a:xfrm>
              <a:custGeom>
                <a:avLst/>
                <a:gdLst>
                  <a:gd name="T0" fmla="*/ 0 w 65"/>
                  <a:gd name="T1" fmla="*/ 6 h 33"/>
                  <a:gd name="T2" fmla="*/ 63 w 65"/>
                  <a:gd name="T3" fmla="*/ 0 h 33"/>
                  <a:gd name="T4" fmla="*/ 65 w 65"/>
                  <a:gd name="T5" fmla="*/ 27 h 33"/>
                  <a:gd name="T6" fmla="*/ 2 w 65"/>
                  <a:gd name="T7" fmla="*/ 33 h 33"/>
                  <a:gd name="T8" fmla="*/ 0 w 65"/>
                  <a:gd name="T9" fmla="*/ 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33">
                    <a:moveTo>
                      <a:pt x="0" y="6"/>
                    </a:moveTo>
                    <a:lnTo>
                      <a:pt x="63" y="0"/>
                    </a:lnTo>
                    <a:lnTo>
                      <a:pt x="65" y="27"/>
                    </a:lnTo>
                    <a:lnTo>
                      <a:pt x="2" y="3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4CBCC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" name="Freeform 99">
                <a:extLst>
                  <a:ext uri="{FF2B5EF4-FFF2-40B4-BE49-F238E27FC236}">
                    <a16:creationId xmlns:a16="http://schemas.microsoft.com/office/drawing/2014/main" id="{85DC56C9-0594-400F-AAA0-3A6A24A87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4826" y="3756026"/>
                <a:ext cx="107950" cy="92075"/>
              </a:xfrm>
              <a:custGeom>
                <a:avLst/>
                <a:gdLst>
                  <a:gd name="T0" fmla="*/ 0 w 68"/>
                  <a:gd name="T1" fmla="*/ 6 h 58"/>
                  <a:gd name="T2" fmla="*/ 62 w 68"/>
                  <a:gd name="T3" fmla="*/ 0 h 58"/>
                  <a:gd name="T4" fmla="*/ 68 w 68"/>
                  <a:gd name="T5" fmla="*/ 52 h 58"/>
                  <a:gd name="T6" fmla="*/ 5 w 68"/>
                  <a:gd name="T7" fmla="*/ 58 h 58"/>
                  <a:gd name="T8" fmla="*/ 0 w 68"/>
                  <a:gd name="T9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58">
                    <a:moveTo>
                      <a:pt x="0" y="6"/>
                    </a:moveTo>
                    <a:lnTo>
                      <a:pt x="62" y="0"/>
                    </a:lnTo>
                    <a:lnTo>
                      <a:pt x="68" y="52"/>
                    </a:lnTo>
                    <a:lnTo>
                      <a:pt x="5" y="5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EDEDED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" name="Freeform 100">
                <a:extLst>
                  <a:ext uri="{FF2B5EF4-FFF2-40B4-BE49-F238E27FC236}">
                    <a16:creationId xmlns:a16="http://schemas.microsoft.com/office/drawing/2014/main" id="{A64B35F5-1E5E-4078-BD27-EE13F59819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1651" y="4332288"/>
                <a:ext cx="428625" cy="511175"/>
              </a:xfrm>
              <a:custGeom>
                <a:avLst/>
                <a:gdLst>
                  <a:gd name="T0" fmla="*/ 128 w 128"/>
                  <a:gd name="T1" fmla="*/ 0 h 154"/>
                  <a:gd name="T2" fmla="*/ 0 w 128"/>
                  <a:gd name="T3" fmla="*/ 0 h 154"/>
                  <a:gd name="T4" fmla="*/ 0 w 128"/>
                  <a:gd name="T5" fmla="*/ 132 h 154"/>
                  <a:gd name="T6" fmla="*/ 22 w 128"/>
                  <a:gd name="T7" fmla="*/ 154 h 154"/>
                  <a:gd name="T8" fmla="*/ 106 w 128"/>
                  <a:gd name="T9" fmla="*/ 154 h 154"/>
                  <a:gd name="T10" fmla="*/ 128 w 128"/>
                  <a:gd name="T11" fmla="*/ 132 h 154"/>
                  <a:gd name="T12" fmla="*/ 128 w 128"/>
                  <a:gd name="T1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" h="154">
                    <a:moveTo>
                      <a:pt x="128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2"/>
                      <a:pt x="0" y="132"/>
                      <a:pt x="0" y="132"/>
                    </a:cubicBezTo>
                    <a:cubicBezTo>
                      <a:pt x="0" y="144"/>
                      <a:pt x="10" y="154"/>
                      <a:pt x="22" y="154"/>
                    </a:cubicBezTo>
                    <a:cubicBezTo>
                      <a:pt x="106" y="154"/>
                      <a:pt x="106" y="154"/>
                      <a:pt x="106" y="154"/>
                    </a:cubicBezTo>
                    <a:cubicBezTo>
                      <a:pt x="118" y="154"/>
                      <a:pt x="128" y="144"/>
                      <a:pt x="128" y="132"/>
                    </a:cubicBez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C4CBCC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" name="Rectangle 101">
                <a:extLst>
                  <a:ext uri="{FF2B5EF4-FFF2-40B4-BE49-F238E27FC236}">
                    <a16:creationId xmlns:a16="http://schemas.microsoft.com/office/drawing/2014/main" id="{9A5CDC17-BA80-4ACA-A06B-439DEF0C5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4663" y="4232276"/>
                <a:ext cx="482600" cy="100013"/>
              </a:xfrm>
              <a:prstGeom prst="rect">
                <a:avLst/>
              </a:prstGeom>
              <a:solidFill>
                <a:srgbClr val="D5DADB"/>
              </a:solidFill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" name="Line 102">
                <a:extLst>
                  <a:ext uri="{FF2B5EF4-FFF2-40B4-BE49-F238E27FC236}">
                    <a16:creationId xmlns:a16="http://schemas.microsoft.com/office/drawing/2014/main" id="{3BFA2A84-7268-480F-92EF-29C0208425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5626" y="4335463"/>
                <a:ext cx="0" cy="195263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" name="Line 103">
                <a:extLst>
                  <a:ext uri="{FF2B5EF4-FFF2-40B4-BE49-F238E27FC236}">
                    <a16:creationId xmlns:a16="http://schemas.microsoft.com/office/drawing/2014/main" id="{2C9CA261-5431-418A-93AA-592CB85D8C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9951" y="4554538"/>
                <a:ext cx="0" cy="52388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" name="Line 104">
                <a:extLst>
                  <a:ext uri="{FF2B5EF4-FFF2-40B4-BE49-F238E27FC236}">
                    <a16:creationId xmlns:a16="http://schemas.microsoft.com/office/drawing/2014/main" id="{DECF0418-C61C-4CA1-8D56-E1455611C5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9951" y="4654551"/>
                <a:ext cx="0" cy="52388"/>
              </a:xfrm>
              <a:prstGeom prst="line">
                <a:avLst/>
              </a:prstGeom>
              <a:noFill/>
              <a:ln w="25400" cap="rnd">
                <a:solidFill>
                  <a:srgbClr val="3F47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1182051" y="2395306"/>
            <a:ext cx="3985202" cy="1143644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4" name="文本占位符 6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82051" y="3790747"/>
            <a:ext cx="3985202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6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182051" y="4106381"/>
            <a:ext cx="3985202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6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171438" marR="0" lvl="0" indent="-171438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7E764EC-E6C1-47E9-B89A-8D59ADD32ECE}"/>
              </a:ext>
            </a:extLst>
          </p:cNvPr>
          <p:cNvGrpSpPr/>
          <p:nvPr userDrawn="1"/>
        </p:nvGrpSpPr>
        <p:grpSpPr>
          <a:xfrm>
            <a:off x="-1" y="-1"/>
            <a:ext cx="3022601" cy="2783186"/>
            <a:chOff x="-1" y="-1"/>
            <a:chExt cx="2743201" cy="2525917"/>
          </a:xfrm>
        </p:grpSpPr>
        <p:sp>
          <p:nvSpPr>
            <p:cNvPr id="114" name="矩形 110">
              <a:extLst>
                <a:ext uri="{FF2B5EF4-FFF2-40B4-BE49-F238E27FC236}">
                  <a16:creationId xmlns:a16="http://schemas.microsoft.com/office/drawing/2014/main" id="{88F31592-E8F7-4C05-8750-846090C74C98}"/>
                </a:ext>
              </a:extLst>
            </p:cNvPr>
            <p:cNvSpPr/>
            <p:nvPr userDrawn="1"/>
          </p:nvSpPr>
          <p:spPr>
            <a:xfrm rot="10800000">
              <a:off x="-1" y="-1"/>
              <a:ext cx="2743201" cy="2525917"/>
            </a:xfrm>
            <a:custGeom>
              <a:avLst/>
              <a:gdLst>
                <a:gd name="connsiteX0" fmla="*/ 0 w 5384800"/>
                <a:gd name="connsiteY0" fmla="*/ 0 h 6858000"/>
                <a:gd name="connsiteX1" fmla="*/ 5384800 w 5384800"/>
                <a:gd name="connsiteY1" fmla="*/ 0 h 6858000"/>
                <a:gd name="connsiteX2" fmla="*/ 5384800 w 5384800"/>
                <a:gd name="connsiteY2" fmla="*/ 6858000 h 6858000"/>
                <a:gd name="connsiteX3" fmla="*/ 0 w 5384800"/>
                <a:gd name="connsiteY3" fmla="*/ 6858000 h 6858000"/>
                <a:gd name="connsiteX4" fmla="*/ 0 w 5384800"/>
                <a:gd name="connsiteY4" fmla="*/ 0 h 6858000"/>
                <a:gd name="connsiteX0" fmla="*/ 0 w 5384800"/>
                <a:gd name="connsiteY0" fmla="*/ 6858000 h 6858000"/>
                <a:gd name="connsiteX1" fmla="*/ 5384800 w 5384800"/>
                <a:gd name="connsiteY1" fmla="*/ 0 h 6858000"/>
                <a:gd name="connsiteX2" fmla="*/ 5384800 w 5384800"/>
                <a:gd name="connsiteY2" fmla="*/ 6858000 h 6858000"/>
                <a:gd name="connsiteX3" fmla="*/ 0 w 5384800"/>
                <a:gd name="connsiteY3" fmla="*/ 6858000 h 6858000"/>
                <a:gd name="connsiteX0" fmla="*/ 0 w 5130800"/>
                <a:gd name="connsiteY0" fmla="*/ 6833421 h 6858000"/>
                <a:gd name="connsiteX1" fmla="*/ 5130800 w 5130800"/>
                <a:gd name="connsiteY1" fmla="*/ 0 h 6858000"/>
                <a:gd name="connsiteX2" fmla="*/ 5130800 w 5130800"/>
                <a:gd name="connsiteY2" fmla="*/ 6858000 h 6858000"/>
                <a:gd name="connsiteX3" fmla="*/ 0 w 5130800"/>
                <a:gd name="connsiteY3" fmla="*/ 68334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30800" h="6858000">
                  <a:moveTo>
                    <a:pt x="0" y="6833421"/>
                  </a:moveTo>
                  <a:lnTo>
                    <a:pt x="5130800" y="0"/>
                  </a:lnTo>
                  <a:lnTo>
                    <a:pt x="5130800" y="6858000"/>
                  </a:lnTo>
                  <a:lnTo>
                    <a:pt x="0" y="683342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矩形 110">
              <a:extLst>
                <a:ext uri="{FF2B5EF4-FFF2-40B4-BE49-F238E27FC236}">
                  <a16:creationId xmlns:a16="http://schemas.microsoft.com/office/drawing/2014/main" id="{7B51E412-D47D-428F-9948-D8E3E2F11F55}"/>
                </a:ext>
              </a:extLst>
            </p:cNvPr>
            <p:cNvSpPr/>
            <p:nvPr userDrawn="1"/>
          </p:nvSpPr>
          <p:spPr>
            <a:xfrm rot="10800000">
              <a:off x="0" y="0"/>
              <a:ext cx="2739887" cy="2409434"/>
            </a:xfrm>
            <a:custGeom>
              <a:avLst/>
              <a:gdLst>
                <a:gd name="connsiteX0" fmla="*/ 0 w 5384800"/>
                <a:gd name="connsiteY0" fmla="*/ 0 h 6858000"/>
                <a:gd name="connsiteX1" fmla="*/ 5384800 w 5384800"/>
                <a:gd name="connsiteY1" fmla="*/ 0 h 6858000"/>
                <a:gd name="connsiteX2" fmla="*/ 5384800 w 5384800"/>
                <a:gd name="connsiteY2" fmla="*/ 6858000 h 6858000"/>
                <a:gd name="connsiteX3" fmla="*/ 0 w 5384800"/>
                <a:gd name="connsiteY3" fmla="*/ 6858000 h 6858000"/>
                <a:gd name="connsiteX4" fmla="*/ 0 w 5384800"/>
                <a:gd name="connsiteY4" fmla="*/ 0 h 6858000"/>
                <a:gd name="connsiteX0" fmla="*/ 0 w 5384800"/>
                <a:gd name="connsiteY0" fmla="*/ 6858000 h 6858000"/>
                <a:gd name="connsiteX1" fmla="*/ 5384800 w 5384800"/>
                <a:gd name="connsiteY1" fmla="*/ 0 h 6858000"/>
                <a:gd name="connsiteX2" fmla="*/ 5384800 w 5384800"/>
                <a:gd name="connsiteY2" fmla="*/ 6858000 h 6858000"/>
                <a:gd name="connsiteX3" fmla="*/ 0 w 5384800"/>
                <a:gd name="connsiteY3" fmla="*/ 6858000 h 6858000"/>
                <a:gd name="connsiteX0" fmla="*/ 0 w 5372349"/>
                <a:gd name="connsiteY0" fmla="*/ 6858000 h 6858000"/>
                <a:gd name="connsiteX1" fmla="*/ 5372349 w 5372349"/>
                <a:gd name="connsiteY1" fmla="*/ 0 h 6858000"/>
                <a:gd name="connsiteX2" fmla="*/ 5372349 w 5372349"/>
                <a:gd name="connsiteY2" fmla="*/ 6858000 h 6858000"/>
                <a:gd name="connsiteX3" fmla="*/ 0 w 5372349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349" h="6858000">
                  <a:moveTo>
                    <a:pt x="0" y="6858000"/>
                  </a:moveTo>
                  <a:lnTo>
                    <a:pt x="5372349" y="0"/>
                  </a:lnTo>
                  <a:lnTo>
                    <a:pt x="53723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7FEF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/>
              <a:t>https://islide-powerpoint.com  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50" r:id="rId3"/>
    <p:sldLayoutId id="2147483654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9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2.xml"/><Relationship Id="rId4" Type="http://schemas.openxmlformats.org/officeDocument/2006/relationships/hyperlink" Target="https://www.islide.cc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Subtitle here</a:t>
            </a:r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iSlide</a:t>
            </a:r>
            <a:r>
              <a:rPr lang="en-US" altLang="zh-CN" baseline="30000" dirty="0"/>
              <a:t>® </a:t>
            </a:r>
            <a:r>
              <a:rPr lang="en-US" altLang="zh-CN" dirty="0"/>
              <a:t>PowerPoint standard template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Speaker name and title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https://islide-powerpoint.com</a:t>
            </a:r>
            <a:endParaRPr lang="en-US" altLang="en-US" dirty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A73AACB-D819-4152-A6CC-64EA949F9914}"/>
              </a:ext>
            </a:extLst>
          </p:cNvPr>
          <p:cNvCxnSpPr>
            <a:cxnSpLocks/>
          </p:cNvCxnSpPr>
          <p:nvPr/>
        </p:nvCxnSpPr>
        <p:spPr>
          <a:xfrm>
            <a:off x="1049343" y="3786909"/>
            <a:ext cx="33067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文本框 76">
            <a:extLst>
              <a:ext uri="{FF2B5EF4-FFF2-40B4-BE49-F238E27FC236}">
                <a16:creationId xmlns:a16="http://schemas.microsoft.com/office/drawing/2014/main" id="{82DD25D2-7055-49A7-8905-552580C84CE7}"/>
              </a:ext>
            </a:extLst>
          </p:cNvPr>
          <p:cNvSpPr txBox="1"/>
          <p:nvPr/>
        </p:nvSpPr>
        <p:spPr>
          <a:xfrm rot="19114358">
            <a:off x="8292560" y="1082062"/>
            <a:ext cx="2579826" cy="1144133"/>
          </a:xfrm>
          <a:prstGeom prst="rect">
            <a:avLst/>
          </a:prstGeom>
          <a:noFill/>
        </p:spPr>
        <p:txBody>
          <a:bodyPr wrap="none" numCol="1" rtlCol="0">
            <a:prstTxWarp prst="textPlain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600" dirty="0">
                <a:solidFill>
                  <a:srgbClr val="7FEFD2"/>
                </a:solidFill>
                <a:latin typeface="Impact" panose="020B0806030902050204" pitchFamily="34" charset="0"/>
              </a:rPr>
              <a:t>2021</a:t>
            </a:r>
            <a:endParaRPr lang="zh-CN" altLang="en-US" sz="16600" dirty="0">
              <a:solidFill>
                <a:srgbClr val="7FEFD2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6117ADB-F684-40C7-9A56-6A8798921C16}"/>
              </a:ext>
            </a:extLst>
          </p:cNvPr>
          <p:cNvSpPr txBox="1"/>
          <p:nvPr/>
        </p:nvSpPr>
        <p:spPr>
          <a:xfrm>
            <a:off x="10007600" y="4521201"/>
            <a:ext cx="1473200" cy="16041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dirty="0">
                <a:ln w="22225">
                  <a:solidFill>
                    <a:srgbClr val="3F4749"/>
                  </a:solidFill>
                </a:ln>
                <a:solidFill>
                  <a:srgbClr val="7FEFD2"/>
                </a:solidFill>
                <a:latin typeface="Impact" panose="020B0806030902050204" pitchFamily="34" charset="0"/>
              </a:rPr>
              <a:t>02</a:t>
            </a:r>
            <a:endParaRPr lang="zh-CN" altLang="en-US" dirty="0">
              <a:ln w="22225">
                <a:solidFill>
                  <a:srgbClr val="3F4749"/>
                </a:solidFill>
              </a:ln>
              <a:solidFill>
                <a:srgbClr val="7FEFD2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798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F49B69-FA23-4E9C-A991-FF794A2AC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A4E67D3-EF11-4397-A90C-736B6CA7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8E8DE3-0D24-4B62-8E28-D27BE31B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11</a:t>
            </a:fld>
            <a:endParaRPr lang="zh-CN" altLang="en-US"/>
          </a:p>
        </p:txBody>
      </p:sp>
      <p:grpSp>
        <p:nvGrpSpPr>
          <p:cNvPr id="5" name="2b391065-092a-4dab-9ed4-5cccb84cb53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04269FE9-D930-4261-9BAE-8812D163DCE2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3101" y="1176016"/>
            <a:ext cx="10845799" cy="4970784"/>
            <a:chOff x="673101" y="1176016"/>
            <a:chExt cx="10845799" cy="4970784"/>
          </a:xfrm>
        </p:grpSpPr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34A1FE67-B117-49DD-A4D8-0170582C42EA}"/>
                </a:ext>
              </a:extLst>
            </p:cNvPr>
            <p:cNvCxnSpPr/>
            <p:nvPr/>
          </p:nvCxnSpPr>
          <p:spPr>
            <a:xfrm>
              <a:off x="6032739" y="1958420"/>
              <a:ext cx="954240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ïşḻiḍé">
              <a:extLst>
                <a:ext uri="{FF2B5EF4-FFF2-40B4-BE49-F238E27FC236}">
                  <a16:creationId xmlns:a16="http://schemas.microsoft.com/office/drawing/2014/main" id="{D67F1C0D-DAEB-4CFD-AF23-490F4CECB265}"/>
                </a:ext>
              </a:extLst>
            </p:cNvPr>
            <p:cNvSpPr/>
            <p:nvPr/>
          </p:nvSpPr>
          <p:spPr>
            <a:xfrm>
              <a:off x="4289962" y="1176016"/>
              <a:ext cx="1898423" cy="1564806"/>
            </a:xfrm>
            <a:prstGeom prst="roundRect">
              <a:avLst>
                <a:gd name="adj" fmla="val 46218"/>
              </a:avLst>
            </a:prstGeom>
            <a:solidFill>
              <a:schemeClr val="bg1"/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ïš1íďè">
              <a:extLst>
                <a:ext uri="{FF2B5EF4-FFF2-40B4-BE49-F238E27FC236}">
                  <a16:creationId xmlns:a16="http://schemas.microsoft.com/office/drawing/2014/main" id="{56606142-FA5C-4FCC-A44A-429AF2F43377}"/>
                </a:ext>
              </a:extLst>
            </p:cNvPr>
            <p:cNvSpPr/>
            <p:nvPr/>
          </p:nvSpPr>
          <p:spPr bwMode="auto">
            <a:xfrm>
              <a:off x="4879496" y="1644021"/>
              <a:ext cx="628796" cy="628796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9" name="î$ľîde">
              <a:extLst>
                <a:ext uri="{FF2B5EF4-FFF2-40B4-BE49-F238E27FC236}">
                  <a16:creationId xmlns:a16="http://schemas.microsoft.com/office/drawing/2014/main" id="{FFFB5357-619B-4C1C-87A7-A4EB03862BB5}"/>
                </a:ext>
              </a:extLst>
            </p:cNvPr>
            <p:cNvGrpSpPr/>
            <p:nvPr/>
          </p:nvGrpSpPr>
          <p:grpSpPr>
            <a:xfrm>
              <a:off x="7049989" y="1644022"/>
              <a:ext cx="3249811" cy="1062194"/>
              <a:chOff x="5291631" y="2096806"/>
              <a:chExt cx="3249811" cy="1062194"/>
            </a:xfrm>
          </p:grpSpPr>
          <p:sp>
            <p:nvSpPr>
              <p:cNvPr id="23" name="iṧľiḓê">
                <a:extLst>
                  <a:ext uri="{FF2B5EF4-FFF2-40B4-BE49-F238E27FC236}">
                    <a16:creationId xmlns:a16="http://schemas.microsoft.com/office/drawing/2014/main" id="{CB821386-226B-4311-AA8B-D1981DE7556F}"/>
                  </a:ext>
                </a:extLst>
              </p:cNvPr>
              <p:cNvSpPr/>
              <p:nvPr/>
            </p:nvSpPr>
            <p:spPr>
              <a:xfrm>
                <a:off x="5291632" y="2096806"/>
                <a:ext cx="3249810" cy="491954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 anchorCtr="0">
                <a:normAutofit/>
              </a:bodyPr>
              <a:lstStyle/>
              <a:p>
                <a:pPr>
                  <a:defRPr/>
                </a:pPr>
                <a:r>
                  <a:rPr lang="en-US" altLang="zh-CN" sz="1600" b="1" dirty="0">
                    <a:solidFill>
                      <a:schemeClr val="bg1"/>
                    </a:solidFill>
                  </a:rPr>
                  <a:t>Text here</a:t>
                </a:r>
                <a:endParaRPr lang="zh-CN" altLang="en-U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ïşḻíḓê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5291631" y="2601601"/>
                <a:ext cx="3249810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</p:grp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A2E1B9F4-8894-4BEB-AFE7-CF013BF175DA}"/>
                </a:ext>
              </a:extLst>
            </p:cNvPr>
            <p:cNvCxnSpPr/>
            <p:nvPr/>
          </p:nvCxnSpPr>
          <p:spPr>
            <a:xfrm>
              <a:off x="6637532" y="3257550"/>
              <a:ext cx="95424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íśḻîḓe">
              <a:extLst>
                <a:ext uri="{FF2B5EF4-FFF2-40B4-BE49-F238E27FC236}">
                  <a16:creationId xmlns:a16="http://schemas.microsoft.com/office/drawing/2014/main" id="{676DAF48-AF5B-4E7C-9DB4-8CA0766504ED}"/>
                </a:ext>
              </a:extLst>
            </p:cNvPr>
            <p:cNvSpPr/>
            <p:nvPr/>
          </p:nvSpPr>
          <p:spPr>
            <a:xfrm>
              <a:off x="4928875" y="2475147"/>
              <a:ext cx="1898423" cy="1564806"/>
            </a:xfrm>
            <a:prstGeom prst="roundRect">
              <a:avLst>
                <a:gd name="adj" fmla="val 46218"/>
              </a:avLst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îṣļiḓê">
              <a:extLst>
                <a:ext uri="{FF2B5EF4-FFF2-40B4-BE49-F238E27FC236}">
                  <a16:creationId xmlns:a16="http://schemas.microsoft.com/office/drawing/2014/main" id="{00E5CAD6-1650-4BDA-8857-26C7C56168C0}"/>
                </a:ext>
              </a:extLst>
            </p:cNvPr>
            <p:cNvSpPr/>
            <p:nvPr/>
          </p:nvSpPr>
          <p:spPr bwMode="auto">
            <a:xfrm>
              <a:off x="5620965" y="2950248"/>
              <a:ext cx="628796" cy="628796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ïs1iḋè">
              <a:extLst>
                <a:ext uri="{FF2B5EF4-FFF2-40B4-BE49-F238E27FC236}">
                  <a16:creationId xmlns:a16="http://schemas.microsoft.com/office/drawing/2014/main" id="{1CC2B915-0167-48F1-9FFC-056A08FF95C7}"/>
                </a:ext>
              </a:extLst>
            </p:cNvPr>
            <p:cNvSpPr/>
            <p:nvPr/>
          </p:nvSpPr>
          <p:spPr>
            <a:xfrm>
              <a:off x="7659540" y="2942125"/>
              <a:ext cx="3249810" cy="49195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anchor="ctr" anchorCtr="0">
              <a:normAutofit/>
            </a:bodyPr>
            <a:lstStyle/>
            <a:p>
              <a:pPr>
                <a:defRPr/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Text here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íṣlíḓê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7659539" y="3430131"/>
              <a:ext cx="32498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3084ECC8-A90D-4E1D-A37E-4D000EF74C48}"/>
                </a:ext>
              </a:extLst>
            </p:cNvPr>
            <p:cNvCxnSpPr/>
            <p:nvPr/>
          </p:nvCxnSpPr>
          <p:spPr>
            <a:xfrm>
              <a:off x="7242325" y="4556681"/>
              <a:ext cx="954240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ïṡļíḋe">
              <a:extLst>
                <a:ext uri="{FF2B5EF4-FFF2-40B4-BE49-F238E27FC236}">
                  <a16:creationId xmlns:a16="http://schemas.microsoft.com/office/drawing/2014/main" id="{AEC2E083-92BF-4652-AC15-D486AF10AEF4}"/>
                </a:ext>
              </a:extLst>
            </p:cNvPr>
            <p:cNvSpPr/>
            <p:nvPr/>
          </p:nvSpPr>
          <p:spPr>
            <a:xfrm>
              <a:off x="5567787" y="3774278"/>
              <a:ext cx="1898423" cy="1564806"/>
            </a:xfrm>
            <a:prstGeom prst="roundRect">
              <a:avLst>
                <a:gd name="adj" fmla="val 46218"/>
              </a:avLst>
            </a:prstGeom>
            <a:solidFill>
              <a:schemeClr val="bg1"/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iṩliḓe">
              <a:extLst>
                <a:ext uri="{FF2B5EF4-FFF2-40B4-BE49-F238E27FC236}">
                  <a16:creationId xmlns:a16="http://schemas.microsoft.com/office/drawing/2014/main" id="{A946271C-284B-4F27-BE42-935C4138A132}"/>
                </a:ext>
              </a:extLst>
            </p:cNvPr>
            <p:cNvSpPr/>
            <p:nvPr/>
          </p:nvSpPr>
          <p:spPr bwMode="auto">
            <a:xfrm>
              <a:off x="6188385" y="4305698"/>
              <a:ext cx="628796" cy="628796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06 w 236"/>
                <a:gd name="T11" fmla="*/ 171 h 236"/>
                <a:gd name="T12" fmla="*/ 54 w 236"/>
                <a:gd name="T13" fmla="*/ 163 h 236"/>
                <a:gd name="T14" fmla="*/ 54 w 236"/>
                <a:gd name="T15" fmla="*/ 121 h 236"/>
                <a:gd name="T16" fmla="*/ 106 w 236"/>
                <a:gd name="T17" fmla="*/ 121 h 236"/>
                <a:gd name="T18" fmla="*/ 106 w 236"/>
                <a:gd name="T19" fmla="*/ 171 h 236"/>
                <a:gd name="T20" fmla="*/ 106 w 236"/>
                <a:gd name="T21" fmla="*/ 114 h 236"/>
                <a:gd name="T22" fmla="*/ 54 w 236"/>
                <a:gd name="T23" fmla="*/ 114 h 236"/>
                <a:gd name="T24" fmla="*/ 54 w 236"/>
                <a:gd name="T25" fmla="*/ 72 h 236"/>
                <a:gd name="T26" fmla="*/ 106 w 236"/>
                <a:gd name="T27" fmla="*/ 64 h 236"/>
                <a:gd name="T28" fmla="*/ 106 w 236"/>
                <a:gd name="T29" fmla="*/ 114 h 236"/>
                <a:gd name="T30" fmla="*/ 182 w 236"/>
                <a:gd name="T31" fmla="*/ 182 h 236"/>
                <a:gd name="T32" fmla="*/ 113 w 236"/>
                <a:gd name="T33" fmla="*/ 172 h 236"/>
                <a:gd name="T34" fmla="*/ 113 w 236"/>
                <a:gd name="T35" fmla="*/ 121 h 236"/>
                <a:gd name="T36" fmla="*/ 182 w 236"/>
                <a:gd name="T37" fmla="*/ 121 h 236"/>
                <a:gd name="T38" fmla="*/ 182 w 236"/>
                <a:gd name="T39" fmla="*/ 182 h 236"/>
                <a:gd name="T40" fmla="*/ 182 w 236"/>
                <a:gd name="T41" fmla="*/ 114 h 236"/>
                <a:gd name="T42" fmla="*/ 113 w 236"/>
                <a:gd name="T43" fmla="*/ 114 h 236"/>
                <a:gd name="T44" fmla="*/ 113 w 236"/>
                <a:gd name="T45" fmla="*/ 63 h 236"/>
                <a:gd name="T46" fmla="*/ 182 w 236"/>
                <a:gd name="T47" fmla="*/ 53 h 236"/>
                <a:gd name="T48" fmla="*/ 182 w 236"/>
                <a:gd name="T49" fmla="*/ 1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8" name="íšľïḑê">
              <a:extLst>
                <a:ext uri="{FF2B5EF4-FFF2-40B4-BE49-F238E27FC236}">
                  <a16:creationId xmlns:a16="http://schemas.microsoft.com/office/drawing/2014/main" id="{A99941B5-3C39-41DE-874F-2CC58B1A21D5}"/>
                </a:ext>
              </a:extLst>
            </p:cNvPr>
            <p:cNvGrpSpPr/>
            <p:nvPr/>
          </p:nvGrpSpPr>
          <p:grpSpPr>
            <a:xfrm>
              <a:off x="8269089" y="4240228"/>
              <a:ext cx="3249811" cy="1056218"/>
              <a:chOff x="6510731" y="4415181"/>
              <a:chExt cx="3249811" cy="1056218"/>
            </a:xfrm>
          </p:grpSpPr>
          <p:sp>
            <p:nvSpPr>
              <p:cNvPr id="21" name="îṡ1ïďe">
                <a:extLst>
                  <a:ext uri="{FF2B5EF4-FFF2-40B4-BE49-F238E27FC236}">
                    <a16:creationId xmlns:a16="http://schemas.microsoft.com/office/drawing/2014/main" id="{087C482D-63C6-4347-AD30-2196B7BF2544}"/>
                  </a:ext>
                </a:extLst>
              </p:cNvPr>
              <p:cNvSpPr/>
              <p:nvPr/>
            </p:nvSpPr>
            <p:spPr>
              <a:xfrm>
                <a:off x="6510732" y="4415181"/>
                <a:ext cx="3249810" cy="491954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 anchorCtr="0">
                <a:normAutofit/>
              </a:bodyPr>
              <a:lstStyle/>
              <a:p>
                <a:r>
                  <a:rPr lang="en-US" altLang="zh-CN" sz="1600" b="1" dirty="0">
                    <a:solidFill>
                      <a:schemeClr val="bg1"/>
                    </a:solidFill>
                  </a:rPr>
                  <a:t>Text here</a:t>
                </a:r>
                <a:endParaRPr lang="zh-CN" altLang="en-U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ïš1îdé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6510731" y="4914000"/>
                <a:ext cx="3249810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</p:grpSp>
        <p:sp>
          <p:nvSpPr>
            <p:cNvPr id="19" name="ïṣḷîḋe">
              <a:extLst>
                <a:ext uri="{FF2B5EF4-FFF2-40B4-BE49-F238E27FC236}">
                  <a16:creationId xmlns:a16="http://schemas.microsoft.com/office/drawing/2014/main" id="{C7359840-31A7-4905-9747-F7872D8099E3}"/>
                </a:ext>
              </a:extLst>
            </p:cNvPr>
            <p:cNvSpPr txBox="1"/>
            <p:nvPr/>
          </p:nvSpPr>
          <p:spPr>
            <a:xfrm>
              <a:off x="673102" y="4252467"/>
              <a:ext cx="4255773" cy="8521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b" anchorCtr="0">
              <a:normAutofit/>
            </a:bodyPr>
            <a:lstStyle/>
            <a:p>
              <a:pPr>
                <a:buSzPct val="25000"/>
              </a:pPr>
              <a:r>
                <a:rPr lang="en-US" sz="2000" b="1" dirty="0"/>
                <a:t>Unified fonts make</a:t>
              </a:r>
            </a:p>
            <a:p>
              <a:pPr>
                <a:buSzPct val="25000"/>
              </a:pPr>
              <a:r>
                <a:rPr lang="en-US" sz="2000" b="1" dirty="0"/>
                <a:t>reading more fluent.</a:t>
              </a:r>
            </a:p>
          </p:txBody>
        </p:sp>
        <p:sp>
          <p:nvSpPr>
            <p:cNvPr id="20" name="îSľïḑè">
              <a:extLst>
                <a:ext uri="{FF2B5EF4-FFF2-40B4-BE49-F238E27FC236}">
                  <a16:creationId xmlns:a16="http://schemas.microsoft.com/office/drawing/2014/main" id="{B07EA2A7-20B9-4794-9221-6F88A5C9AEF5}"/>
                </a:ext>
              </a:extLst>
            </p:cNvPr>
            <p:cNvSpPr txBox="1"/>
            <p:nvPr/>
          </p:nvSpPr>
          <p:spPr>
            <a:xfrm>
              <a:off x="673101" y="5104628"/>
              <a:ext cx="4255774" cy="10421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ctr" anchorCtr="0">
              <a:normAutofit/>
            </a:bodyPr>
            <a:lstStyle/>
            <a:p>
              <a:pPr>
                <a:lnSpc>
                  <a:spcPct val="150000"/>
                </a:lnSpc>
                <a:buSzPct val="25000"/>
              </a:pPr>
              <a:r>
                <a:rPr lang="en-US" sz="1200" dirty="0"/>
                <a:t>Theme color makes PPT more convenient to change.</a:t>
              </a:r>
            </a:p>
            <a:p>
              <a:pPr>
                <a:lnSpc>
                  <a:spcPct val="150000"/>
                </a:lnSpc>
                <a:buSzPct val="25000"/>
              </a:pPr>
              <a:r>
                <a:rPr lang="en-US" sz="1200" dirty="0"/>
                <a:t>Adjust the spacing to adapt to Chinese typesetting, use the reference line in PPT.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2590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D93340-FF20-4BAC-9663-CA2E5CF11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92AD010-E7B0-468B-B845-1EDE03262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D84F0F8-26DB-43A3-952E-EC7C2B55B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12</a:t>
            </a:fld>
            <a:endParaRPr lang="zh-CN" altLang="en-US"/>
          </a:p>
        </p:txBody>
      </p:sp>
      <p:grpSp>
        <p:nvGrpSpPr>
          <p:cNvPr id="5" name="e6552824-66bd-4f35-b980-858f6e743a7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956638DD-DF28-4351-9497-9AA699E3E5DC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2188" y="1130299"/>
            <a:ext cx="10847506" cy="4683701"/>
            <a:chOff x="672188" y="1130299"/>
            <a:chExt cx="10847506" cy="4683701"/>
          </a:xfrm>
        </p:grpSpPr>
        <p:grpSp>
          <p:nvGrpSpPr>
            <p:cNvPr id="6" name="îsliďè">
              <a:extLst>
                <a:ext uri="{FF2B5EF4-FFF2-40B4-BE49-F238E27FC236}">
                  <a16:creationId xmlns:a16="http://schemas.microsoft.com/office/drawing/2014/main" id="{23791AD8-AF1E-4DC2-B83E-F4DF20EBA9A0}"/>
                </a:ext>
              </a:extLst>
            </p:cNvPr>
            <p:cNvGrpSpPr/>
            <p:nvPr/>
          </p:nvGrpSpPr>
          <p:grpSpPr>
            <a:xfrm>
              <a:off x="672188" y="3069000"/>
              <a:ext cx="2681076" cy="2098700"/>
              <a:chOff x="672188" y="2889000"/>
              <a:chExt cx="2904042" cy="2098700"/>
            </a:xfrm>
          </p:grpSpPr>
          <p:sp>
            <p:nvSpPr>
              <p:cNvPr id="28" name="iṩḷiḍê">
                <a:extLst>
                  <a:ext uri="{FF2B5EF4-FFF2-40B4-BE49-F238E27FC236}">
                    <a16:creationId xmlns:a16="http://schemas.microsoft.com/office/drawing/2014/main" id="{2D9CC28F-4ADB-44B0-81E0-049844BF484B}"/>
                  </a:ext>
                </a:extLst>
              </p:cNvPr>
              <p:cNvSpPr/>
              <p:nvPr/>
            </p:nvSpPr>
            <p:spPr bwMode="auto">
              <a:xfrm rot="21595037">
                <a:off x="673100" y="2889000"/>
                <a:ext cx="2902900" cy="792618"/>
              </a:xfrm>
              <a:prstGeom prst="homePlate">
                <a:avLst>
                  <a:gd name="adj" fmla="val 3427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pPr lvl="0"/>
                <a:endParaRPr lang="zh-CN" altLang="en-US" sz="1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ïślïḑé">
                <a:extLst>
                  <a:ext uri="{FF2B5EF4-FFF2-40B4-BE49-F238E27FC236}">
                    <a16:creationId xmlns:a16="http://schemas.microsoft.com/office/drawing/2014/main" id="{2D9CC28F-4ADB-44B0-81E0-049844BF484B}"/>
                  </a:ext>
                </a:extLst>
              </p:cNvPr>
              <p:cNvSpPr/>
              <p:nvPr/>
            </p:nvSpPr>
            <p:spPr bwMode="auto">
              <a:xfrm rot="21595037">
                <a:off x="672518" y="3055995"/>
                <a:ext cx="2794648" cy="458762"/>
              </a:xfrm>
              <a:prstGeom prst="homePlate">
                <a:avLst>
                  <a:gd name="adj" fmla="val 34270"/>
                </a:avLst>
              </a:prstGeom>
              <a:solidFill>
                <a:schemeClr val="bg1"/>
              </a:solidFill>
              <a:ln w="57150">
                <a:noFill/>
                <a:round/>
                <a:headEnd/>
                <a:tailEnd/>
              </a:ln>
            </p:spPr>
            <p:txBody>
              <a:bodyPr vert="horz" wrap="none" lIns="91440" tIns="45720" rIns="91440" bIns="45720" anchor="ctr" anchorCtr="1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/>
                <a:r>
                  <a:rPr lang="en-US" altLang="zh-CN" dirty="0"/>
                  <a:t>2018</a:t>
                </a:r>
                <a:endParaRPr lang="zh-CN" altLang="en-US" dirty="0"/>
              </a:p>
            </p:txBody>
          </p:sp>
          <p:sp>
            <p:nvSpPr>
              <p:cNvPr id="30" name="íṥliḑé">
                <a:extLst>
                  <a:ext uri="{FF2B5EF4-FFF2-40B4-BE49-F238E27FC236}">
                    <a16:creationId xmlns:a16="http://schemas.microsoft.com/office/drawing/2014/main" id="{4E03547A-8443-450A-B098-4887B98534A9}"/>
                  </a:ext>
                </a:extLst>
              </p:cNvPr>
              <p:cNvSpPr txBox="1"/>
              <p:nvPr/>
            </p:nvSpPr>
            <p:spPr>
              <a:xfrm>
                <a:off x="672188" y="3817700"/>
                <a:ext cx="2904042" cy="4304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 marL="0" marR="0" lvl="0" indent="0" algn="ctr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de-DE" sz="20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Text here</a:t>
                </a:r>
              </a:p>
            </p:txBody>
          </p:sp>
          <p:sp>
            <p:nvSpPr>
              <p:cNvPr id="31" name="ïŝḷïḋé">
                <a:extLst>
                  <a:ext uri="{FF2B5EF4-FFF2-40B4-BE49-F238E27FC236}">
                    <a16:creationId xmlns:a16="http://schemas.microsoft.com/office/drawing/2014/main" id="{8C3C89E8-3105-4976-B823-FC9877CFB7E7}"/>
                  </a:ext>
                </a:extLst>
              </p:cNvPr>
              <p:cNvSpPr txBox="1"/>
              <p:nvPr/>
            </p:nvSpPr>
            <p:spPr>
              <a:xfrm>
                <a:off x="672188" y="4248155"/>
                <a:ext cx="2904042" cy="7395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Copy paste fonts. Choose the only option to retain text.…</a:t>
                </a:r>
                <a:r>
                  <a:rPr kumimoji="0" lang="de-DE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.</a:t>
                </a:r>
              </a:p>
            </p:txBody>
          </p:sp>
        </p:grpSp>
        <p:grpSp>
          <p:nvGrpSpPr>
            <p:cNvPr id="7" name="íşḷíḓè">
              <a:extLst>
                <a:ext uri="{FF2B5EF4-FFF2-40B4-BE49-F238E27FC236}">
                  <a16:creationId xmlns:a16="http://schemas.microsoft.com/office/drawing/2014/main" id="{E48E037C-A134-482E-8E4F-650145D0A32E}"/>
                </a:ext>
              </a:extLst>
            </p:cNvPr>
            <p:cNvGrpSpPr/>
            <p:nvPr/>
          </p:nvGrpSpPr>
          <p:grpSpPr>
            <a:xfrm>
              <a:off x="3405283" y="3069000"/>
              <a:ext cx="2681076" cy="2098700"/>
              <a:chOff x="672188" y="2889000"/>
              <a:chExt cx="2904042" cy="2098700"/>
            </a:xfrm>
          </p:grpSpPr>
          <p:sp>
            <p:nvSpPr>
              <p:cNvPr id="24" name="ïṡḷïḋè">
                <a:extLst>
                  <a:ext uri="{FF2B5EF4-FFF2-40B4-BE49-F238E27FC236}">
                    <a16:creationId xmlns:a16="http://schemas.microsoft.com/office/drawing/2014/main" id="{DC2C974C-7CCE-488E-9F65-7713DCB2F8DB}"/>
                  </a:ext>
                </a:extLst>
              </p:cNvPr>
              <p:cNvSpPr/>
              <p:nvPr/>
            </p:nvSpPr>
            <p:spPr bwMode="auto">
              <a:xfrm rot="21595037">
                <a:off x="673100" y="2889000"/>
                <a:ext cx="2902900" cy="792618"/>
              </a:xfrm>
              <a:prstGeom prst="chevr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pPr lvl="0"/>
                <a:endParaRPr lang="zh-CN" altLang="en-US" sz="1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iS1ïḍé">
                <a:extLst>
                  <a:ext uri="{FF2B5EF4-FFF2-40B4-BE49-F238E27FC236}">
                    <a16:creationId xmlns:a16="http://schemas.microsoft.com/office/drawing/2014/main" id="{20020545-9602-40AA-AC6A-68183C4DE579}"/>
                  </a:ext>
                </a:extLst>
              </p:cNvPr>
              <p:cNvSpPr/>
              <p:nvPr/>
            </p:nvSpPr>
            <p:spPr bwMode="auto">
              <a:xfrm rot="21595037">
                <a:off x="672518" y="3055995"/>
                <a:ext cx="2794648" cy="458762"/>
              </a:xfrm>
              <a:prstGeom prst="chevron">
                <a:avLst>
                  <a:gd name="adj" fmla="val 54154"/>
                </a:avLst>
              </a:prstGeom>
              <a:solidFill>
                <a:schemeClr val="bg1"/>
              </a:solidFill>
              <a:ln w="57150">
                <a:noFill/>
                <a:round/>
                <a:headEnd/>
                <a:tailEnd/>
              </a:ln>
            </p:spPr>
            <p:txBody>
              <a:bodyPr vert="horz" wrap="none" lIns="91440" tIns="45720" rIns="91440" bIns="45720" anchor="ctr" anchorCtr="1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/>
                <a:r>
                  <a:rPr lang="en-US" altLang="zh-CN" dirty="0"/>
                  <a:t>2019</a:t>
                </a:r>
                <a:endParaRPr lang="zh-CN" altLang="en-US" dirty="0"/>
              </a:p>
            </p:txBody>
          </p:sp>
          <p:sp>
            <p:nvSpPr>
              <p:cNvPr id="26" name="íṥļíḋè">
                <a:extLst>
                  <a:ext uri="{FF2B5EF4-FFF2-40B4-BE49-F238E27FC236}">
                    <a16:creationId xmlns:a16="http://schemas.microsoft.com/office/drawing/2014/main" id="{D1AE30B0-706A-4CB4-9C0C-CC4BE43FD29E}"/>
                  </a:ext>
                </a:extLst>
              </p:cNvPr>
              <p:cNvSpPr txBox="1"/>
              <p:nvPr/>
            </p:nvSpPr>
            <p:spPr>
              <a:xfrm>
                <a:off x="672188" y="3817700"/>
                <a:ext cx="2904042" cy="4304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 marL="0" marR="0" lvl="0" indent="0" algn="ctr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de-DE" sz="20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Text here</a:t>
                </a:r>
              </a:p>
            </p:txBody>
          </p:sp>
          <p:sp>
            <p:nvSpPr>
              <p:cNvPr id="27" name="iŝļîḋé">
                <a:extLst>
                  <a:ext uri="{FF2B5EF4-FFF2-40B4-BE49-F238E27FC236}">
                    <a16:creationId xmlns:a16="http://schemas.microsoft.com/office/drawing/2014/main" id="{7B3EB805-A3D5-4D7E-B222-02C2ACEA25CB}"/>
                  </a:ext>
                </a:extLst>
              </p:cNvPr>
              <p:cNvSpPr txBox="1"/>
              <p:nvPr/>
            </p:nvSpPr>
            <p:spPr>
              <a:xfrm>
                <a:off x="672188" y="4248155"/>
                <a:ext cx="2904042" cy="7395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Copy paste fonts. Choose the only option to retain text.…</a:t>
                </a:r>
                <a:r>
                  <a:rPr kumimoji="0" lang="de-DE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.</a:t>
                </a:r>
              </a:p>
            </p:txBody>
          </p:sp>
        </p:grpSp>
        <p:grpSp>
          <p:nvGrpSpPr>
            <p:cNvPr id="8" name="íšľíḍè">
              <a:extLst>
                <a:ext uri="{FF2B5EF4-FFF2-40B4-BE49-F238E27FC236}">
                  <a16:creationId xmlns:a16="http://schemas.microsoft.com/office/drawing/2014/main" id="{924861EE-12C9-44D7-AC95-9C1D10DE1EDE}"/>
                </a:ext>
              </a:extLst>
            </p:cNvPr>
            <p:cNvGrpSpPr/>
            <p:nvPr/>
          </p:nvGrpSpPr>
          <p:grpSpPr>
            <a:xfrm>
              <a:off x="6115946" y="3069000"/>
              <a:ext cx="2681076" cy="2098700"/>
              <a:chOff x="672188" y="2889000"/>
              <a:chExt cx="2904042" cy="2098700"/>
            </a:xfrm>
          </p:grpSpPr>
          <p:sp>
            <p:nvSpPr>
              <p:cNvPr id="20" name="iślîdê">
                <a:extLst>
                  <a:ext uri="{FF2B5EF4-FFF2-40B4-BE49-F238E27FC236}">
                    <a16:creationId xmlns:a16="http://schemas.microsoft.com/office/drawing/2014/main" id="{08831A68-7474-4BE8-AC26-0B5475F12F6E}"/>
                  </a:ext>
                </a:extLst>
              </p:cNvPr>
              <p:cNvSpPr/>
              <p:nvPr/>
            </p:nvSpPr>
            <p:spPr bwMode="auto">
              <a:xfrm rot="21595037">
                <a:off x="673100" y="2889000"/>
                <a:ext cx="2902900" cy="792618"/>
              </a:xfrm>
              <a:prstGeom prst="chevr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pPr lvl="0"/>
                <a:endParaRPr lang="zh-CN" altLang="en-US" sz="1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iṡliḋe">
                <a:extLst>
                  <a:ext uri="{FF2B5EF4-FFF2-40B4-BE49-F238E27FC236}">
                    <a16:creationId xmlns:a16="http://schemas.microsoft.com/office/drawing/2014/main" id="{059CAD6C-0FC7-4F3C-9F9E-EB51F264BD51}"/>
                  </a:ext>
                </a:extLst>
              </p:cNvPr>
              <p:cNvSpPr/>
              <p:nvPr/>
            </p:nvSpPr>
            <p:spPr bwMode="auto">
              <a:xfrm rot="21595037">
                <a:off x="672518" y="3055995"/>
                <a:ext cx="2794648" cy="458762"/>
              </a:xfrm>
              <a:prstGeom prst="chevron">
                <a:avLst>
                  <a:gd name="adj" fmla="val 54154"/>
                </a:avLst>
              </a:prstGeom>
              <a:solidFill>
                <a:schemeClr val="bg1"/>
              </a:solidFill>
              <a:ln w="57150">
                <a:noFill/>
                <a:round/>
                <a:headEnd/>
                <a:tailEnd/>
              </a:ln>
            </p:spPr>
            <p:txBody>
              <a:bodyPr vert="horz" wrap="none" lIns="91440" tIns="45720" rIns="91440" bIns="45720" anchor="ctr" anchorCtr="1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/>
                <a:r>
                  <a:rPr lang="en-US" altLang="zh-CN" dirty="0"/>
                  <a:t>2020</a:t>
                </a:r>
                <a:endParaRPr lang="zh-CN" altLang="en-US" dirty="0"/>
              </a:p>
            </p:txBody>
          </p:sp>
          <p:sp>
            <p:nvSpPr>
              <p:cNvPr id="22" name="iš1ïḓé">
                <a:extLst>
                  <a:ext uri="{FF2B5EF4-FFF2-40B4-BE49-F238E27FC236}">
                    <a16:creationId xmlns:a16="http://schemas.microsoft.com/office/drawing/2014/main" id="{407D0452-1961-4BD6-9041-C7B8A7008ADD}"/>
                  </a:ext>
                </a:extLst>
              </p:cNvPr>
              <p:cNvSpPr txBox="1"/>
              <p:nvPr/>
            </p:nvSpPr>
            <p:spPr>
              <a:xfrm>
                <a:off x="672188" y="3817700"/>
                <a:ext cx="2904042" cy="4304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 marL="0" marR="0" lvl="0" indent="0" algn="ctr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de-DE" sz="20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Text here</a:t>
                </a:r>
              </a:p>
            </p:txBody>
          </p:sp>
          <p:sp>
            <p:nvSpPr>
              <p:cNvPr id="23" name="îś1íďe">
                <a:extLst>
                  <a:ext uri="{FF2B5EF4-FFF2-40B4-BE49-F238E27FC236}">
                    <a16:creationId xmlns:a16="http://schemas.microsoft.com/office/drawing/2014/main" id="{1EF48158-6070-4891-9DA2-BB309F9A1714}"/>
                  </a:ext>
                </a:extLst>
              </p:cNvPr>
              <p:cNvSpPr txBox="1"/>
              <p:nvPr/>
            </p:nvSpPr>
            <p:spPr>
              <a:xfrm>
                <a:off x="672188" y="4248155"/>
                <a:ext cx="2904042" cy="7395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Copy paste fonts. Choose the only option to retain text.…</a:t>
                </a:r>
                <a:r>
                  <a:rPr kumimoji="0" lang="de-DE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.</a:t>
                </a:r>
              </a:p>
            </p:txBody>
          </p:sp>
        </p:grpSp>
        <p:grpSp>
          <p:nvGrpSpPr>
            <p:cNvPr id="9" name="ísľîḍè">
              <a:extLst>
                <a:ext uri="{FF2B5EF4-FFF2-40B4-BE49-F238E27FC236}">
                  <a16:creationId xmlns:a16="http://schemas.microsoft.com/office/drawing/2014/main" id="{A87F374A-70AA-45B4-9890-7C7B990B7350}"/>
                </a:ext>
              </a:extLst>
            </p:cNvPr>
            <p:cNvGrpSpPr/>
            <p:nvPr/>
          </p:nvGrpSpPr>
          <p:grpSpPr>
            <a:xfrm>
              <a:off x="8838618" y="3069000"/>
              <a:ext cx="2681076" cy="2098700"/>
              <a:chOff x="672188" y="2889000"/>
              <a:chExt cx="2904042" cy="2098700"/>
            </a:xfrm>
          </p:grpSpPr>
          <p:sp>
            <p:nvSpPr>
              <p:cNvPr id="16" name="iśļíḑé">
                <a:extLst>
                  <a:ext uri="{FF2B5EF4-FFF2-40B4-BE49-F238E27FC236}">
                    <a16:creationId xmlns:a16="http://schemas.microsoft.com/office/drawing/2014/main" id="{4D37BFF6-2643-4F92-9A60-22BC66228EC5}"/>
                  </a:ext>
                </a:extLst>
              </p:cNvPr>
              <p:cNvSpPr/>
              <p:nvPr/>
            </p:nvSpPr>
            <p:spPr bwMode="auto">
              <a:xfrm rot="21595037">
                <a:off x="673100" y="2889000"/>
                <a:ext cx="2902900" cy="792618"/>
              </a:xfrm>
              <a:prstGeom prst="chevron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pPr lvl="0"/>
                <a:endParaRPr lang="zh-CN" altLang="en-US" sz="1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i$1íďê">
                <a:extLst>
                  <a:ext uri="{FF2B5EF4-FFF2-40B4-BE49-F238E27FC236}">
                    <a16:creationId xmlns:a16="http://schemas.microsoft.com/office/drawing/2014/main" id="{2ADF08C1-7682-4A1A-A3DF-9EAA3D67BB22}"/>
                  </a:ext>
                </a:extLst>
              </p:cNvPr>
              <p:cNvSpPr/>
              <p:nvPr/>
            </p:nvSpPr>
            <p:spPr bwMode="auto">
              <a:xfrm rot="21595037">
                <a:off x="672518" y="3055995"/>
                <a:ext cx="2794648" cy="458762"/>
              </a:xfrm>
              <a:prstGeom prst="chevron">
                <a:avLst>
                  <a:gd name="adj" fmla="val 54154"/>
                </a:avLst>
              </a:prstGeom>
              <a:solidFill>
                <a:schemeClr val="bg1"/>
              </a:solidFill>
              <a:ln w="57150">
                <a:noFill/>
                <a:round/>
                <a:headEnd/>
                <a:tailEnd/>
              </a:ln>
            </p:spPr>
            <p:txBody>
              <a:bodyPr vert="horz" wrap="none" lIns="91440" tIns="45720" rIns="91440" bIns="45720" anchor="ctr" anchorCtr="1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/>
                <a:r>
                  <a:rPr lang="en-US" altLang="zh-CN" dirty="0"/>
                  <a:t>2021</a:t>
                </a:r>
                <a:endParaRPr lang="zh-CN" altLang="en-US" dirty="0"/>
              </a:p>
            </p:txBody>
          </p:sp>
          <p:sp>
            <p:nvSpPr>
              <p:cNvPr id="18" name="iṩ1iďe">
                <a:extLst>
                  <a:ext uri="{FF2B5EF4-FFF2-40B4-BE49-F238E27FC236}">
                    <a16:creationId xmlns:a16="http://schemas.microsoft.com/office/drawing/2014/main" id="{35085770-5AF2-429A-A295-C2504B31E19C}"/>
                  </a:ext>
                </a:extLst>
              </p:cNvPr>
              <p:cNvSpPr txBox="1"/>
              <p:nvPr/>
            </p:nvSpPr>
            <p:spPr>
              <a:xfrm>
                <a:off x="672188" y="3817700"/>
                <a:ext cx="2904042" cy="4304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 marL="0" marR="0" lvl="0" indent="0" algn="ctr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de-DE" sz="20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Text here</a:t>
                </a:r>
              </a:p>
            </p:txBody>
          </p:sp>
          <p:sp>
            <p:nvSpPr>
              <p:cNvPr id="19" name="îśľîḋè">
                <a:extLst>
                  <a:ext uri="{FF2B5EF4-FFF2-40B4-BE49-F238E27FC236}">
                    <a16:creationId xmlns:a16="http://schemas.microsoft.com/office/drawing/2014/main" id="{B1502CEA-5287-41DB-BB4A-BB9A9488A03E}"/>
                  </a:ext>
                </a:extLst>
              </p:cNvPr>
              <p:cNvSpPr txBox="1"/>
              <p:nvPr/>
            </p:nvSpPr>
            <p:spPr>
              <a:xfrm>
                <a:off x="672188" y="4248155"/>
                <a:ext cx="2904042" cy="7395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Copy paste fonts. Choose the only option to retain text.…</a:t>
                </a:r>
                <a:r>
                  <a:rPr kumimoji="0" lang="de-DE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.</a:t>
                </a:r>
              </a:p>
            </p:txBody>
          </p:sp>
        </p:grpSp>
        <p:sp>
          <p:nvSpPr>
            <p:cNvPr id="10" name="íśḻïďê">
              <a:extLst>
                <a:ext uri="{FF2B5EF4-FFF2-40B4-BE49-F238E27FC236}">
                  <a16:creationId xmlns:a16="http://schemas.microsoft.com/office/drawing/2014/main" id="{1ADC80AE-2561-42FF-AB70-6D00288D7C8E}"/>
                </a:ext>
              </a:extLst>
            </p:cNvPr>
            <p:cNvSpPr txBox="1"/>
            <p:nvPr/>
          </p:nvSpPr>
          <p:spPr>
            <a:xfrm>
              <a:off x="673099" y="1130299"/>
              <a:ext cx="10845800" cy="5819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Unified fonts make reading more fluent.</a:t>
              </a:r>
            </a:p>
          </p:txBody>
        </p:sp>
        <p:sp>
          <p:nvSpPr>
            <p:cNvPr id="11" name="íṥľiḑé">
              <a:extLst>
                <a:ext uri="{FF2B5EF4-FFF2-40B4-BE49-F238E27FC236}">
                  <a16:creationId xmlns:a16="http://schemas.microsoft.com/office/drawing/2014/main" id="{73ED943B-AA48-4B50-A979-6AB225E2A277}"/>
                </a:ext>
              </a:extLst>
            </p:cNvPr>
            <p:cNvSpPr txBox="1"/>
            <p:nvPr/>
          </p:nvSpPr>
          <p:spPr>
            <a:xfrm>
              <a:off x="673101" y="1806180"/>
              <a:ext cx="10845796" cy="5944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Theme color makes PPT more convenient to change.</a:t>
              </a:r>
            </a:p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Adjust the spacing to adapt to Chinese typesetting, use the reference line in PPT.</a:t>
              </a:r>
            </a:p>
          </p:txBody>
        </p:sp>
        <p:sp>
          <p:nvSpPr>
            <p:cNvPr id="12" name="íṥḷîďê">
              <a:extLst>
                <a:ext uri="{FF2B5EF4-FFF2-40B4-BE49-F238E27FC236}">
                  <a16:creationId xmlns:a16="http://schemas.microsoft.com/office/drawing/2014/main" id="{84F72818-77D0-410E-83BB-96D534049461}"/>
                </a:ext>
              </a:extLst>
            </p:cNvPr>
            <p:cNvSpPr txBox="1"/>
            <p:nvPr/>
          </p:nvSpPr>
          <p:spPr>
            <a:xfrm>
              <a:off x="672188" y="5297246"/>
              <a:ext cx="2681076" cy="5167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30,000K</a:t>
              </a:r>
            </a:p>
          </p:txBody>
        </p:sp>
        <p:sp>
          <p:nvSpPr>
            <p:cNvPr id="13" name="iš1iḓè">
              <a:extLst>
                <a:ext uri="{FF2B5EF4-FFF2-40B4-BE49-F238E27FC236}">
                  <a16:creationId xmlns:a16="http://schemas.microsoft.com/office/drawing/2014/main" id="{0589C521-5CC2-41C5-B910-DDC35B2C8611}"/>
                </a:ext>
              </a:extLst>
            </p:cNvPr>
            <p:cNvSpPr txBox="1"/>
            <p:nvPr/>
          </p:nvSpPr>
          <p:spPr>
            <a:xfrm>
              <a:off x="3394331" y="5297246"/>
              <a:ext cx="2681076" cy="5167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50,000K</a:t>
              </a:r>
            </a:p>
          </p:txBody>
        </p:sp>
        <p:sp>
          <p:nvSpPr>
            <p:cNvPr id="14" name="îṥľïďé">
              <a:extLst>
                <a:ext uri="{FF2B5EF4-FFF2-40B4-BE49-F238E27FC236}">
                  <a16:creationId xmlns:a16="http://schemas.microsoft.com/office/drawing/2014/main" id="{DE69619C-E4E7-4962-98C7-ECD641084331}"/>
                </a:ext>
              </a:extLst>
            </p:cNvPr>
            <p:cNvSpPr txBox="1"/>
            <p:nvPr/>
          </p:nvSpPr>
          <p:spPr>
            <a:xfrm>
              <a:off x="6116474" y="5297246"/>
              <a:ext cx="2681076" cy="5167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60,000K</a:t>
              </a:r>
            </a:p>
          </p:txBody>
        </p:sp>
        <p:sp>
          <p:nvSpPr>
            <p:cNvPr id="15" name="ïṣḻiḋè">
              <a:extLst>
                <a:ext uri="{FF2B5EF4-FFF2-40B4-BE49-F238E27FC236}">
                  <a16:creationId xmlns:a16="http://schemas.microsoft.com/office/drawing/2014/main" id="{95122640-8C38-4EA3-95A6-C83715CE3321}"/>
                </a:ext>
              </a:extLst>
            </p:cNvPr>
            <p:cNvSpPr txBox="1"/>
            <p:nvPr/>
          </p:nvSpPr>
          <p:spPr>
            <a:xfrm>
              <a:off x="8838618" y="5297246"/>
              <a:ext cx="2681076" cy="5167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99,000K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3214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18BC79-8D7C-462D-9188-89F054615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FF4C6B0-A801-4636-9599-99C751E4D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31FE296-D7AD-43E6-8558-E4D41B68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13</a:t>
            </a:fld>
            <a:endParaRPr lang="zh-CN" altLang="en-US"/>
          </a:p>
        </p:txBody>
      </p:sp>
      <p:grpSp>
        <p:nvGrpSpPr>
          <p:cNvPr id="5" name="1a291f84-6c3c-4f5b-88b5-64488956ca3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10F1E98F-778B-415A-9D25-4F159C1BD0E9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921000" y="2171190"/>
            <a:ext cx="10335346" cy="3161004"/>
            <a:chOff x="921000" y="2171190"/>
            <a:chExt cx="10335346" cy="3161004"/>
          </a:xfrm>
        </p:grpSpPr>
        <p:grpSp>
          <p:nvGrpSpPr>
            <p:cNvPr id="6" name="ïśļïdê">
              <a:extLst>
                <a:ext uri="{FF2B5EF4-FFF2-40B4-BE49-F238E27FC236}">
                  <a16:creationId xmlns:a16="http://schemas.microsoft.com/office/drawing/2014/main" id="{09CC1B31-DCA5-4E46-B60A-F547BB7D8D2F}"/>
                </a:ext>
              </a:extLst>
            </p:cNvPr>
            <p:cNvGrpSpPr/>
            <p:nvPr/>
          </p:nvGrpSpPr>
          <p:grpSpPr>
            <a:xfrm>
              <a:off x="4498237" y="2299706"/>
              <a:ext cx="3197964" cy="2901969"/>
              <a:chOff x="4900165" y="2667421"/>
              <a:chExt cx="2394107" cy="2172516"/>
            </a:xfrm>
          </p:grpSpPr>
          <p:sp>
            <p:nvSpPr>
              <p:cNvPr id="21" name="îşḻíḍé">
                <a:extLst>
                  <a:ext uri="{FF2B5EF4-FFF2-40B4-BE49-F238E27FC236}">
                    <a16:creationId xmlns:a16="http://schemas.microsoft.com/office/drawing/2014/main" id="{CB5E2C09-309F-4DE1-B800-B5368B49230D}"/>
                  </a:ext>
                </a:extLst>
              </p:cNvPr>
              <p:cNvSpPr/>
              <p:nvPr/>
            </p:nvSpPr>
            <p:spPr>
              <a:xfrm>
                <a:off x="5116806" y="2667421"/>
                <a:ext cx="1959020" cy="979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97" y="21600"/>
                    </a:moveTo>
                    <a:cubicBezTo>
                      <a:pt x="2397" y="12319"/>
                      <a:pt x="6159" y="4795"/>
                      <a:pt x="10800" y="4795"/>
                    </a:cubicBezTo>
                    <a:cubicBezTo>
                      <a:pt x="15441" y="4795"/>
                      <a:pt x="19203" y="12319"/>
                      <a:pt x="19203" y="21600"/>
                    </a:cubicBezTo>
                    <a:lnTo>
                      <a:pt x="21600" y="21600"/>
                    </a:lnTo>
                    <a:cubicBezTo>
                      <a:pt x="21600" y="9671"/>
                      <a:pt x="16765" y="0"/>
                      <a:pt x="10800" y="0"/>
                    </a:cubicBezTo>
                    <a:cubicBezTo>
                      <a:pt x="4835" y="0"/>
                      <a:pt x="0" y="9671"/>
                      <a:pt x="0" y="21600"/>
                    </a:cubicBezTo>
                    <a:cubicBezTo>
                      <a:pt x="0" y="21600"/>
                      <a:pt x="2397" y="21600"/>
                      <a:pt x="2397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none" lIns="45719" tIns="45719" rIns="45719" bIns="45719" numCol="1" anchor="ctr">
                <a:noAutofit/>
              </a:bodyPr>
              <a:lstStyle/>
              <a:p>
                <a:pPr>
                  <a:defRPr sz="1300"/>
                </a:pPr>
                <a:endParaRPr sz="1050"/>
              </a:p>
            </p:txBody>
          </p:sp>
          <p:sp>
            <p:nvSpPr>
              <p:cNvPr id="22" name="iṥľiḓè">
                <a:extLst>
                  <a:ext uri="{FF2B5EF4-FFF2-40B4-BE49-F238E27FC236}">
                    <a16:creationId xmlns:a16="http://schemas.microsoft.com/office/drawing/2014/main" id="{5A9DE0C5-BE07-4B12-B454-90B93489E9A7}"/>
                  </a:ext>
                </a:extLst>
              </p:cNvPr>
              <p:cNvSpPr/>
              <p:nvPr/>
            </p:nvSpPr>
            <p:spPr>
              <a:xfrm>
                <a:off x="5550089" y="3100817"/>
                <a:ext cx="1088856" cy="544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315" y="21600"/>
                    </a:moveTo>
                    <a:cubicBezTo>
                      <a:pt x="4315" y="14437"/>
                      <a:pt x="7219" y="8631"/>
                      <a:pt x="10800" y="8631"/>
                    </a:cubicBezTo>
                    <a:cubicBezTo>
                      <a:pt x="14381" y="8631"/>
                      <a:pt x="17285" y="14437"/>
                      <a:pt x="17285" y="21600"/>
                    </a:cubicBezTo>
                    <a:lnTo>
                      <a:pt x="21600" y="21600"/>
                    </a:lnTo>
                    <a:cubicBezTo>
                      <a:pt x="21600" y="9671"/>
                      <a:pt x="16765" y="0"/>
                      <a:pt x="10800" y="0"/>
                    </a:cubicBezTo>
                    <a:cubicBezTo>
                      <a:pt x="4835" y="0"/>
                      <a:pt x="0" y="9671"/>
                      <a:pt x="0" y="21600"/>
                    </a:cubicBezTo>
                    <a:cubicBezTo>
                      <a:pt x="0" y="21600"/>
                      <a:pt x="4315" y="21600"/>
                      <a:pt x="4315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none" lIns="45719" tIns="45719" rIns="45719" bIns="45719" numCol="1" anchor="ctr">
                <a:noAutofit/>
              </a:bodyPr>
              <a:lstStyle/>
              <a:p>
                <a:pPr>
                  <a:defRPr sz="1300"/>
                </a:pPr>
                <a:endParaRPr sz="1050"/>
              </a:p>
            </p:txBody>
          </p:sp>
          <p:sp>
            <p:nvSpPr>
              <p:cNvPr id="23" name="ïṡḻiḋê">
                <a:extLst>
                  <a:ext uri="{FF2B5EF4-FFF2-40B4-BE49-F238E27FC236}">
                    <a16:creationId xmlns:a16="http://schemas.microsoft.com/office/drawing/2014/main" id="{AAE8FB86-D65E-4F4D-BA58-53963AD24DBF}"/>
                  </a:ext>
                </a:extLst>
              </p:cNvPr>
              <p:cNvSpPr/>
              <p:nvPr/>
            </p:nvSpPr>
            <p:spPr>
              <a:xfrm>
                <a:off x="5333447" y="3642562"/>
                <a:ext cx="1524157" cy="762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8516" y="0"/>
                    </a:lnTo>
                    <a:cubicBezTo>
                      <a:pt x="18516" y="8522"/>
                      <a:pt x="15061" y="15431"/>
                      <a:pt x="10800" y="15431"/>
                    </a:cubicBezTo>
                    <a:cubicBezTo>
                      <a:pt x="6539" y="15431"/>
                      <a:pt x="3084" y="8522"/>
                      <a:pt x="3084" y="0"/>
                    </a:cubicBezTo>
                    <a:lnTo>
                      <a:pt x="0" y="0"/>
                    </a:lnTo>
                    <a:cubicBezTo>
                      <a:pt x="0" y="11930"/>
                      <a:pt x="4835" y="21600"/>
                      <a:pt x="10800" y="21600"/>
                    </a:cubicBezTo>
                    <a:cubicBezTo>
                      <a:pt x="16765" y="21600"/>
                      <a:pt x="21600" y="11930"/>
                      <a:pt x="216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none" lIns="45719" tIns="45719" rIns="45719" bIns="45719" numCol="1" anchor="ctr">
                <a:noAutofit/>
              </a:bodyPr>
              <a:lstStyle/>
              <a:p>
                <a:pPr>
                  <a:defRPr sz="1300"/>
                </a:pPr>
                <a:endParaRPr sz="1050"/>
              </a:p>
            </p:txBody>
          </p:sp>
          <p:sp>
            <p:nvSpPr>
              <p:cNvPr id="24" name="ïslîďê">
                <a:extLst>
                  <a:ext uri="{FF2B5EF4-FFF2-40B4-BE49-F238E27FC236}">
                    <a16:creationId xmlns:a16="http://schemas.microsoft.com/office/drawing/2014/main" id="{4B617975-4BC4-436D-AC2B-A46E558EB6EA}"/>
                  </a:ext>
                </a:extLst>
              </p:cNvPr>
              <p:cNvSpPr/>
              <p:nvPr/>
            </p:nvSpPr>
            <p:spPr>
              <a:xfrm>
                <a:off x="4900165" y="3642562"/>
                <a:ext cx="2394107" cy="11973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9637" y="0"/>
                    </a:lnTo>
                    <a:cubicBezTo>
                      <a:pt x="19637" y="9762"/>
                      <a:pt x="15681" y="17675"/>
                      <a:pt x="10800" y="17675"/>
                    </a:cubicBezTo>
                    <a:cubicBezTo>
                      <a:pt x="5919" y="17675"/>
                      <a:pt x="1963" y="9762"/>
                      <a:pt x="1963" y="0"/>
                    </a:cubicBezTo>
                    <a:lnTo>
                      <a:pt x="0" y="0"/>
                    </a:lnTo>
                    <a:cubicBezTo>
                      <a:pt x="0" y="11929"/>
                      <a:pt x="4835" y="21600"/>
                      <a:pt x="10800" y="21600"/>
                    </a:cubicBezTo>
                    <a:cubicBezTo>
                      <a:pt x="16765" y="21600"/>
                      <a:pt x="21600" y="11929"/>
                      <a:pt x="216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none" lIns="45719" tIns="45719" rIns="45719" bIns="45719" numCol="1" anchor="ctr">
                <a:noAutofit/>
              </a:bodyPr>
              <a:lstStyle/>
              <a:p>
                <a:pPr>
                  <a:defRPr sz="1300"/>
                </a:pPr>
                <a:endParaRPr sz="1050"/>
              </a:p>
            </p:txBody>
          </p:sp>
        </p:grpSp>
        <p:sp>
          <p:nvSpPr>
            <p:cNvPr id="7" name="î$1íďê">
              <a:extLst>
                <a:ext uri="{FF2B5EF4-FFF2-40B4-BE49-F238E27FC236}">
                  <a16:creationId xmlns:a16="http://schemas.microsoft.com/office/drawing/2014/main" id="{DD3A88D6-E079-4C26-A3CA-525EF9802E52}"/>
                </a:ext>
              </a:extLst>
            </p:cNvPr>
            <p:cNvSpPr/>
            <p:nvPr/>
          </p:nvSpPr>
          <p:spPr>
            <a:xfrm>
              <a:off x="5833846" y="2171190"/>
              <a:ext cx="504561" cy="50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lose/>
                </a:path>
              </a:pathLst>
            </a:custGeom>
            <a:solidFill>
              <a:schemeClr val="bg1"/>
            </a:solidFill>
            <a:ln w="38100" cap="flat">
              <a:solidFill>
                <a:schemeClr val="accent1"/>
              </a:solidFill>
              <a:miter lim="400000"/>
            </a:ln>
            <a:effectLst/>
          </p:spPr>
          <p:txBody>
            <a:bodyPr wrap="none" lIns="90000" tIns="46800" rIns="90000" bIns="46800" numCol="1" anchor="ctr">
              <a:normAutofit/>
            </a:bodyPr>
            <a:lstStyle/>
            <a:p>
              <a:pPr algn="ctr">
                <a:defRPr sz="1300"/>
              </a:pPr>
              <a:r>
                <a:rPr lang="en-US" sz="2000" dirty="0">
                  <a:latin typeface="Impact" panose="020B0806030902050204" pitchFamily="34" charset="0"/>
                </a:rPr>
                <a:t>01</a:t>
              </a:r>
              <a:endParaRPr sz="2000" dirty="0">
                <a:latin typeface="Impact" panose="020B0806030902050204" pitchFamily="34" charset="0"/>
              </a:endParaRPr>
            </a:p>
          </p:txBody>
        </p:sp>
        <p:sp>
          <p:nvSpPr>
            <p:cNvPr id="8" name="îṩḻîḓè">
              <a:extLst>
                <a:ext uri="{FF2B5EF4-FFF2-40B4-BE49-F238E27FC236}">
                  <a16:creationId xmlns:a16="http://schemas.microsoft.com/office/drawing/2014/main" id="{EDA373B0-0501-49DB-8611-5D66BBC4E311}"/>
                </a:ext>
              </a:extLst>
            </p:cNvPr>
            <p:cNvSpPr/>
            <p:nvPr/>
          </p:nvSpPr>
          <p:spPr>
            <a:xfrm>
              <a:off x="5833846" y="2795307"/>
              <a:ext cx="504561" cy="50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lose/>
                </a:path>
              </a:pathLst>
            </a:custGeom>
            <a:solidFill>
              <a:schemeClr val="bg1"/>
            </a:solidFill>
            <a:ln w="38100" cap="flat">
              <a:solidFill>
                <a:schemeClr val="accent3"/>
              </a:solidFill>
              <a:miter lim="400000"/>
            </a:ln>
            <a:effectLst/>
          </p:spPr>
          <p:txBody>
            <a:bodyPr wrap="none" lIns="90000" tIns="46800" rIns="90000" bIns="46800" numCol="1" anchor="ctr">
              <a:normAutofit/>
            </a:bodyPr>
            <a:lstStyle/>
            <a:p>
              <a:pPr algn="ctr">
                <a:defRPr sz="1300"/>
              </a:pPr>
              <a:r>
                <a:rPr lang="en-US" altLang="zh-CN" sz="2000" dirty="0"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9" name="îṧḷïḓè">
              <a:extLst>
                <a:ext uri="{FF2B5EF4-FFF2-40B4-BE49-F238E27FC236}">
                  <a16:creationId xmlns:a16="http://schemas.microsoft.com/office/drawing/2014/main" id="{70E07187-7D6E-4EDD-8A3D-2F591646723E}"/>
                </a:ext>
              </a:extLst>
            </p:cNvPr>
            <p:cNvSpPr/>
            <p:nvPr/>
          </p:nvSpPr>
          <p:spPr>
            <a:xfrm>
              <a:off x="5833846" y="4201141"/>
              <a:ext cx="504561" cy="50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lose/>
                </a:path>
              </a:pathLst>
            </a:custGeom>
            <a:solidFill>
              <a:schemeClr val="bg1"/>
            </a:solidFill>
            <a:ln w="38100" cap="flat">
              <a:solidFill>
                <a:schemeClr val="accent1"/>
              </a:solidFill>
              <a:miter lim="400000"/>
            </a:ln>
            <a:effectLst/>
          </p:spPr>
          <p:txBody>
            <a:bodyPr wrap="none" lIns="90000" tIns="46800" rIns="90000" bIns="46800" numCol="1" anchor="ctr">
              <a:normAutofit/>
            </a:bodyPr>
            <a:lstStyle/>
            <a:p>
              <a:pPr algn="ctr">
                <a:defRPr sz="1300"/>
              </a:pPr>
              <a:r>
                <a:rPr lang="en-US" altLang="zh-CN" sz="2000" dirty="0"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10" name="ïslídè">
              <a:extLst>
                <a:ext uri="{FF2B5EF4-FFF2-40B4-BE49-F238E27FC236}">
                  <a16:creationId xmlns:a16="http://schemas.microsoft.com/office/drawing/2014/main" id="{402572AB-7AF0-4D89-BB9B-E7C049E77B7D}"/>
                </a:ext>
              </a:extLst>
            </p:cNvPr>
            <p:cNvSpPr/>
            <p:nvPr/>
          </p:nvSpPr>
          <p:spPr>
            <a:xfrm>
              <a:off x="5833846" y="4827501"/>
              <a:ext cx="504561" cy="50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lose/>
                </a:path>
              </a:pathLst>
            </a:custGeom>
            <a:solidFill>
              <a:schemeClr val="bg1"/>
            </a:solidFill>
            <a:ln w="38100" cap="flat">
              <a:solidFill>
                <a:schemeClr val="accent3"/>
              </a:solidFill>
              <a:miter lim="400000"/>
            </a:ln>
            <a:effectLst/>
          </p:spPr>
          <p:txBody>
            <a:bodyPr wrap="none" lIns="90000" tIns="46800" rIns="90000" bIns="46800" numCol="1" anchor="ctr">
              <a:normAutofit/>
            </a:bodyPr>
            <a:lstStyle/>
            <a:p>
              <a:pPr algn="ctr">
                <a:defRPr sz="1300"/>
              </a:pPr>
              <a:r>
                <a:rPr lang="en-US" altLang="zh-CN" sz="2000" dirty="0"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11" name="îṥlîḓè">
              <a:extLst>
                <a:ext uri="{FF2B5EF4-FFF2-40B4-BE49-F238E27FC236}">
                  <a16:creationId xmlns:a16="http://schemas.microsoft.com/office/drawing/2014/main" id="{7A1B686D-58D9-4E53-BED5-B310732D8F61}"/>
                </a:ext>
              </a:extLst>
            </p:cNvPr>
            <p:cNvSpPr txBox="1"/>
            <p:nvPr/>
          </p:nvSpPr>
          <p:spPr>
            <a:xfrm>
              <a:off x="7681804" y="2882560"/>
              <a:ext cx="3574542" cy="507831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 lnSpcReduction="10000"/>
            </a:bodyPr>
            <a:lstStyle/>
            <a:p>
              <a:pPr marL="17145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</a:p>
            <a:p>
              <a:pPr marL="17145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When you copy &amp; paste, choose "keep text only" option.</a:t>
              </a:r>
            </a:p>
          </p:txBody>
        </p:sp>
        <p:sp>
          <p:nvSpPr>
            <p:cNvPr id="12" name="ïš1iḓe">
              <a:extLst>
                <a:ext uri="{FF2B5EF4-FFF2-40B4-BE49-F238E27FC236}">
                  <a16:creationId xmlns:a16="http://schemas.microsoft.com/office/drawing/2014/main" id="{1D7A3290-1256-4E33-9783-F224FD5735D6}"/>
                </a:ext>
              </a:extLst>
            </p:cNvPr>
            <p:cNvSpPr/>
            <p:nvPr/>
          </p:nvSpPr>
          <p:spPr>
            <a:xfrm>
              <a:off x="7681804" y="2574783"/>
              <a:ext cx="3574542" cy="307777"/>
            </a:xfrm>
            <a:prstGeom prst="rect">
              <a:avLst/>
            </a:prstGeom>
          </p:spPr>
          <p:txBody>
            <a:bodyPr wrap="none" lIns="90000" tIns="46800" rIns="90000" bIns="46800">
              <a:normAutofit fontScale="92500" lnSpcReduction="10000"/>
            </a:bodyPr>
            <a:lstStyle/>
            <a:p>
              <a:pPr algn="r"/>
              <a:r>
                <a:rPr lang="en-US" altLang="zh-CN" sz="1600" b="1" dirty="0"/>
                <a:t>Text here</a:t>
              </a:r>
              <a:endParaRPr lang="en-US" sz="1600" b="1" dirty="0"/>
            </a:p>
          </p:txBody>
        </p:sp>
        <p:sp>
          <p:nvSpPr>
            <p:cNvPr id="13" name="íṣļîḑè">
              <a:extLst>
                <a:ext uri="{FF2B5EF4-FFF2-40B4-BE49-F238E27FC236}">
                  <a16:creationId xmlns:a16="http://schemas.microsoft.com/office/drawing/2014/main" id="{3E19ADB6-5656-4062-BFC8-B590D0806A8D}"/>
                </a:ext>
              </a:extLst>
            </p:cNvPr>
            <p:cNvSpPr txBox="1"/>
            <p:nvPr/>
          </p:nvSpPr>
          <p:spPr>
            <a:xfrm>
              <a:off x="7681804" y="4206468"/>
              <a:ext cx="3574542" cy="507831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 lnSpcReduction="10000"/>
            </a:bodyPr>
            <a:lstStyle/>
            <a:p>
              <a:pPr marL="17145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</a:p>
            <a:p>
              <a:pPr marL="171450" indent="-171450" algn="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When you copy &amp; paste, choose "keep text only" option.</a:t>
              </a:r>
            </a:p>
          </p:txBody>
        </p:sp>
        <p:sp>
          <p:nvSpPr>
            <p:cNvPr id="14" name="íśļíḍè">
              <a:extLst>
                <a:ext uri="{FF2B5EF4-FFF2-40B4-BE49-F238E27FC236}">
                  <a16:creationId xmlns:a16="http://schemas.microsoft.com/office/drawing/2014/main" id="{08C686E6-A798-478B-938C-79D9940AC967}"/>
                </a:ext>
              </a:extLst>
            </p:cNvPr>
            <p:cNvSpPr/>
            <p:nvPr/>
          </p:nvSpPr>
          <p:spPr>
            <a:xfrm>
              <a:off x="7681804" y="3898691"/>
              <a:ext cx="3574542" cy="307777"/>
            </a:xfrm>
            <a:prstGeom prst="rect">
              <a:avLst/>
            </a:prstGeom>
          </p:spPr>
          <p:txBody>
            <a:bodyPr wrap="none" lIns="90000" tIns="46800" rIns="90000" bIns="46800">
              <a:normAutofit fontScale="92500" lnSpcReduction="10000"/>
            </a:bodyPr>
            <a:lstStyle/>
            <a:p>
              <a:pPr algn="r"/>
              <a:r>
                <a:rPr lang="en-US" altLang="zh-CN" sz="1600" b="1" dirty="0"/>
                <a:t>Text here</a:t>
              </a:r>
              <a:endParaRPr lang="en-US" sz="1600" b="1" dirty="0"/>
            </a:p>
          </p:txBody>
        </p: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5844C9DF-0782-41A5-9505-C0DF096FE853}"/>
                </a:ext>
              </a:extLst>
            </p:cNvPr>
            <p:cNvCxnSpPr/>
            <p:nvPr/>
          </p:nvCxnSpPr>
          <p:spPr>
            <a:xfrm>
              <a:off x="7849075" y="3587611"/>
              <a:ext cx="3240000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islïḓê">
              <a:extLst>
                <a:ext uri="{FF2B5EF4-FFF2-40B4-BE49-F238E27FC236}">
                  <a16:creationId xmlns:a16="http://schemas.microsoft.com/office/drawing/2014/main" id="{299364CB-68F8-47C7-9708-D5B9D92591D1}"/>
                </a:ext>
              </a:extLst>
            </p:cNvPr>
            <p:cNvSpPr txBox="1"/>
            <p:nvPr/>
          </p:nvSpPr>
          <p:spPr>
            <a:xfrm>
              <a:off x="921000" y="2882560"/>
              <a:ext cx="3574542" cy="507831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 lnSpcReduction="10000"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When you copy &amp; paste, choose "keep text only" option.</a:t>
              </a:r>
            </a:p>
          </p:txBody>
        </p:sp>
        <p:sp>
          <p:nvSpPr>
            <p:cNvPr id="17" name="îs1îḓè">
              <a:extLst>
                <a:ext uri="{FF2B5EF4-FFF2-40B4-BE49-F238E27FC236}">
                  <a16:creationId xmlns:a16="http://schemas.microsoft.com/office/drawing/2014/main" id="{D04FCBA0-EC0D-422D-96EF-7CBF74679F12}"/>
                </a:ext>
              </a:extLst>
            </p:cNvPr>
            <p:cNvSpPr/>
            <p:nvPr/>
          </p:nvSpPr>
          <p:spPr>
            <a:xfrm>
              <a:off x="921000" y="2574783"/>
              <a:ext cx="3574542" cy="307777"/>
            </a:xfrm>
            <a:prstGeom prst="rect">
              <a:avLst/>
            </a:prstGeom>
          </p:spPr>
          <p:txBody>
            <a:bodyPr wrap="none" lIns="90000" tIns="46800" rIns="90000" bIns="46800">
              <a:normAutofit fontScale="92500" lnSpcReduction="10000"/>
            </a:bodyPr>
            <a:lstStyle/>
            <a:p>
              <a:r>
                <a:rPr lang="en-US" altLang="zh-CN" sz="1600" b="1" dirty="0"/>
                <a:t>Text here</a:t>
              </a:r>
              <a:endParaRPr lang="en-US" sz="1600" b="1" dirty="0"/>
            </a:p>
          </p:txBody>
        </p:sp>
        <p:sp>
          <p:nvSpPr>
            <p:cNvPr id="18" name="îSḷîḑê">
              <a:extLst>
                <a:ext uri="{FF2B5EF4-FFF2-40B4-BE49-F238E27FC236}">
                  <a16:creationId xmlns:a16="http://schemas.microsoft.com/office/drawing/2014/main" id="{83BEAA38-8E29-43FD-AD50-4E34C3F6A861}"/>
                </a:ext>
              </a:extLst>
            </p:cNvPr>
            <p:cNvSpPr txBox="1"/>
            <p:nvPr/>
          </p:nvSpPr>
          <p:spPr>
            <a:xfrm>
              <a:off x="921000" y="4206468"/>
              <a:ext cx="3574542" cy="507831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 lnSpcReduction="10000"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When you copy &amp; paste, choose "keep text only" option.</a:t>
              </a:r>
            </a:p>
          </p:txBody>
        </p:sp>
        <p:sp>
          <p:nvSpPr>
            <p:cNvPr id="19" name="íṣ1îḋe">
              <a:extLst>
                <a:ext uri="{FF2B5EF4-FFF2-40B4-BE49-F238E27FC236}">
                  <a16:creationId xmlns:a16="http://schemas.microsoft.com/office/drawing/2014/main" id="{A65E94E9-E97A-4BA6-9FED-0E44E3F5026A}"/>
                </a:ext>
              </a:extLst>
            </p:cNvPr>
            <p:cNvSpPr/>
            <p:nvPr/>
          </p:nvSpPr>
          <p:spPr>
            <a:xfrm>
              <a:off x="921000" y="3898691"/>
              <a:ext cx="3574542" cy="307777"/>
            </a:xfrm>
            <a:prstGeom prst="rect">
              <a:avLst/>
            </a:prstGeom>
          </p:spPr>
          <p:txBody>
            <a:bodyPr wrap="none" lIns="90000" tIns="46800" rIns="90000" bIns="46800">
              <a:normAutofit fontScale="92500" lnSpcReduction="10000"/>
            </a:bodyPr>
            <a:lstStyle/>
            <a:p>
              <a:r>
                <a:rPr lang="en-US" altLang="zh-CN" sz="1600" b="1" dirty="0"/>
                <a:t>Text here</a:t>
              </a:r>
              <a:endParaRPr lang="en-US" sz="1600" b="1" dirty="0"/>
            </a:p>
          </p:txBody>
        </p: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F43671D7-6A91-4390-89FC-7CF1DC3553DC}"/>
                </a:ext>
              </a:extLst>
            </p:cNvPr>
            <p:cNvCxnSpPr/>
            <p:nvPr/>
          </p:nvCxnSpPr>
          <p:spPr>
            <a:xfrm>
              <a:off x="1088271" y="3587611"/>
              <a:ext cx="3240000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7086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AF9507-507C-447E-B811-EE46ABB85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DA8CB99-F7F7-4D56-81E9-2F219BE55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F31CFFD-C7D6-4995-B230-E0333D6A7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14</a:t>
            </a:fld>
            <a:endParaRPr lang="zh-CN" altLang="en-US"/>
          </a:p>
        </p:txBody>
      </p:sp>
      <p:grpSp>
        <p:nvGrpSpPr>
          <p:cNvPr id="5" name="3fb4c1f5-d9a5-468d-bade-8e2cce316ea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6509F203-8E4B-453C-8BC2-95EA663DA9A0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0400" y="1368226"/>
            <a:ext cx="10858500" cy="4770397"/>
            <a:chOff x="660400" y="1368226"/>
            <a:chExt cx="10858500" cy="4770397"/>
          </a:xfrm>
        </p:grpSpPr>
        <p:grpSp>
          <p:nvGrpSpPr>
            <p:cNvPr id="6" name="iSlîďè">
              <a:extLst>
                <a:ext uri="{FF2B5EF4-FFF2-40B4-BE49-F238E27FC236}">
                  <a16:creationId xmlns:a16="http://schemas.microsoft.com/office/drawing/2014/main" id="{23D3236E-A811-4025-A322-DCB27DA3EE88}"/>
                </a:ext>
              </a:extLst>
            </p:cNvPr>
            <p:cNvGrpSpPr/>
            <p:nvPr/>
          </p:nvGrpSpPr>
          <p:grpSpPr>
            <a:xfrm>
              <a:off x="5126236" y="2842874"/>
              <a:ext cx="1963749" cy="3014795"/>
              <a:chOff x="2043906" y="2184400"/>
              <a:chExt cx="2185988" cy="3355982"/>
            </a:xfrm>
          </p:grpSpPr>
          <p:grpSp>
            <p:nvGrpSpPr>
              <p:cNvPr id="50" name="ïṣḷïḑé">
                <a:extLst>
                  <a:ext uri="{FF2B5EF4-FFF2-40B4-BE49-F238E27FC236}">
                    <a16:creationId xmlns:a16="http://schemas.microsoft.com/office/drawing/2014/main" id="{4E80ECA9-4C2A-4F09-AE13-CE0526295E1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043906" y="2184400"/>
                <a:ext cx="2185988" cy="2435225"/>
                <a:chOff x="1068" y="723"/>
                <a:chExt cx="1377" cy="1534"/>
              </a:xfrm>
            </p:grpSpPr>
            <p:sp>
              <p:nvSpPr>
                <p:cNvPr id="68" name="ïṥliďê">
                  <a:extLst>
                    <a:ext uri="{FF2B5EF4-FFF2-40B4-BE49-F238E27FC236}">
                      <a16:creationId xmlns:a16="http://schemas.microsoft.com/office/drawing/2014/main" id="{B88EEDBD-3607-4AD4-BED9-EF2CC1E49D67}"/>
                    </a:ext>
                  </a:extLst>
                </p:cNvPr>
                <p:cNvSpPr/>
                <p:nvPr/>
              </p:nvSpPr>
              <p:spPr bwMode="auto">
                <a:xfrm>
                  <a:off x="1068" y="723"/>
                  <a:ext cx="1377" cy="1534"/>
                </a:xfrm>
                <a:custGeom>
                  <a:avLst/>
                  <a:gdLst>
                    <a:gd name="T0" fmla="*/ 290 w 580"/>
                    <a:gd name="T1" fmla="*/ 0 h 646"/>
                    <a:gd name="T2" fmla="*/ 290 w 580"/>
                    <a:gd name="T3" fmla="*/ 0 h 646"/>
                    <a:gd name="T4" fmla="*/ 290 w 580"/>
                    <a:gd name="T5" fmla="*/ 0 h 646"/>
                    <a:gd name="T6" fmla="*/ 289 w 580"/>
                    <a:gd name="T7" fmla="*/ 0 h 646"/>
                    <a:gd name="T8" fmla="*/ 289 w 580"/>
                    <a:gd name="T9" fmla="*/ 0 h 646"/>
                    <a:gd name="T10" fmla="*/ 0 w 580"/>
                    <a:gd name="T11" fmla="*/ 290 h 646"/>
                    <a:gd name="T12" fmla="*/ 58 w 580"/>
                    <a:gd name="T13" fmla="*/ 464 h 646"/>
                    <a:gd name="T14" fmla="*/ 175 w 580"/>
                    <a:gd name="T15" fmla="*/ 646 h 646"/>
                    <a:gd name="T16" fmla="*/ 405 w 580"/>
                    <a:gd name="T17" fmla="*/ 646 h 646"/>
                    <a:gd name="T18" fmla="*/ 521 w 580"/>
                    <a:gd name="T19" fmla="*/ 464 h 646"/>
                    <a:gd name="T20" fmla="*/ 580 w 580"/>
                    <a:gd name="T21" fmla="*/ 290 h 646"/>
                    <a:gd name="T22" fmla="*/ 290 w 580"/>
                    <a:gd name="T23" fmla="*/ 0 h 6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80" h="646">
                      <a:moveTo>
                        <a:pt x="290" y="0"/>
                      </a:moveTo>
                      <a:cubicBezTo>
                        <a:pt x="290" y="0"/>
                        <a:pt x="290" y="0"/>
                        <a:pt x="290" y="0"/>
                      </a:cubicBezTo>
                      <a:cubicBezTo>
                        <a:pt x="290" y="0"/>
                        <a:pt x="290" y="0"/>
                        <a:pt x="290" y="0"/>
                      </a:cubicBezTo>
                      <a:cubicBezTo>
                        <a:pt x="290" y="0"/>
                        <a:pt x="290" y="0"/>
                        <a:pt x="289" y="0"/>
                      </a:cubicBezTo>
                      <a:cubicBezTo>
                        <a:pt x="289" y="0"/>
                        <a:pt x="289" y="0"/>
                        <a:pt x="289" y="0"/>
                      </a:cubicBezTo>
                      <a:cubicBezTo>
                        <a:pt x="129" y="0"/>
                        <a:pt x="0" y="130"/>
                        <a:pt x="0" y="290"/>
                      </a:cubicBezTo>
                      <a:cubicBezTo>
                        <a:pt x="0" y="355"/>
                        <a:pt x="21" y="416"/>
                        <a:pt x="58" y="464"/>
                      </a:cubicBezTo>
                      <a:cubicBezTo>
                        <a:pt x="84" y="499"/>
                        <a:pt x="164" y="583"/>
                        <a:pt x="175" y="646"/>
                      </a:cubicBezTo>
                      <a:cubicBezTo>
                        <a:pt x="405" y="646"/>
                        <a:pt x="405" y="646"/>
                        <a:pt x="405" y="646"/>
                      </a:cubicBezTo>
                      <a:cubicBezTo>
                        <a:pt x="415" y="583"/>
                        <a:pt x="495" y="499"/>
                        <a:pt x="521" y="464"/>
                      </a:cubicBezTo>
                      <a:cubicBezTo>
                        <a:pt x="558" y="416"/>
                        <a:pt x="580" y="355"/>
                        <a:pt x="580" y="290"/>
                      </a:cubicBezTo>
                      <a:cubicBezTo>
                        <a:pt x="580" y="130"/>
                        <a:pt x="450" y="0"/>
                        <a:pt x="290" y="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9" name="îsļíďè">
                  <a:extLst>
                    <a:ext uri="{FF2B5EF4-FFF2-40B4-BE49-F238E27FC236}">
                      <a16:creationId xmlns:a16="http://schemas.microsoft.com/office/drawing/2014/main" id="{F429EFC9-3883-4213-838C-A12B9D0046E4}"/>
                    </a:ext>
                  </a:extLst>
                </p:cNvPr>
                <p:cNvSpPr/>
                <p:nvPr/>
              </p:nvSpPr>
              <p:spPr bwMode="auto">
                <a:xfrm>
                  <a:off x="1555" y="1599"/>
                  <a:ext cx="401" cy="658"/>
                </a:xfrm>
                <a:custGeom>
                  <a:avLst/>
                  <a:gdLst>
                    <a:gd name="T0" fmla="*/ 165 w 169"/>
                    <a:gd name="T1" fmla="*/ 0 h 277"/>
                    <a:gd name="T2" fmla="*/ 161 w 169"/>
                    <a:gd name="T3" fmla="*/ 3 h 277"/>
                    <a:gd name="T4" fmla="*/ 159 w 169"/>
                    <a:gd name="T5" fmla="*/ 10 h 277"/>
                    <a:gd name="T6" fmla="*/ 129 w 169"/>
                    <a:gd name="T7" fmla="*/ 10 h 277"/>
                    <a:gd name="T8" fmla="*/ 123 w 169"/>
                    <a:gd name="T9" fmla="*/ 6 h 277"/>
                    <a:gd name="T10" fmla="*/ 46 w 169"/>
                    <a:gd name="T11" fmla="*/ 6 h 277"/>
                    <a:gd name="T12" fmla="*/ 41 w 169"/>
                    <a:gd name="T13" fmla="*/ 10 h 277"/>
                    <a:gd name="T14" fmla="*/ 10 w 169"/>
                    <a:gd name="T15" fmla="*/ 10 h 277"/>
                    <a:gd name="T16" fmla="*/ 9 w 169"/>
                    <a:gd name="T17" fmla="*/ 3 h 277"/>
                    <a:gd name="T18" fmla="*/ 4 w 169"/>
                    <a:gd name="T19" fmla="*/ 0 h 277"/>
                    <a:gd name="T20" fmla="*/ 1 w 169"/>
                    <a:gd name="T21" fmla="*/ 5 h 277"/>
                    <a:gd name="T22" fmla="*/ 47 w 169"/>
                    <a:gd name="T23" fmla="*/ 201 h 277"/>
                    <a:gd name="T24" fmla="*/ 41 w 169"/>
                    <a:gd name="T25" fmla="*/ 277 h 277"/>
                    <a:gd name="T26" fmla="*/ 128 w 169"/>
                    <a:gd name="T27" fmla="*/ 277 h 277"/>
                    <a:gd name="T28" fmla="*/ 122 w 169"/>
                    <a:gd name="T29" fmla="*/ 201 h 277"/>
                    <a:gd name="T30" fmla="*/ 168 w 169"/>
                    <a:gd name="T31" fmla="*/ 5 h 277"/>
                    <a:gd name="T32" fmla="*/ 165 w 169"/>
                    <a:gd name="T33" fmla="*/ 0 h 277"/>
                    <a:gd name="T34" fmla="*/ 101 w 169"/>
                    <a:gd name="T35" fmla="*/ 180 h 277"/>
                    <a:gd name="T36" fmla="*/ 69 w 169"/>
                    <a:gd name="T37" fmla="*/ 180 h 277"/>
                    <a:gd name="T38" fmla="*/ 69 w 169"/>
                    <a:gd name="T39" fmla="*/ 112 h 277"/>
                    <a:gd name="T40" fmla="*/ 101 w 169"/>
                    <a:gd name="T41" fmla="*/ 112 h 277"/>
                    <a:gd name="T42" fmla="*/ 101 w 169"/>
                    <a:gd name="T43" fmla="*/ 180 h 277"/>
                    <a:gd name="T44" fmla="*/ 119 w 169"/>
                    <a:gd name="T45" fmla="*/ 180 h 277"/>
                    <a:gd name="T46" fmla="*/ 113 w 169"/>
                    <a:gd name="T47" fmla="*/ 180 h 277"/>
                    <a:gd name="T48" fmla="*/ 113 w 169"/>
                    <a:gd name="T49" fmla="*/ 100 h 277"/>
                    <a:gd name="T50" fmla="*/ 107 w 169"/>
                    <a:gd name="T51" fmla="*/ 94 h 277"/>
                    <a:gd name="T52" fmla="*/ 101 w 169"/>
                    <a:gd name="T53" fmla="*/ 100 h 277"/>
                    <a:gd name="T54" fmla="*/ 101 w 169"/>
                    <a:gd name="T55" fmla="*/ 104 h 277"/>
                    <a:gd name="T56" fmla="*/ 69 w 169"/>
                    <a:gd name="T57" fmla="*/ 104 h 277"/>
                    <a:gd name="T58" fmla="*/ 69 w 169"/>
                    <a:gd name="T59" fmla="*/ 100 h 277"/>
                    <a:gd name="T60" fmla="*/ 63 w 169"/>
                    <a:gd name="T61" fmla="*/ 94 h 277"/>
                    <a:gd name="T62" fmla="*/ 57 w 169"/>
                    <a:gd name="T63" fmla="*/ 100 h 277"/>
                    <a:gd name="T64" fmla="*/ 57 w 169"/>
                    <a:gd name="T65" fmla="*/ 180 h 277"/>
                    <a:gd name="T66" fmla="*/ 50 w 169"/>
                    <a:gd name="T67" fmla="*/ 180 h 277"/>
                    <a:gd name="T68" fmla="*/ 11 w 169"/>
                    <a:gd name="T69" fmla="*/ 14 h 277"/>
                    <a:gd name="T70" fmla="*/ 41 w 169"/>
                    <a:gd name="T71" fmla="*/ 14 h 277"/>
                    <a:gd name="T72" fmla="*/ 46 w 169"/>
                    <a:gd name="T73" fmla="*/ 18 h 277"/>
                    <a:gd name="T74" fmla="*/ 123 w 169"/>
                    <a:gd name="T75" fmla="*/ 18 h 277"/>
                    <a:gd name="T76" fmla="*/ 129 w 169"/>
                    <a:gd name="T77" fmla="*/ 14 h 277"/>
                    <a:gd name="T78" fmla="*/ 158 w 169"/>
                    <a:gd name="T79" fmla="*/ 14 h 277"/>
                    <a:gd name="T80" fmla="*/ 119 w 169"/>
                    <a:gd name="T81" fmla="*/ 180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69" h="277">
                      <a:moveTo>
                        <a:pt x="165" y="0"/>
                      </a:moveTo>
                      <a:cubicBezTo>
                        <a:pt x="163" y="0"/>
                        <a:pt x="161" y="1"/>
                        <a:pt x="161" y="3"/>
                      </a:cubicBezTo>
                      <a:cubicBezTo>
                        <a:pt x="159" y="10"/>
                        <a:pt x="159" y="10"/>
                        <a:pt x="159" y="10"/>
                      </a:cubicBezTo>
                      <a:cubicBezTo>
                        <a:pt x="129" y="10"/>
                        <a:pt x="129" y="10"/>
                        <a:pt x="129" y="10"/>
                      </a:cubicBezTo>
                      <a:cubicBezTo>
                        <a:pt x="128" y="8"/>
                        <a:pt x="126" y="6"/>
                        <a:pt x="123" y="6"/>
                      </a:cubicBezTo>
                      <a:cubicBezTo>
                        <a:pt x="46" y="6"/>
                        <a:pt x="46" y="6"/>
                        <a:pt x="46" y="6"/>
                      </a:cubicBezTo>
                      <a:cubicBezTo>
                        <a:pt x="44" y="6"/>
                        <a:pt x="41" y="8"/>
                        <a:pt x="41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3"/>
                        <a:pt x="9" y="3"/>
                        <a:pt x="9" y="3"/>
                      </a:cubicBezTo>
                      <a:cubicBezTo>
                        <a:pt x="8" y="1"/>
                        <a:pt x="6" y="0"/>
                        <a:pt x="4" y="0"/>
                      </a:cubicBezTo>
                      <a:cubicBezTo>
                        <a:pt x="2" y="1"/>
                        <a:pt x="0" y="3"/>
                        <a:pt x="1" y="5"/>
                      </a:cubicBezTo>
                      <a:cubicBezTo>
                        <a:pt x="47" y="201"/>
                        <a:pt x="47" y="201"/>
                        <a:pt x="47" y="201"/>
                      </a:cubicBezTo>
                      <a:cubicBezTo>
                        <a:pt x="41" y="277"/>
                        <a:pt x="41" y="277"/>
                        <a:pt x="41" y="277"/>
                      </a:cubicBezTo>
                      <a:cubicBezTo>
                        <a:pt x="128" y="277"/>
                        <a:pt x="128" y="277"/>
                        <a:pt x="128" y="277"/>
                      </a:cubicBezTo>
                      <a:cubicBezTo>
                        <a:pt x="122" y="201"/>
                        <a:pt x="122" y="201"/>
                        <a:pt x="122" y="201"/>
                      </a:cubicBezTo>
                      <a:cubicBezTo>
                        <a:pt x="168" y="5"/>
                        <a:pt x="168" y="5"/>
                        <a:pt x="168" y="5"/>
                      </a:cubicBezTo>
                      <a:cubicBezTo>
                        <a:pt x="169" y="3"/>
                        <a:pt x="168" y="1"/>
                        <a:pt x="165" y="0"/>
                      </a:cubicBezTo>
                      <a:close/>
                      <a:moveTo>
                        <a:pt x="101" y="180"/>
                      </a:moveTo>
                      <a:cubicBezTo>
                        <a:pt x="69" y="180"/>
                        <a:pt x="69" y="180"/>
                        <a:pt x="69" y="180"/>
                      </a:cubicBezTo>
                      <a:cubicBezTo>
                        <a:pt x="69" y="112"/>
                        <a:pt x="69" y="112"/>
                        <a:pt x="69" y="112"/>
                      </a:cubicBezTo>
                      <a:cubicBezTo>
                        <a:pt x="101" y="112"/>
                        <a:pt x="101" y="112"/>
                        <a:pt x="101" y="112"/>
                      </a:cubicBezTo>
                      <a:lnTo>
                        <a:pt x="101" y="180"/>
                      </a:lnTo>
                      <a:close/>
                      <a:moveTo>
                        <a:pt x="119" y="180"/>
                      </a:moveTo>
                      <a:cubicBezTo>
                        <a:pt x="113" y="180"/>
                        <a:pt x="113" y="180"/>
                        <a:pt x="113" y="180"/>
                      </a:cubicBezTo>
                      <a:cubicBezTo>
                        <a:pt x="113" y="100"/>
                        <a:pt x="113" y="100"/>
                        <a:pt x="113" y="100"/>
                      </a:cubicBezTo>
                      <a:cubicBezTo>
                        <a:pt x="113" y="97"/>
                        <a:pt x="110" y="94"/>
                        <a:pt x="107" y="94"/>
                      </a:cubicBezTo>
                      <a:cubicBezTo>
                        <a:pt x="103" y="94"/>
                        <a:pt x="101" y="97"/>
                        <a:pt x="101" y="100"/>
                      </a:cubicBezTo>
                      <a:cubicBezTo>
                        <a:pt x="101" y="104"/>
                        <a:pt x="101" y="104"/>
                        <a:pt x="101" y="104"/>
                      </a:cubicBezTo>
                      <a:cubicBezTo>
                        <a:pt x="69" y="104"/>
                        <a:pt x="69" y="104"/>
                        <a:pt x="69" y="104"/>
                      </a:cubicBezTo>
                      <a:cubicBezTo>
                        <a:pt x="69" y="100"/>
                        <a:pt x="69" y="100"/>
                        <a:pt x="69" y="100"/>
                      </a:cubicBezTo>
                      <a:cubicBezTo>
                        <a:pt x="69" y="97"/>
                        <a:pt x="66" y="94"/>
                        <a:pt x="63" y="94"/>
                      </a:cubicBezTo>
                      <a:cubicBezTo>
                        <a:pt x="59" y="94"/>
                        <a:pt x="57" y="97"/>
                        <a:pt x="57" y="100"/>
                      </a:cubicBezTo>
                      <a:cubicBezTo>
                        <a:pt x="57" y="180"/>
                        <a:pt x="57" y="180"/>
                        <a:pt x="57" y="180"/>
                      </a:cubicBezTo>
                      <a:cubicBezTo>
                        <a:pt x="50" y="180"/>
                        <a:pt x="50" y="180"/>
                        <a:pt x="50" y="180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41" y="14"/>
                        <a:pt x="41" y="14"/>
                        <a:pt x="41" y="14"/>
                      </a:cubicBezTo>
                      <a:cubicBezTo>
                        <a:pt x="41" y="16"/>
                        <a:pt x="44" y="18"/>
                        <a:pt x="46" y="18"/>
                      </a:cubicBezTo>
                      <a:cubicBezTo>
                        <a:pt x="123" y="18"/>
                        <a:pt x="123" y="18"/>
                        <a:pt x="123" y="18"/>
                      </a:cubicBezTo>
                      <a:cubicBezTo>
                        <a:pt x="126" y="18"/>
                        <a:pt x="128" y="16"/>
                        <a:pt x="129" y="14"/>
                      </a:cubicBezTo>
                      <a:cubicBezTo>
                        <a:pt x="158" y="14"/>
                        <a:pt x="158" y="14"/>
                        <a:pt x="158" y="14"/>
                      </a:cubicBezTo>
                      <a:lnTo>
                        <a:pt x="119" y="180"/>
                      </a:lnTo>
                      <a:close/>
                    </a:path>
                  </a:pathLst>
                </a:custGeom>
                <a:solidFill>
                  <a:schemeClr val="tx2">
                    <a:lumMod val="50000"/>
                    <a:alpha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51" name="îśľíḓè">
                <a:extLst>
                  <a:ext uri="{FF2B5EF4-FFF2-40B4-BE49-F238E27FC236}">
                    <a16:creationId xmlns:a16="http://schemas.microsoft.com/office/drawing/2014/main" id="{336E0371-09C9-48B5-B0D2-31A49057852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590802" y="4610106"/>
                <a:ext cx="1092200" cy="930276"/>
                <a:chOff x="3594" y="2904"/>
                <a:chExt cx="688" cy="586"/>
              </a:xfrm>
            </p:grpSpPr>
            <p:sp>
              <p:nvSpPr>
                <p:cNvPr id="52" name="íşlîḋè">
                  <a:extLst>
                    <a:ext uri="{FF2B5EF4-FFF2-40B4-BE49-F238E27FC236}">
                      <a16:creationId xmlns:a16="http://schemas.microsoft.com/office/drawing/2014/main" id="{E50E2573-B190-4942-9338-552030196BB3}"/>
                    </a:ext>
                  </a:extLst>
                </p:cNvPr>
                <p:cNvSpPr/>
                <p:nvPr/>
              </p:nvSpPr>
              <p:spPr bwMode="auto">
                <a:xfrm>
                  <a:off x="3653" y="2907"/>
                  <a:ext cx="570" cy="497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3" name="iSḷiḍê">
                  <a:extLst>
                    <a:ext uri="{FF2B5EF4-FFF2-40B4-BE49-F238E27FC236}">
                      <a16:creationId xmlns:a16="http://schemas.microsoft.com/office/drawing/2014/main" id="{5DA15017-B37D-4DE8-9849-33A97930DB03}"/>
                    </a:ext>
                  </a:extLst>
                </p:cNvPr>
                <p:cNvSpPr/>
                <p:nvPr/>
              </p:nvSpPr>
              <p:spPr bwMode="auto">
                <a:xfrm>
                  <a:off x="3653" y="3404"/>
                  <a:ext cx="570" cy="62"/>
                </a:xfrm>
                <a:custGeom>
                  <a:avLst/>
                  <a:gdLst>
                    <a:gd name="T0" fmla="*/ 0 w 570"/>
                    <a:gd name="T1" fmla="*/ 0 h 62"/>
                    <a:gd name="T2" fmla="*/ 570 w 570"/>
                    <a:gd name="T3" fmla="*/ 0 h 62"/>
                    <a:gd name="T4" fmla="*/ 527 w 570"/>
                    <a:gd name="T5" fmla="*/ 62 h 62"/>
                    <a:gd name="T6" fmla="*/ 43 w 570"/>
                    <a:gd name="T7" fmla="*/ 62 h 62"/>
                    <a:gd name="T8" fmla="*/ 0 w 570"/>
                    <a:gd name="T9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0" h="62">
                      <a:moveTo>
                        <a:pt x="0" y="0"/>
                      </a:moveTo>
                      <a:lnTo>
                        <a:pt x="570" y="0"/>
                      </a:lnTo>
                      <a:lnTo>
                        <a:pt x="527" y="62"/>
                      </a:lnTo>
                      <a:lnTo>
                        <a:pt x="43" y="6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4" name="iŝļïdé">
                  <a:extLst>
                    <a:ext uri="{FF2B5EF4-FFF2-40B4-BE49-F238E27FC236}">
                      <a16:creationId xmlns:a16="http://schemas.microsoft.com/office/drawing/2014/main" id="{C99C0B17-C0B9-4FD6-A250-172768BCBA6C}"/>
                    </a:ext>
                  </a:extLst>
                </p:cNvPr>
                <p:cNvSpPr/>
                <p:nvPr/>
              </p:nvSpPr>
              <p:spPr bwMode="auto">
                <a:xfrm>
                  <a:off x="3594" y="2904"/>
                  <a:ext cx="688" cy="126"/>
                </a:xfrm>
                <a:custGeom>
                  <a:avLst/>
                  <a:gdLst>
                    <a:gd name="T0" fmla="*/ 290 w 290"/>
                    <a:gd name="T1" fmla="*/ 20 h 53"/>
                    <a:gd name="T2" fmla="*/ 267 w 290"/>
                    <a:gd name="T3" fmla="*/ 41 h 53"/>
                    <a:gd name="T4" fmla="*/ 23 w 290"/>
                    <a:gd name="T5" fmla="*/ 52 h 53"/>
                    <a:gd name="T6" fmla="*/ 0 w 290"/>
                    <a:gd name="T7" fmla="*/ 33 h 53"/>
                    <a:gd name="T8" fmla="*/ 0 w 290"/>
                    <a:gd name="T9" fmla="*/ 33 h 53"/>
                    <a:gd name="T10" fmla="*/ 23 w 290"/>
                    <a:gd name="T11" fmla="*/ 12 h 53"/>
                    <a:gd name="T12" fmla="*/ 267 w 290"/>
                    <a:gd name="T13" fmla="*/ 1 h 53"/>
                    <a:gd name="T14" fmla="*/ 290 w 290"/>
                    <a:gd name="T15" fmla="*/ 2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0" h="53">
                      <a:moveTo>
                        <a:pt x="290" y="20"/>
                      </a:moveTo>
                      <a:cubicBezTo>
                        <a:pt x="290" y="31"/>
                        <a:pt x="280" y="40"/>
                        <a:pt x="267" y="41"/>
                      </a:cubicBezTo>
                      <a:cubicBezTo>
                        <a:pt x="23" y="52"/>
                        <a:pt x="23" y="52"/>
                        <a:pt x="23" y="52"/>
                      </a:cubicBezTo>
                      <a:cubicBezTo>
                        <a:pt x="10" y="53"/>
                        <a:pt x="0" y="44"/>
                        <a:pt x="0" y="33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22"/>
                        <a:pt x="10" y="13"/>
                        <a:pt x="23" y="12"/>
                      </a:cubicBezTo>
                      <a:cubicBezTo>
                        <a:pt x="267" y="1"/>
                        <a:pt x="267" y="1"/>
                        <a:pt x="267" y="1"/>
                      </a:cubicBezTo>
                      <a:cubicBezTo>
                        <a:pt x="280" y="0"/>
                        <a:pt x="290" y="9"/>
                        <a:pt x="290" y="2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5" name="îṧļiḋé">
                  <a:extLst>
                    <a:ext uri="{FF2B5EF4-FFF2-40B4-BE49-F238E27FC236}">
                      <a16:creationId xmlns:a16="http://schemas.microsoft.com/office/drawing/2014/main" id="{C0731F6A-C406-4CB5-A0E8-C66834B6E5E6}"/>
                    </a:ext>
                  </a:extLst>
                </p:cNvPr>
                <p:cNvSpPr/>
                <p:nvPr/>
              </p:nvSpPr>
              <p:spPr bwMode="auto">
                <a:xfrm>
                  <a:off x="3594" y="3030"/>
                  <a:ext cx="688" cy="123"/>
                </a:xfrm>
                <a:custGeom>
                  <a:avLst/>
                  <a:gdLst>
                    <a:gd name="T0" fmla="*/ 290 w 290"/>
                    <a:gd name="T1" fmla="*/ 19 h 52"/>
                    <a:gd name="T2" fmla="*/ 267 w 290"/>
                    <a:gd name="T3" fmla="*/ 40 h 52"/>
                    <a:gd name="T4" fmla="*/ 23 w 290"/>
                    <a:gd name="T5" fmla="*/ 52 h 52"/>
                    <a:gd name="T6" fmla="*/ 0 w 290"/>
                    <a:gd name="T7" fmla="*/ 33 h 52"/>
                    <a:gd name="T8" fmla="*/ 0 w 290"/>
                    <a:gd name="T9" fmla="*/ 33 h 52"/>
                    <a:gd name="T10" fmla="*/ 23 w 290"/>
                    <a:gd name="T11" fmla="*/ 12 h 52"/>
                    <a:gd name="T12" fmla="*/ 267 w 290"/>
                    <a:gd name="T13" fmla="*/ 0 h 52"/>
                    <a:gd name="T14" fmla="*/ 290 w 290"/>
                    <a:gd name="T15" fmla="*/ 19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0" h="52">
                      <a:moveTo>
                        <a:pt x="290" y="19"/>
                      </a:moveTo>
                      <a:cubicBezTo>
                        <a:pt x="290" y="30"/>
                        <a:pt x="280" y="40"/>
                        <a:pt x="267" y="40"/>
                      </a:cubicBezTo>
                      <a:cubicBezTo>
                        <a:pt x="23" y="52"/>
                        <a:pt x="23" y="52"/>
                        <a:pt x="23" y="52"/>
                      </a:cubicBezTo>
                      <a:cubicBezTo>
                        <a:pt x="10" y="52"/>
                        <a:pt x="0" y="44"/>
                        <a:pt x="0" y="33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22"/>
                        <a:pt x="10" y="12"/>
                        <a:pt x="23" y="12"/>
                      </a:cubicBezTo>
                      <a:cubicBezTo>
                        <a:pt x="267" y="0"/>
                        <a:pt x="267" y="0"/>
                        <a:pt x="267" y="0"/>
                      </a:cubicBezTo>
                      <a:cubicBezTo>
                        <a:pt x="280" y="0"/>
                        <a:pt x="290" y="8"/>
                        <a:pt x="290" y="19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6" name="ïs1iḍé">
                  <a:extLst>
                    <a:ext uri="{FF2B5EF4-FFF2-40B4-BE49-F238E27FC236}">
                      <a16:creationId xmlns:a16="http://schemas.microsoft.com/office/drawing/2014/main" id="{E89A435F-9FFB-4EE7-A1A7-7A869FE5DBC2}"/>
                    </a:ext>
                  </a:extLst>
                </p:cNvPr>
                <p:cNvSpPr/>
                <p:nvPr/>
              </p:nvSpPr>
              <p:spPr bwMode="auto">
                <a:xfrm>
                  <a:off x="3594" y="3153"/>
                  <a:ext cx="688" cy="126"/>
                </a:xfrm>
                <a:custGeom>
                  <a:avLst/>
                  <a:gdLst>
                    <a:gd name="T0" fmla="*/ 290 w 290"/>
                    <a:gd name="T1" fmla="*/ 20 h 53"/>
                    <a:gd name="T2" fmla="*/ 267 w 290"/>
                    <a:gd name="T3" fmla="*/ 41 h 53"/>
                    <a:gd name="T4" fmla="*/ 23 w 290"/>
                    <a:gd name="T5" fmla="*/ 52 h 53"/>
                    <a:gd name="T6" fmla="*/ 0 w 290"/>
                    <a:gd name="T7" fmla="*/ 33 h 53"/>
                    <a:gd name="T8" fmla="*/ 0 w 290"/>
                    <a:gd name="T9" fmla="*/ 33 h 53"/>
                    <a:gd name="T10" fmla="*/ 23 w 290"/>
                    <a:gd name="T11" fmla="*/ 12 h 53"/>
                    <a:gd name="T12" fmla="*/ 267 w 290"/>
                    <a:gd name="T13" fmla="*/ 1 h 53"/>
                    <a:gd name="T14" fmla="*/ 290 w 290"/>
                    <a:gd name="T15" fmla="*/ 2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0" h="53">
                      <a:moveTo>
                        <a:pt x="290" y="20"/>
                      </a:moveTo>
                      <a:cubicBezTo>
                        <a:pt x="290" y="31"/>
                        <a:pt x="280" y="40"/>
                        <a:pt x="267" y="41"/>
                      </a:cubicBezTo>
                      <a:cubicBezTo>
                        <a:pt x="23" y="52"/>
                        <a:pt x="23" y="52"/>
                        <a:pt x="23" y="52"/>
                      </a:cubicBezTo>
                      <a:cubicBezTo>
                        <a:pt x="10" y="53"/>
                        <a:pt x="0" y="44"/>
                        <a:pt x="0" y="33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22"/>
                        <a:pt x="10" y="13"/>
                        <a:pt x="23" y="12"/>
                      </a:cubicBezTo>
                      <a:cubicBezTo>
                        <a:pt x="267" y="1"/>
                        <a:pt x="267" y="1"/>
                        <a:pt x="267" y="1"/>
                      </a:cubicBezTo>
                      <a:cubicBezTo>
                        <a:pt x="280" y="0"/>
                        <a:pt x="290" y="9"/>
                        <a:pt x="290" y="2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7" name="işļïde">
                  <a:extLst>
                    <a:ext uri="{FF2B5EF4-FFF2-40B4-BE49-F238E27FC236}">
                      <a16:creationId xmlns:a16="http://schemas.microsoft.com/office/drawing/2014/main" id="{D0CAE636-7D3E-465F-98CE-364866B0B131}"/>
                    </a:ext>
                  </a:extLst>
                </p:cNvPr>
                <p:cNvSpPr/>
                <p:nvPr/>
              </p:nvSpPr>
              <p:spPr bwMode="auto">
                <a:xfrm>
                  <a:off x="3594" y="3279"/>
                  <a:ext cx="688" cy="125"/>
                </a:xfrm>
                <a:custGeom>
                  <a:avLst/>
                  <a:gdLst>
                    <a:gd name="T0" fmla="*/ 290 w 290"/>
                    <a:gd name="T1" fmla="*/ 20 h 53"/>
                    <a:gd name="T2" fmla="*/ 267 w 290"/>
                    <a:gd name="T3" fmla="*/ 41 h 53"/>
                    <a:gd name="T4" fmla="*/ 23 w 290"/>
                    <a:gd name="T5" fmla="*/ 52 h 53"/>
                    <a:gd name="T6" fmla="*/ 0 w 290"/>
                    <a:gd name="T7" fmla="*/ 33 h 53"/>
                    <a:gd name="T8" fmla="*/ 0 w 290"/>
                    <a:gd name="T9" fmla="*/ 33 h 53"/>
                    <a:gd name="T10" fmla="*/ 23 w 290"/>
                    <a:gd name="T11" fmla="*/ 12 h 53"/>
                    <a:gd name="T12" fmla="*/ 267 w 290"/>
                    <a:gd name="T13" fmla="*/ 1 h 53"/>
                    <a:gd name="T14" fmla="*/ 290 w 290"/>
                    <a:gd name="T15" fmla="*/ 2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0" h="53">
                      <a:moveTo>
                        <a:pt x="290" y="20"/>
                      </a:moveTo>
                      <a:cubicBezTo>
                        <a:pt x="290" y="31"/>
                        <a:pt x="280" y="40"/>
                        <a:pt x="267" y="41"/>
                      </a:cubicBezTo>
                      <a:cubicBezTo>
                        <a:pt x="23" y="52"/>
                        <a:pt x="23" y="52"/>
                        <a:pt x="23" y="52"/>
                      </a:cubicBezTo>
                      <a:cubicBezTo>
                        <a:pt x="10" y="53"/>
                        <a:pt x="0" y="44"/>
                        <a:pt x="0" y="33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22"/>
                        <a:pt x="10" y="13"/>
                        <a:pt x="23" y="12"/>
                      </a:cubicBezTo>
                      <a:cubicBezTo>
                        <a:pt x="267" y="1"/>
                        <a:pt x="267" y="1"/>
                        <a:pt x="267" y="1"/>
                      </a:cubicBezTo>
                      <a:cubicBezTo>
                        <a:pt x="280" y="0"/>
                        <a:pt x="290" y="9"/>
                        <a:pt x="290" y="2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8" name="íSḷïḍé">
                  <a:extLst>
                    <a:ext uri="{FF2B5EF4-FFF2-40B4-BE49-F238E27FC236}">
                      <a16:creationId xmlns:a16="http://schemas.microsoft.com/office/drawing/2014/main" id="{2241A826-6F12-46DA-9CFA-C510289198BA}"/>
                    </a:ext>
                  </a:extLst>
                </p:cNvPr>
                <p:cNvSpPr/>
                <p:nvPr/>
              </p:nvSpPr>
              <p:spPr bwMode="auto">
                <a:xfrm>
                  <a:off x="3902" y="2904"/>
                  <a:ext cx="380" cy="112"/>
                </a:xfrm>
                <a:custGeom>
                  <a:avLst/>
                  <a:gdLst>
                    <a:gd name="T0" fmla="*/ 137 w 160"/>
                    <a:gd name="T1" fmla="*/ 1 h 47"/>
                    <a:gd name="T2" fmla="*/ 0 w 160"/>
                    <a:gd name="T3" fmla="*/ 7 h 47"/>
                    <a:gd name="T4" fmla="*/ 15 w 160"/>
                    <a:gd name="T5" fmla="*/ 26 h 47"/>
                    <a:gd name="T6" fmla="*/ 0 w 160"/>
                    <a:gd name="T7" fmla="*/ 47 h 47"/>
                    <a:gd name="T8" fmla="*/ 137 w 160"/>
                    <a:gd name="T9" fmla="*/ 41 h 47"/>
                    <a:gd name="T10" fmla="*/ 160 w 160"/>
                    <a:gd name="T11" fmla="*/ 20 h 47"/>
                    <a:gd name="T12" fmla="*/ 137 w 160"/>
                    <a:gd name="T13" fmla="*/ 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0" h="47">
                      <a:moveTo>
                        <a:pt x="137" y="1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8" y="7"/>
                        <a:pt x="15" y="15"/>
                        <a:pt x="15" y="26"/>
                      </a:cubicBezTo>
                      <a:cubicBezTo>
                        <a:pt x="15" y="37"/>
                        <a:pt x="8" y="47"/>
                        <a:pt x="0" y="47"/>
                      </a:cubicBezTo>
                      <a:cubicBezTo>
                        <a:pt x="137" y="41"/>
                        <a:pt x="137" y="41"/>
                        <a:pt x="137" y="41"/>
                      </a:cubicBezTo>
                      <a:cubicBezTo>
                        <a:pt x="150" y="40"/>
                        <a:pt x="160" y="31"/>
                        <a:pt x="160" y="20"/>
                      </a:cubicBezTo>
                      <a:cubicBezTo>
                        <a:pt x="160" y="9"/>
                        <a:pt x="150" y="0"/>
                        <a:pt x="137" y="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9" name="íš1íďe">
                  <a:extLst>
                    <a:ext uri="{FF2B5EF4-FFF2-40B4-BE49-F238E27FC236}">
                      <a16:creationId xmlns:a16="http://schemas.microsoft.com/office/drawing/2014/main" id="{D8566C2B-BF45-490F-ABC0-D57962F3F28C}"/>
                    </a:ext>
                  </a:extLst>
                </p:cNvPr>
                <p:cNvSpPr/>
                <p:nvPr/>
              </p:nvSpPr>
              <p:spPr bwMode="auto">
                <a:xfrm>
                  <a:off x="3902" y="3030"/>
                  <a:ext cx="380" cy="111"/>
                </a:xfrm>
                <a:custGeom>
                  <a:avLst/>
                  <a:gdLst>
                    <a:gd name="T0" fmla="*/ 137 w 160"/>
                    <a:gd name="T1" fmla="*/ 0 h 47"/>
                    <a:gd name="T2" fmla="*/ 0 w 160"/>
                    <a:gd name="T3" fmla="*/ 7 h 47"/>
                    <a:gd name="T4" fmla="*/ 15 w 160"/>
                    <a:gd name="T5" fmla="*/ 26 h 47"/>
                    <a:gd name="T6" fmla="*/ 0 w 160"/>
                    <a:gd name="T7" fmla="*/ 47 h 47"/>
                    <a:gd name="T8" fmla="*/ 137 w 160"/>
                    <a:gd name="T9" fmla="*/ 40 h 47"/>
                    <a:gd name="T10" fmla="*/ 160 w 160"/>
                    <a:gd name="T11" fmla="*/ 19 h 47"/>
                    <a:gd name="T12" fmla="*/ 137 w 160"/>
                    <a:gd name="T13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0" h="47">
                      <a:moveTo>
                        <a:pt x="137" y="0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8" y="6"/>
                        <a:pt x="15" y="15"/>
                        <a:pt x="15" y="26"/>
                      </a:cubicBezTo>
                      <a:cubicBezTo>
                        <a:pt x="15" y="37"/>
                        <a:pt x="8" y="46"/>
                        <a:pt x="0" y="47"/>
                      </a:cubicBezTo>
                      <a:cubicBezTo>
                        <a:pt x="137" y="40"/>
                        <a:pt x="137" y="40"/>
                        <a:pt x="137" y="40"/>
                      </a:cubicBezTo>
                      <a:cubicBezTo>
                        <a:pt x="150" y="40"/>
                        <a:pt x="160" y="30"/>
                        <a:pt x="160" y="19"/>
                      </a:cubicBezTo>
                      <a:cubicBezTo>
                        <a:pt x="160" y="8"/>
                        <a:pt x="150" y="0"/>
                        <a:pt x="137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0" name="iš1ïḓe">
                  <a:extLst>
                    <a:ext uri="{FF2B5EF4-FFF2-40B4-BE49-F238E27FC236}">
                      <a16:creationId xmlns:a16="http://schemas.microsoft.com/office/drawing/2014/main" id="{41B73146-3CC3-4A77-A3A9-1E39E398FC20}"/>
                    </a:ext>
                  </a:extLst>
                </p:cNvPr>
                <p:cNvSpPr/>
                <p:nvPr/>
              </p:nvSpPr>
              <p:spPr bwMode="auto">
                <a:xfrm>
                  <a:off x="3902" y="3153"/>
                  <a:ext cx="380" cy="111"/>
                </a:xfrm>
                <a:custGeom>
                  <a:avLst/>
                  <a:gdLst>
                    <a:gd name="T0" fmla="*/ 137 w 160"/>
                    <a:gd name="T1" fmla="*/ 1 h 47"/>
                    <a:gd name="T2" fmla="*/ 0 w 160"/>
                    <a:gd name="T3" fmla="*/ 7 h 47"/>
                    <a:gd name="T4" fmla="*/ 15 w 160"/>
                    <a:gd name="T5" fmla="*/ 27 h 47"/>
                    <a:gd name="T6" fmla="*/ 0 w 160"/>
                    <a:gd name="T7" fmla="*/ 47 h 47"/>
                    <a:gd name="T8" fmla="*/ 137 w 160"/>
                    <a:gd name="T9" fmla="*/ 41 h 47"/>
                    <a:gd name="T10" fmla="*/ 160 w 160"/>
                    <a:gd name="T11" fmla="*/ 20 h 47"/>
                    <a:gd name="T12" fmla="*/ 137 w 160"/>
                    <a:gd name="T13" fmla="*/ 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0" h="47">
                      <a:moveTo>
                        <a:pt x="137" y="1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8" y="7"/>
                        <a:pt x="15" y="16"/>
                        <a:pt x="15" y="27"/>
                      </a:cubicBezTo>
                      <a:cubicBezTo>
                        <a:pt x="15" y="38"/>
                        <a:pt x="8" y="47"/>
                        <a:pt x="0" y="47"/>
                      </a:cubicBezTo>
                      <a:cubicBezTo>
                        <a:pt x="137" y="41"/>
                        <a:pt x="137" y="41"/>
                        <a:pt x="137" y="41"/>
                      </a:cubicBezTo>
                      <a:cubicBezTo>
                        <a:pt x="150" y="40"/>
                        <a:pt x="160" y="31"/>
                        <a:pt x="160" y="20"/>
                      </a:cubicBezTo>
                      <a:cubicBezTo>
                        <a:pt x="160" y="9"/>
                        <a:pt x="150" y="0"/>
                        <a:pt x="137" y="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1" name="ï$ļîḓe">
                  <a:extLst>
                    <a:ext uri="{FF2B5EF4-FFF2-40B4-BE49-F238E27FC236}">
                      <a16:creationId xmlns:a16="http://schemas.microsoft.com/office/drawing/2014/main" id="{BCE2F38D-F51D-4A42-8632-6215DA5A8CC8}"/>
                    </a:ext>
                  </a:extLst>
                </p:cNvPr>
                <p:cNvSpPr/>
                <p:nvPr/>
              </p:nvSpPr>
              <p:spPr bwMode="auto">
                <a:xfrm>
                  <a:off x="3902" y="3279"/>
                  <a:ext cx="380" cy="111"/>
                </a:xfrm>
                <a:custGeom>
                  <a:avLst/>
                  <a:gdLst>
                    <a:gd name="T0" fmla="*/ 137 w 160"/>
                    <a:gd name="T1" fmla="*/ 1 h 47"/>
                    <a:gd name="T2" fmla="*/ 0 w 160"/>
                    <a:gd name="T3" fmla="*/ 7 h 47"/>
                    <a:gd name="T4" fmla="*/ 15 w 160"/>
                    <a:gd name="T5" fmla="*/ 26 h 47"/>
                    <a:gd name="T6" fmla="*/ 0 w 160"/>
                    <a:gd name="T7" fmla="*/ 47 h 47"/>
                    <a:gd name="T8" fmla="*/ 137 w 160"/>
                    <a:gd name="T9" fmla="*/ 41 h 47"/>
                    <a:gd name="T10" fmla="*/ 160 w 160"/>
                    <a:gd name="T11" fmla="*/ 20 h 47"/>
                    <a:gd name="T12" fmla="*/ 137 w 160"/>
                    <a:gd name="T13" fmla="*/ 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0" h="47">
                      <a:moveTo>
                        <a:pt x="137" y="1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8" y="7"/>
                        <a:pt x="15" y="15"/>
                        <a:pt x="15" y="26"/>
                      </a:cubicBezTo>
                      <a:cubicBezTo>
                        <a:pt x="15" y="37"/>
                        <a:pt x="8" y="47"/>
                        <a:pt x="0" y="47"/>
                      </a:cubicBezTo>
                      <a:cubicBezTo>
                        <a:pt x="137" y="41"/>
                        <a:pt x="137" y="41"/>
                        <a:pt x="137" y="41"/>
                      </a:cubicBezTo>
                      <a:cubicBezTo>
                        <a:pt x="150" y="40"/>
                        <a:pt x="160" y="31"/>
                        <a:pt x="160" y="20"/>
                      </a:cubicBezTo>
                      <a:cubicBezTo>
                        <a:pt x="160" y="9"/>
                        <a:pt x="150" y="0"/>
                        <a:pt x="137" y="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2" name="íṧļiḓè">
                  <a:extLst>
                    <a:ext uri="{FF2B5EF4-FFF2-40B4-BE49-F238E27FC236}">
                      <a16:creationId xmlns:a16="http://schemas.microsoft.com/office/drawing/2014/main" id="{B30E959A-A12F-4551-A97E-5A03BDD84DF5}"/>
                    </a:ext>
                  </a:extLst>
                </p:cNvPr>
                <p:cNvSpPr/>
                <p:nvPr/>
              </p:nvSpPr>
              <p:spPr bwMode="auto">
                <a:xfrm>
                  <a:off x="3902" y="3376"/>
                  <a:ext cx="321" cy="28"/>
                </a:xfrm>
                <a:custGeom>
                  <a:avLst/>
                  <a:gdLst>
                    <a:gd name="T0" fmla="*/ 0 w 321"/>
                    <a:gd name="T1" fmla="*/ 28 h 28"/>
                    <a:gd name="T2" fmla="*/ 321 w 321"/>
                    <a:gd name="T3" fmla="*/ 28 h 28"/>
                    <a:gd name="T4" fmla="*/ 321 w 321"/>
                    <a:gd name="T5" fmla="*/ 0 h 28"/>
                    <a:gd name="T6" fmla="*/ 0 w 321"/>
                    <a:gd name="T7" fmla="*/ 14 h 28"/>
                    <a:gd name="T8" fmla="*/ 0 w 321"/>
                    <a:gd name="T9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1" h="28">
                      <a:moveTo>
                        <a:pt x="0" y="28"/>
                      </a:moveTo>
                      <a:lnTo>
                        <a:pt x="321" y="28"/>
                      </a:lnTo>
                      <a:lnTo>
                        <a:pt x="321" y="0"/>
                      </a:lnTo>
                      <a:lnTo>
                        <a:pt x="0" y="14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3" name="íśļîḑê">
                  <a:extLst>
                    <a:ext uri="{FF2B5EF4-FFF2-40B4-BE49-F238E27FC236}">
                      <a16:creationId xmlns:a16="http://schemas.microsoft.com/office/drawing/2014/main" id="{37C87AA9-8DD0-412C-9556-42DC8CDB4FCA}"/>
                    </a:ext>
                  </a:extLst>
                </p:cNvPr>
                <p:cNvSpPr/>
                <p:nvPr/>
              </p:nvSpPr>
              <p:spPr bwMode="auto">
                <a:xfrm>
                  <a:off x="3902" y="3250"/>
                  <a:ext cx="321" cy="45"/>
                </a:xfrm>
                <a:custGeom>
                  <a:avLst/>
                  <a:gdLst>
                    <a:gd name="T0" fmla="*/ 0 w 321"/>
                    <a:gd name="T1" fmla="*/ 45 h 45"/>
                    <a:gd name="T2" fmla="*/ 321 w 321"/>
                    <a:gd name="T3" fmla="*/ 31 h 45"/>
                    <a:gd name="T4" fmla="*/ 321 w 321"/>
                    <a:gd name="T5" fmla="*/ 0 h 45"/>
                    <a:gd name="T6" fmla="*/ 0 w 321"/>
                    <a:gd name="T7" fmla="*/ 17 h 45"/>
                    <a:gd name="T8" fmla="*/ 0 w 321"/>
                    <a:gd name="T9" fmla="*/ 4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1" h="45">
                      <a:moveTo>
                        <a:pt x="0" y="45"/>
                      </a:moveTo>
                      <a:lnTo>
                        <a:pt x="321" y="31"/>
                      </a:lnTo>
                      <a:lnTo>
                        <a:pt x="321" y="0"/>
                      </a:lnTo>
                      <a:lnTo>
                        <a:pt x="0" y="17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4" name="iŝľïďè">
                  <a:extLst>
                    <a:ext uri="{FF2B5EF4-FFF2-40B4-BE49-F238E27FC236}">
                      <a16:creationId xmlns:a16="http://schemas.microsoft.com/office/drawing/2014/main" id="{C822AFA7-878C-4C85-A4E1-FEFF41086784}"/>
                    </a:ext>
                  </a:extLst>
                </p:cNvPr>
                <p:cNvSpPr/>
                <p:nvPr/>
              </p:nvSpPr>
              <p:spPr bwMode="auto">
                <a:xfrm>
                  <a:off x="3902" y="3001"/>
                  <a:ext cx="321" cy="45"/>
                </a:xfrm>
                <a:custGeom>
                  <a:avLst/>
                  <a:gdLst>
                    <a:gd name="T0" fmla="*/ 0 w 321"/>
                    <a:gd name="T1" fmla="*/ 15 h 45"/>
                    <a:gd name="T2" fmla="*/ 0 w 321"/>
                    <a:gd name="T3" fmla="*/ 45 h 45"/>
                    <a:gd name="T4" fmla="*/ 321 w 321"/>
                    <a:gd name="T5" fmla="*/ 29 h 45"/>
                    <a:gd name="T6" fmla="*/ 321 w 321"/>
                    <a:gd name="T7" fmla="*/ 0 h 45"/>
                    <a:gd name="T8" fmla="*/ 0 w 321"/>
                    <a:gd name="T9" fmla="*/ 1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1" h="45">
                      <a:moveTo>
                        <a:pt x="0" y="15"/>
                      </a:moveTo>
                      <a:lnTo>
                        <a:pt x="0" y="45"/>
                      </a:lnTo>
                      <a:lnTo>
                        <a:pt x="321" y="29"/>
                      </a:lnTo>
                      <a:lnTo>
                        <a:pt x="321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5" name="îṩ1ïďé">
                  <a:extLst>
                    <a:ext uri="{FF2B5EF4-FFF2-40B4-BE49-F238E27FC236}">
                      <a16:creationId xmlns:a16="http://schemas.microsoft.com/office/drawing/2014/main" id="{D8D74A8A-355D-46D2-8FB1-894B34EF2015}"/>
                    </a:ext>
                  </a:extLst>
                </p:cNvPr>
                <p:cNvSpPr/>
                <p:nvPr/>
              </p:nvSpPr>
              <p:spPr bwMode="auto">
                <a:xfrm>
                  <a:off x="3902" y="3127"/>
                  <a:ext cx="321" cy="43"/>
                </a:xfrm>
                <a:custGeom>
                  <a:avLst/>
                  <a:gdLst>
                    <a:gd name="T0" fmla="*/ 0 w 321"/>
                    <a:gd name="T1" fmla="*/ 43 h 43"/>
                    <a:gd name="T2" fmla="*/ 321 w 321"/>
                    <a:gd name="T3" fmla="*/ 28 h 43"/>
                    <a:gd name="T4" fmla="*/ 321 w 321"/>
                    <a:gd name="T5" fmla="*/ 0 h 43"/>
                    <a:gd name="T6" fmla="*/ 0 w 321"/>
                    <a:gd name="T7" fmla="*/ 14 h 43"/>
                    <a:gd name="T8" fmla="*/ 0 w 321"/>
                    <a:gd name="T9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1" h="43">
                      <a:moveTo>
                        <a:pt x="0" y="43"/>
                      </a:moveTo>
                      <a:lnTo>
                        <a:pt x="321" y="28"/>
                      </a:lnTo>
                      <a:lnTo>
                        <a:pt x="321" y="0"/>
                      </a:lnTo>
                      <a:lnTo>
                        <a:pt x="0" y="14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6" name="íṩlîďê">
                  <a:extLst>
                    <a:ext uri="{FF2B5EF4-FFF2-40B4-BE49-F238E27FC236}">
                      <a16:creationId xmlns:a16="http://schemas.microsoft.com/office/drawing/2014/main" id="{78843950-68A2-4826-A78B-8B288222B5C7}"/>
                    </a:ext>
                  </a:extLst>
                </p:cNvPr>
                <p:cNvSpPr/>
                <p:nvPr/>
              </p:nvSpPr>
              <p:spPr bwMode="auto">
                <a:xfrm>
                  <a:off x="3717" y="3466"/>
                  <a:ext cx="439" cy="24"/>
                </a:xfrm>
                <a:custGeom>
                  <a:avLst/>
                  <a:gdLst>
                    <a:gd name="T0" fmla="*/ 0 w 185"/>
                    <a:gd name="T1" fmla="*/ 0 h 10"/>
                    <a:gd name="T2" fmla="*/ 0 w 185"/>
                    <a:gd name="T3" fmla="*/ 0 h 10"/>
                    <a:gd name="T4" fmla="*/ 46 w 185"/>
                    <a:gd name="T5" fmla="*/ 10 h 10"/>
                    <a:gd name="T6" fmla="*/ 140 w 185"/>
                    <a:gd name="T7" fmla="*/ 10 h 10"/>
                    <a:gd name="T8" fmla="*/ 185 w 185"/>
                    <a:gd name="T9" fmla="*/ 0 h 10"/>
                    <a:gd name="T10" fmla="*/ 185 w 185"/>
                    <a:gd name="T11" fmla="*/ 0 h 10"/>
                    <a:gd name="T12" fmla="*/ 0 w 185"/>
                    <a:gd name="T1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5" h="1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"/>
                        <a:pt x="21" y="10"/>
                        <a:pt x="46" y="10"/>
                      </a:cubicBezTo>
                      <a:cubicBezTo>
                        <a:pt x="140" y="10"/>
                        <a:pt x="140" y="10"/>
                        <a:pt x="140" y="10"/>
                      </a:cubicBezTo>
                      <a:cubicBezTo>
                        <a:pt x="165" y="10"/>
                        <a:pt x="185" y="5"/>
                        <a:pt x="185" y="0"/>
                      </a:cubicBezTo>
                      <a:cubicBezTo>
                        <a:pt x="185" y="0"/>
                        <a:pt x="185" y="0"/>
                        <a:pt x="18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7" name="íṧlîḑé">
                  <a:extLst>
                    <a:ext uri="{FF2B5EF4-FFF2-40B4-BE49-F238E27FC236}">
                      <a16:creationId xmlns:a16="http://schemas.microsoft.com/office/drawing/2014/main" id="{64747A18-198C-4DD2-BB40-987687222FF0}"/>
                    </a:ext>
                  </a:extLst>
                </p:cNvPr>
                <p:cNvSpPr/>
                <p:nvPr/>
              </p:nvSpPr>
              <p:spPr bwMode="auto">
                <a:xfrm>
                  <a:off x="3902" y="3404"/>
                  <a:ext cx="321" cy="62"/>
                </a:xfrm>
                <a:custGeom>
                  <a:avLst/>
                  <a:gdLst>
                    <a:gd name="T0" fmla="*/ 0 w 321"/>
                    <a:gd name="T1" fmla="*/ 62 h 62"/>
                    <a:gd name="T2" fmla="*/ 278 w 321"/>
                    <a:gd name="T3" fmla="*/ 62 h 62"/>
                    <a:gd name="T4" fmla="*/ 321 w 321"/>
                    <a:gd name="T5" fmla="*/ 0 h 62"/>
                    <a:gd name="T6" fmla="*/ 0 w 321"/>
                    <a:gd name="T7" fmla="*/ 0 h 62"/>
                    <a:gd name="T8" fmla="*/ 0 w 321"/>
                    <a:gd name="T9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1" h="62">
                      <a:moveTo>
                        <a:pt x="0" y="62"/>
                      </a:moveTo>
                      <a:lnTo>
                        <a:pt x="278" y="62"/>
                      </a:lnTo>
                      <a:lnTo>
                        <a:pt x="321" y="0"/>
                      </a:lnTo>
                      <a:lnTo>
                        <a:pt x="0" y="0"/>
                      </a:ln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7" name="i$1îdé">
              <a:extLst>
                <a:ext uri="{FF2B5EF4-FFF2-40B4-BE49-F238E27FC236}">
                  <a16:creationId xmlns:a16="http://schemas.microsoft.com/office/drawing/2014/main" id="{EB8C9679-A2F8-460D-AAF8-1125E25C6276}"/>
                </a:ext>
              </a:extLst>
            </p:cNvPr>
            <p:cNvSpPr/>
            <p:nvPr/>
          </p:nvSpPr>
          <p:spPr bwMode="auto">
            <a:xfrm>
              <a:off x="4677691" y="2327247"/>
              <a:ext cx="2870655" cy="2715654"/>
            </a:xfrm>
            <a:custGeom>
              <a:avLst/>
              <a:gdLst>
                <a:gd name="T0" fmla="*/ 843 w 1158"/>
                <a:gd name="T1" fmla="*/ 1095 h 1095"/>
                <a:gd name="T2" fmla="*/ 1158 w 1158"/>
                <a:gd name="T3" fmla="*/ 579 h 1095"/>
                <a:gd name="T4" fmla="*/ 579 w 1158"/>
                <a:gd name="T5" fmla="*/ 0 h 1095"/>
                <a:gd name="T6" fmla="*/ 0 w 1158"/>
                <a:gd name="T7" fmla="*/ 579 h 1095"/>
                <a:gd name="T8" fmla="*/ 315 w 1158"/>
                <a:gd name="T9" fmla="*/ 1095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8" h="1095">
                  <a:moveTo>
                    <a:pt x="843" y="1095"/>
                  </a:moveTo>
                  <a:cubicBezTo>
                    <a:pt x="1030" y="999"/>
                    <a:pt x="1158" y="804"/>
                    <a:pt x="1158" y="579"/>
                  </a:cubicBezTo>
                  <a:cubicBezTo>
                    <a:pt x="1158" y="260"/>
                    <a:pt x="899" y="0"/>
                    <a:pt x="579" y="0"/>
                  </a:cubicBezTo>
                  <a:cubicBezTo>
                    <a:pt x="259" y="0"/>
                    <a:pt x="0" y="260"/>
                    <a:pt x="0" y="579"/>
                  </a:cubicBezTo>
                  <a:cubicBezTo>
                    <a:pt x="0" y="804"/>
                    <a:pt x="128" y="999"/>
                    <a:pt x="315" y="1095"/>
                  </a:cubicBezTo>
                </a:path>
              </a:pathLst>
            </a:custGeom>
            <a:noFill/>
            <a:ln w="25400" cap="flat">
              <a:solidFill>
                <a:schemeClr val="tx2"/>
              </a:solidFill>
              <a:prstDash val="solid"/>
              <a:miter lim="800000"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8" name="îŝliḓe">
              <a:extLst>
                <a:ext uri="{FF2B5EF4-FFF2-40B4-BE49-F238E27FC236}">
                  <a16:creationId xmlns:a16="http://schemas.microsoft.com/office/drawing/2014/main" id="{4F55C722-B1A3-4968-98E6-CB0D20A82B24}"/>
                </a:ext>
              </a:extLst>
            </p:cNvPr>
            <p:cNvSpPr/>
            <p:nvPr/>
          </p:nvSpPr>
          <p:spPr>
            <a:xfrm>
              <a:off x="4867399" y="4543485"/>
              <a:ext cx="473089" cy="473089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9" name="îşliďe">
              <a:extLst>
                <a:ext uri="{FF2B5EF4-FFF2-40B4-BE49-F238E27FC236}">
                  <a16:creationId xmlns:a16="http://schemas.microsoft.com/office/drawing/2014/main" id="{F37DB629-9278-40A8-B6BC-2FF252739AA3}"/>
                </a:ext>
              </a:extLst>
            </p:cNvPr>
            <p:cNvSpPr/>
            <p:nvPr/>
          </p:nvSpPr>
          <p:spPr>
            <a:xfrm>
              <a:off x="4458427" y="3321807"/>
              <a:ext cx="473089" cy="473089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r>
                <a:rPr lang="en-US" dirty="0">
                  <a:solidFill>
                    <a:schemeClr val="accent1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10" name="ïṣḻïḑè">
              <a:extLst>
                <a:ext uri="{FF2B5EF4-FFF2-40B4-BE49-F238E27FC236}">
                  <a16:creationId xmlns:a16="http://schemas.microsoft.com/office/drawing/2014/main" id="{D7E353B5-5946-4A17-A7D8-4BB3389CDCDE}"/>
                </a:ext>
              </a:extLst>
            </p:cNvPr>
            <p:cNvSpPr/>
            <p:nvPr/>
          </p:nvSpPr>
          <p:spPr>
            <a:xfrm>
              <a:off x="5205678" y="2272934"/>
              <a:ext cx="473089" cy="473089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11" name="íṧľîdê">
              <a:extLst>
                <a:ext uri="{FF2B5EF4-FFF2-40B4-BE49-F238E27FC236}">
                  <a16:creationId xmlns:a16="http://schemas.microsoft.com/office/drawing/2014/main" id="{5C0D1A11-2EFC-4FDE-A0F9-3327EA4EFC78}"/>
                </a:ext>
              </a:extLst>
            </p:cNvPr>
            <p:cNvSpPr/>
            <p:nvPr/>
          </p:nvSpPr>
          <p:spPr>
            <a:xfrm>
              <a:off x="6495431" y="2261938"/>
              <a:ext cx="473089" cy="473089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12" name="îṩ1ïďé">
              <a:extLst>
                <a:ext uri="{FF2B5EF4-FFF2-40B4-BE49-F238E27FC236}">
                  <a16:creationId xmlns:a16="http://schemas.microsoft.com/office/drawing/2014/main" id="{779DE6C9-0178-41EE-A63F-A037FCEBDFA9}"/>
                </a:ext>
              </a:extLst>
            </p:cNvPr>
            <p:cNvSpPr/>
            <p:nvPr/>
          </p:nvSpPr>
          <p:spPr>
            <a:xfrm>
              <a:off x="7260484" y="3297196"/>
              <a:ext cx="473089" cy="473089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  <a:latin typeface="Impact" panose="020B0806030902050204" pitchFamily="34" charset="0"/>
                </a:rPr>
                <a:t>05</a:t>
              </a:r>
            </a:p>
          </p:txBody>
        </p:sp>
        <p:sp>
          <p:nvSpPr>
            <p:cNvPr id="13" name="íşľídè">
              <a:extLst>
                <a:ext uri="{FF2B5EF4-FFF2-40B4-BE49-F238E27FC236}">
                  <a16:creationId xmlns:a16="http://schemas.microsoft.com/office/drawing/2014/main" id="{A7C7E1AB-827C-431F-9A42-F99EE8B8D6E3}"/>
                </a:ext>
              </a:extLst>
            </p:cNvPr>
            <p:cNvSpPr/>
            <p:nvPr/>
          </p:nvSpPr>
          <p:spPr>
            <a:xfrm>
              <a:off x="6872983" y="4525681"/>
              <a:ext cx="473089" cy="473089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  <a:latin typeface="Impact" panose="020B0806030902050204" pitchFamily="34" charset="0"/>
                </a:rPr>
                <a:t>06</a:t>
              </a:r>
            </a:p>
          </p:txBody>
        </p:sp>
        <p:grpSp>
          <p:nvGrpSpPr>
            <p:cNvPr id="14" name="islidè">
              <a:extLst>
                <a:ext uri="{FF2B5EF4-FFF2-40B4-BE49-F238E27FC236}">
                  <a16:creationId xmlns:a16="http://schemas.microsoft.com/office/drawing/2014/main" id="{399C64AE-2197-4790-A189-4C9CD0422BED}"/>
                </a:ext>
              </a:extLst>
            </p:cNvPr>
            <p:cNvGrpSpPr/>
            <p:nvPr/>
          </p:nvGrpSpPr>
          <p:grpSpPr>
            <a:xfrm>
              <a:off x="7838300" y="1368226"/>
              <a:ext cx="3680600" cy="1308761"/>
              <a:chOff x="7838300" y="1368226"/>
              <a:chExt cx="3680600" cy="1308761"/>
            </a:xfrm>
          </p:grpSpPr>
          <p:sp>
            <p:nvSpPr>
              <p:cNvPr id="45" name="íśḷiḓê">
                <a:extLst>
                  <a:ext uri="{FF2B5EF4-FFF2-40B4-BE49-F238E27FC236}">
                    <a16:creationId xmlns:a16="http://schemas.microsoft.com/office/drawing/2014/main" id="{9971B8AB-0024-4DC0-8F4C-9C09250DAEFD}"/>
                  </a:ext>
                </a:extLst>
              </p:cNvPr>
              <p:cNvSpPr/>
              <p:nvPr/>
            </p:nvSpPr>
            <p:spPr bwMode="auto">
              <a:xfrm>
                <a:off x="7857583" y="1446277"/>
                <a:ext cx="354658" cy="312462"/>
              </a:xfrm>
              <a:custGeom>
                <a:avLst/>
                <a:gdLst>
                  <a:gd name="T0" fmla="*/ 0 w 6165"/>
                  <a:gd name="T1" fmla="*/ 90 h 5440"/>
                  <a:gd name="T2" fmla="*/ 363 w 6165"/>
                  <a:gd name="T3" fmla="*/ 4624 h 5440"/>
                  <a:gd name="T4" fmla="*/ 907 w 6165"/>
                  <a:gd name="T5" fmla="*/ 4624 h 5440"/>
                  <a:gd name="T6" fmla="*/ 2901 w 6165"/>
                  <a:gd name="T7" fmla="*/ 90 h 5440"/>
                  <a:gd name="T8" fmla="*/ 861 w 6165"/>
                  <a:gd name="T9" fmla="*/ 4080 h 5440"/>
                  <a:gd name="T10" fmla="*/ 363 w 6165"/>
                  <a:gd name="T11" fmla="*/ 3581 h 5440"/>
                  <a:gd name="T12" fmla="*/ 907 w 6165"/>
                  <a:gd name="T13" fmla="*/ 3581 h 5440"/>
                  <a:gd name="T14" fmla="*/ 861 w 6165"/>
                  <a:gd name="T15" fmla="*/ 3082 h 5440"/>
                  <a:gd name="T16" fmla="*/ 363 w 6165"/>
                  <a:gd name="T17" fmla="*/ 2584 h 5440"/>
                  <a:gd name="T18" fmla="*/ 907 w 6165"/>
                  <a:gd name="T19" fmla="*/ 2584 h 5440"/>
                  <a:gd name="T20" fmla="*/ 861 w 6165"/>
                  <a:gd name="T21" fmla="*/ 2085 h 5440"/>
                  <a:gd name="T22" fmla="*/ 363 w 6165"/>
                  <a:gd name="T23" fmla="*/ 1586 h 5440"/>
                  <a:gd name="T24" fmla="*/ 907 w 6165"/>
                  <a:gd name="T25" fmla="*/ 1586 h 5440"/>
                  <a:gd name="T26" fmla="*/ 861 w 6165"/>
                  <a:gd name="T27" fmla="*/ 1088 h 5440"/>
                  <a:gd name="T28" fmla="*/ 363 w 6165"/>
                  <a:gd name="T29" fmla="*/ 589 h 5440"/>
                  <a:gd name="T30" fmla="*/ 907 w 6165"/>
                  <a:gd name="T31" fmla="*/ 589 h 5440"/>
                  <a:gd name="T32" fmla="*/ 1677 w 6165"/>
                  <a:gd name="T33" fmla="*/ 4080 h 5440"/>
                  <a:gd name="T34" fmla="*/ 1179 w 6165"/>
                  <a:gd name="T35" fmla="*/ 3581 h 5440"/>
                  <a:gd name="T36" fmla="*/ 1723 w 6165"/>
                  <a:gd name="T37" fmla="*/ 3581 h 5440"/>
                  <a:gd name="T38" fmla="*/ 1677 w 6165"/>
                  <a:gd name="T39" fmla="*/ 3082 h 5440"/>
                  <a:gd name="T40" fmla="*/ 1179 w 6165"/>
                  <a:gd name="T41" fmla="*/ 2584 h 5440"/>
                  <a:gd name="T42" fmla="*/ 1723 w 6165"/>
                  <a:gd name="T43" fmla="*/ 2584 h 5440"/>
                  <a:gd name="T44" fmla="*/ 1677 w 6165"/>
                  <a:gd name="T45" fmla="*/ 2085 h 5440"/>
                  <a:gd name="T46" fmla="*/ 1179 w 6165"/>
                  <a:gd name="T47" fmla="*/ 1586 h 5440"/>
                  <a:gd name="T48" fmla="*/ 1723 w 6165"/>
                  <a:gd name="T49" fmla="*/ 1586 h 5440"/>
                  <a:gd name="T50" fmla="*/ 1677 w 6165"/>
                  <a:gd name="T51" fmla="*/ 1088 h 5440"/>
                  <a:gd name="T52" fmla="*/ 1179 w 6165"/>
                  <a:gd name="T53" fmla="*/ 589 h 5440"/>
                  <a:gd name="T54" fmla="*/ 1723 w 6165"/>
                  <a:gd name="T55" fmla="*/ 589 h 5440"/>
                  <a:gd name="T56" fmla="*/ 2493 w 6165"/>
                  <a:gd name="T57" fmla="*/ 4080 h 5440"/>
                  <a:gd name="T58" fmla="*/ 1995 w 6165"/>
                  <a:gd name="T59" fmla="*/ 3581 h 5440"/>
                  <a:gd name="T60" fmla="*/ 2539 w 6165"/>
                  <a:gd name="T61" fmla="*/ 3581 h 5440"/>
                  <a:gd name="T62" fmla="*/ 2493 w 6165"/>
                  <a:gd name="T63" fmla="*/ 3082 h 5440"/>
                  <a:gd name="T64" fmla="*/ 1995 w 6165"/>
                  <a:gd name="T65" fmla="*/ 2584 h 5440"/>
                  <a:gd name="T66" fmla="*/ 2539 w 6165"/>
                  <a:gd name="T67" fmla="*/ 2584 h 5440"/>
                  <a:gd name="T68" fmla="*/ 2493 w 6165"/>
                  <a:gd name="T69" fmla="*/ 2085 h 5440"/>
                  <a:gd name="T70" fmla="*/ 1995 w 6165"/>
                  <a:gd name="T71" fmla="*/ 1586 h 5440"/>
                  <a:gd name="T72" fmla="*/ 2539 w 6165"/>
                  <a:gd name="T73" fmla="*/ 1586 h 5440"/>
                  <a:gd name="T74" fmla="*/ 2493 w 6165"/>
                  <a:gd name="T75" fmla="*/ 1088 h 5440"/>
                  <a:gd name="T76" fmla="*/ 1995 w 6165"/>
                  <a:gd name="T77" fmla="*/ 589 h 5440"/>
                  <a:gd name="T78" fmla="*/ 2539 w 6165"/>
                  <a:gd name="T79" fmla="*/ 589 h 5440"/>
                  <a:gd name="T80" fmla="*/ 3379 w 6165"/>
                  <a:gd name="T81" fmla="*/ 1845 h 5440"/>
                  <a:gd name="T82" fmla="*/ 3627 w 6165"/>
                  <a:gd name="T83" fmla="*/ 5440 h 5440"/>
                  <a:gd name="T84" fmla="*/ 4080 w 6165"/>
                  <a:gd name="T85" fmla="*/ 4624 h 5440"/>
                  <a:gd name="T86" fmla="*/ 6165 w 6165"/>
                  <a:gd name="T87" fmla="*/ 5440 h 5440"/>
                  <a:gd name="T88" fmla="*/ 4171 w 6165"/>
                  <a:gd name="T89" fmla="*/ 4216 h 5440"/>
                  <a:gd name="T90" fmla="*/ 3627 w 6165"/>
                  <a:gd name="T91" fmla="*/ 4216 h 5440"/>
                  <a:gd name="T92" fmla="*/ 4125 w 6165"/>
                  <a:gd name="T93" fmla="*/ 3717 h 5440"/>
                  <a:gd name="T94" fmla="*/ 4171 w 6165"/>
                  <a:gd name="T95" fmla="*/ 3218 h 5440"/>
                  <a:gd name="T96" fmla="*/ 3627 w 6165"/>
                  <a:gd name="T97" fmla="*/ 3218 h 5440"/>
                  <a:gd name="T98" fmla="*/ 4125 w 6165"/>
                  <a:gd name="T99" fmla="*/ 2720 h 5440"/>
                  <a:gd name="T100" fmla="*/ 4987 w 6165"/>
                  <a:gd name="T101" fmla="*/ 4216 h 5440"/>
                  <a:gd name="T102" fmla="*/ 4443 w 6165"/>
                  <a:gd name="T103" fmla="*/ 4216 h 5440"/>
                  <a:gd name="T104" fmla="*/ 4941 w 6165"/>
                  <a:gd name="T105" fmla="*/ 3717 h 5440"/>
                  <a:gd name="T106" fmla="*/ 4987 w 6165"/>
                  <a:gd name="T107" fmla="*/ 3218 h 5440"/>
                  <a:gd name="T108" fmla="*/ 4443 w 6165"/>
                  <a:gd name="T109" fmla="*/ 3218 h 5440"/>
                  <a:gd name="T110" fmla="*/ 4941 w 6165"/>
                  <a:gd name="T111" fmla="*/ 2720 h 5440"/>
                  <a:gd name="T112" fmla="*/ 5803 w 6165"/>
                  <a:gd name="T113" fmla="*/ 4216 h 5440"/>
                  <a:gd name="T114" fmla="*/ 5259 w 6165"/>
                  <a:gd name="T115" fmla="*/ 4216 h 5440"/>
                  <a:gd name="T116" fmla="*/ 5757 w 6165"/>
                  <a:gd name="T117" fmla="*/ 3717 h 5440"/>
                  <a:gd name="T118" fmla="*/ 5803 w 6165"/>
                  <a:gd name="T119" fmla="*/ 3218 h 5440"/>
                  <a:gd name="T120" fmla="*/ 5259 w 6165"/>
                  <a:gd name="T121" fmla="*/ 3218 h 5440"/>
                  <a:gd name="T122" fmla="*/ 5757 w 6165"/>
                  <a:gd name="T123" fmla="*/ 2720 h 5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65" h="5440">
                    <a:moveTo>
                      <a:pt x="2811" y="0"/>
                    </a:moveTo>
                    <a:lnTo>
                      <a:pt x="91" y="0"/>
                    </a:lnTo>
                    <a:cubicBezTo>
                      <a:pt x="41" y="0"/>
                      <a:pt x="0" y="40"/>
                      <a:pt x="0" y="90"/>
                    </a:cubicBezTo>
                    <a:lnTo>
                      <a:pt x="0" y="5440"/>
                    </a:lnTo>
                    <a:lnTo>
                      <a:pt x="363" y="5440"/>
                    </a:lnTo>
                    <a:lnTo>
                      <a:pt x="363" y="4624"/>
                    </a:lnTo>
                    <a:cubicBezTo>
                      <a:pt x="363" y="4574"/>
                      <a:pt x="403" y="4533"/>
                      <a:pt x="453" y="4533"/>
                    </a:cubicBezTo>
                    <a:lnTo>
                      <a:pt x="816" y="4533"/>
                    </a:lnTo>
                    <a:cubicBezTo>
                      <a:pt x="866" y="4533"/>
                      <a:pt x="907" y="4574"/>
                      <a:pt x="907" y="4624"/>
                    </a:cubicBezTo>
                    <a:lnTo>
                      <a:pt x="907" y="5440"/>
                    </a:lnTo>
                    <a:lnTo>
                      <a:pt x="2901" y="5440"/>
                    </a:lnTo>
                    <a:lnTo>
                      <a:pt x="2901" y="90"/>
                    </a:lnTo>
                    <a:cubicBezTo>
                      <a:pt x="2901" y="40"/>
                      <a:pt x="2861" y="0"/>
                      <a:pt x="2811" y="0"/>
                    </a:cubicBezTo>
                    <a:close/>
                    <a:moveTo>
                      <a:pt x="907" y="4034"/>
                    </a:moveTo>
                    <a:cubicBezTo>
                      <a:pt x="907" y="4059"/>
                      <a:pt x="886" y="4080"/>
                      <a:pt x="861" y="4080"/>
                    </a:cubicBezTo>
                    <a:lnTo>
                      <a:pt x="408" y="4080"/>
                    </a:lnTo>
                    <a:cubicBezTo>
                      <a:pt x="383" y="4080"/>
                      <a:pt x="363" y="4059"/>
                      <a:pt x="363" y="4034"/>
                    </a:cubicBezTo>
                    <a:lnTo>
                      <a:pt x="363" y="3581"/>
                    </a:lnTo>
                    <a:cubicBezTo>
                      <a:pt x="363" y="3556"/>
                      <a:pt x="383" y="3536"/>
                      <a:pt x="408" y="3536"/>
                    </a:cubicBezTo>
                    <a:lnTo>
                      <a:pt x="861" y="3536"/>
                    </a:lnTo>
                    <a:cubicBezTo>
                      <a:pt x="886" y="3536"/>
                      <a:pt x="907" y="3556"/>
                      <a:pt x="907" y="3581"/>
                    </a:cubicBezTo>
                    <a:lnTo>
                      <a:pt x="907" y="4034"/>
                    </a:lnTo>
                    <a:close/>
                    <a:moveTo>
                      <a:pt x="907" y="3037"/>
                    </a:moveTo>
                    <a:cubicBezTo>
                      <a:pt x="907" y="3062"/>
                      <a:pt x="886" y="3082"/>
                      <a:pt x="861" y="3082"/>
                    </a:cubicBezTo>
                    <a:lnTo>
                      <a:pt x="408" y="3082"/>
                    </a:lnTo>
                    <a:cubicBezTo>
                      <a:pt x="383" y="3082"/>
                      <a:pt x="363" y="3062"/>
                      <a:pt x="363" y="3037"/>
                    </a:cubicBezTo>
                    <a:lnTo>
                      <a:pt x="363" y="2584"/>
                    </a:lnTo>
                    <a:cubicBezTo>
                      <a:pt x="363" y="2559"/>
                      <a:pt x="383" y="2538"/>
                      <a:pt x="408" y="2538"/>
                    </a:cubicBezTo>
                    <a:lnTo>
                      <a:pt x="861" y="2538"/>
                    </a:lnTo>
                    <a:cubicBezTo>
                      <a:pt x="886" y="2538"/>
                      <a:pt x="907" y="2559"/>
                      <a:pt x="907" y="2584"/>
                    </a:cubicBezTo>
                    <a:lnTo>
                      <a:pt x="907" y="3037"/>
                    </a:lnTo>
                    <a:close/>
                    <a:moveTo>
                      <a:pt x="907" y="2040"/>
                    </a:moveTo>
                    <a:cubicBezTo>
                      <a:pt x="907" y="2065"/>
                      <a:pt x="886" y="2085"/>
                      <a:pt x="861" y="2085"/>
                    </a:cubicBezTo>
                    <a:lnTo>
                      <a:pt x="408" y="2085"/>
                    </a:lnTo>
                    <a:cubicBezTo>
                      <a:pt x="383" y="2085"/>
                      <a:pt x="363" y="2065"/>
                      <a:pt x="363" y="2040"/>
                    </a:cubicBezTo>
                    <a:lnTo>
                      <a:pt x="363" y="1586"/>
                    </a:lnTo>
                    <a:cubicBezTo>
                      <a:pt x="363" y="1561"/>
                      <a:pt x="383" y="1541"/>
                      <a:pt x="408" y="1541"/>
                    </a:cubicBezTo>
                    <a:lnTo>
                      <a:pt x="861" y="1541"/>
                    </a:lnTo>
                    <a:cubicBezTo>
                      <a:pt x="886" y="1541"/>
                      <a:pt x="907" y="1561"/>
                      <a:pt x="907" y="1586"/>
                    </a:cubicBezTo>
                    <a:lnTo>
                      <a:pt x="907" y="2040"/>
                    </a:lnTo>
                    <a:close/>
                    <a:moveTo>
                      <a:pt x="907" y="1042"/>
                    </a:moveTo>
                    <a:cubicBezTo>
                      <a:pt x="907" y="1067"/>
                      <a:pt x="886" y="1088"/>
                      <a:pt x="861" y="1088"/>
                    </a:cubicBezTo>
                    <a:lnTo>
                      <a:pt x="408" y="1088"/>
                    </a:lnTo>
                    <a:cubicBezTo>
                      <a:pt x="383" y="1088"/>
                      <a:pt x="363" y="1067"/>
                      <a:pt x="363" y="1042"/>
                    </a:cubicBezTo>
                    <a:lnTo>
                      <a:pt x="363" y="589"/>
                    </a:lnTo>
                    <a:cubicBezTo>
                      <a:pt x="363" y="564"/>
                      <a:pt x="383" y="544"/>
                      <a:pt x="408" y="544"/>
                    </a:cubicBezTo>
                    <a:lnTo>
                      <a:pt x="861" y="544"/>
                    </a:lnTo>
                    <a:cubicBezTo>
                      <a:pt x="886" y="544"/>
                      <a:pt x="907" y="564"/>
                      <a:pt x="907" y="589"/>
                    </a:cubicBezTo>
                    <a:lnTo>
                      <a:pt x="907" y="1042"/>
                    </a:lnTo>
                    <a:close/>
                    <a:moveTo>
                      <a:pt x="1723" y="4034"/>
                    </a:moveTo>
                    <a:cubicBezTo>
                      <a:pt x="1723" y="4059"/>
                      <a:pt x="1702" y="4080"/>
                      <a:pt x="1677" y="4080"/>
                    </a:cubicBezTo>
                    <a:lnTo>
                      <a:pt x="1224" y="4080"/>
                    </a:lnTo>
                    <a:cubicBezTo>
                      <a:pt x="1199" y="4080"/>
                      <a:pt x="1179" y="4059"/>
                      <a:pt x="1179" y="4034"/>
                    </a:cubicBezTo>
                    <a:lnTo>
                      <a:pt x="1179" y="3581"/>
                    </a:lnTo>
                    <a:cubicBezTo>
                      <a:pt x="1179" y="3556"/>
                      <a:pt x="1199" y="3536"/>
                      <a:pt x="1224" y="3536"/>
                    </a:cubicBezTo>
                    <a:lnTo>
                      <a:pt x="1677" y="3536"/>
                    </a:lnTo>
                    <a:cubicBezTo>
                      <a:pt x="1702" y="3536"/>
                      <a:pt x="1723" y="3556"/>
                      <a:pt x="1723" y="3581"/>
                    </a:cubicBezTo>
                    <a:lnTo>
                      <a:pt x="1723" y="4034"/>
                    </a:lnTo>
                    <a:close/>
                    <a:moveTo>
                      <a:pt x="1723" y="3037"/>
                    </a:moveTo>
                    <a:cubicBezTo>
                      <a:pt x="1723" y="3062"/>
                      <a:pt x="1702" y="3082"/>
                      <a:pt x="1677" y="3082"/>
                    </a:cubicBezTo>
                    <a:lnTo>
                      <a:pt x="1224" y="3082"/>
                    </a:lnTo>
                    <a:cubicBezTo>
                      <a:pt x="1199" y="3082"/>
                      <a:pt x="1179" y="3062"/>
                      <a:pt x="1179" y="3037"/>
                    </a:cubicBezTo>
                    <a:lnTo>
                      <a:pt x="1179" y="2584"/>
                    </a:lnTo>
                    <a:cubicBezTo>
                      <a:pt x="1179" y="2559"/>
                      <a:pt x="1199" y="2538"/>
                      <a:pt x="1224" y="2538"/>
                    </a:cubicBezTo>
                    <a:lnTo>
                      <a:pt x="1677" y="2538"/>
                    </a:lnTo>
                    <a:cubicBezTo>
                      <a:pt x="1702" y="2538"/>
                      <a:pt x="1723" y="2559"/>
                      <a:pt x="1723" y="2584"/>
                    </a:cubicBezTo>
                    <a:lnTo>
                      <a:pt x="1723" y="3037"/>
                    </a:lnTo>
                    <a:close/>
                    <a:moveTo>
                      <a:pt x="1723" y="2040"/>
                    </a:moveTo>
                    <a:cubicBezTo>
                      <a:pt x="1723" y="2065"/>
                      <a:pt x="1702" y="2085"/>
                      <a:pt x="1677" y="2085"/>
                    </a:cubicBezTo>
                    <a:lnTo>
                      <a:pt x="1224" y="2085"/>
                    </a:lnTo>
                    <a:cubicBezTo>
                      <a:pt x="1199" y="2085"/>
                      <a:pt x="1179" y="2065"/>
                      <a:pt x="1179" y="2040"/>
                    </a:cubicBezTo>
                    <a:lnTo>
                      <a:pt x="1179" y="1586"/>
                    </a:lnTo>
                    <a:cubicBezTo>
                      <a:pt x="1179" y="1561"/>
                      <a:pt x="1199" y="1541"/>
                      <a:pt x="1224" y="1541"/>
                    </a:cubicBezTo>
                    <a:lnTo>
                      <a:pt x="1677" y="1541"/>
                    </a:lnTo>
                    <a:cubicBezTo>
                      <a:pt x="1702" y="1541"/>
                      <a:pt x="1723" y="1561"/>
                      <a:pt x="1723" y="1586"/>
                    </a:cubicBezTo>
                    <a:lnTo>
                      <a:pt x="1723" y="2040"/>
                    </a:lnTo>
                    <a:close/>
                    <a:moveTo>
                      <a:pt x="1723" y="1042"/>
                    </a:moveTo>
                    <a:cubicBezTo>
                      <a:pt x="1723" y="1067"/>
                      <a:pt x="1702" y="1088"/>
                      <a:pt x="1677" y="1088"/>
                    </a:cubicBezTo>
                    <a:lnTo>
                      <a:pt x="1224" y="1088"/>
                    </a:lnTo>
                    <a:cubicBezTo>
                      <a:pt x="1199" y="1088"/>
                      <a:pt x="1179" y="1067"/>
                      <a:pt x="1179" y="1042"/>
                    </a:cubicBezTo>
                    <a:lnTo>
                      <a:pt x="1179" y="589"/>
                    </a:lnTo>
                    <a:cubicBezTo>
                      <a:pt x="1179" y="564"/>
                      <a:pt x="1199" y="544"/>
                      <a:pt x="1224" y="544"/>
                    </a:cubicBezTo>
                    <a:lnTo>
                      <a:pt x="1677" y="544"/>
                    </a:lnTo>
                    <a:cubicBezTo>
                      <a:pt x="1702" y="544"/>
                      <a:pt x="1723" y="564"/>
                      <a:pt x="1723" y="589"/>
                    </a:cubicBezTo>
                    <a:lnTo>
                      <a:pt x="1723" y="1042"/>
                    </a:lnTo>
                    <a:close/>
                    <a:moveTo>
                      <a:pt x="2539" y="4034"/>
                    </a:moveTo>
                    <a:cubicBezTo>
                      <a:pt x="2539" y="4059"/>
                      <a:pt x="2518" y="4080"/>
                      <a:pt x="2493" y="4080"/>
                    </a:cubicBezTo>
                    <a:lnTo>
                      <a:pt x="2040" y="4080"/>
                    </a:lnTo>
                    <a:cubicBezTo>
                      <a:pt x="2015" y="4080"/>
                      <a:pt x="1995" y="4059"/>
                      <a:pt x="1995" y="4034"/>
                    </a:cubicBezTo>
                    <a:lnTo>
                      <a:pt x="1995" y="3581"/>
                    </a:lnTo>
                    <a:cubicBezTo>
                      <a:pt x="1995" y="3556"/>
                      <a:pt x="2015" y="3536"/>
                      <a:pt x="2040" y="3536"/>
                    </a:cubicBezTo>
                    <a:lnTo>
                      <a:pt x="2493" y="3536"/>
                    </a:lnTo>
                    <a:cubicBezTo>
                      <a:pt x="2518" y="3536"/>
                      <a:pt x="2539" y="3556"/>
                      <a:pt x="2539" y="3581"/>
                    </a:cubicBezTo>
                    <a:lnTo>
                      <a:pt x="2539" y="4034"/>
                    </a:lnTo>
                    <a:close/>
                    <a:moveTo>
                      <a:pt x="2539" y="3037"/>
                    </a:moveTo>
                    <a:cubicBezTo>
                      <a:pt x="2539" y="3062"/>
                      <a:pt x="2518" y="3082"/>
                      <a:pt x="2493" y="3082"/>
                    </a:cubicBezTo>
                    <a:lnTo>
                      <a:pt x="2040" y="3082"/>
                    </a:lnTo>
                    <a:cubicBezTo>
                      <a:pt x="2015" y="3082"/>
                      <a:pt x="1995" y="3062"/>
                      <a:pt x="1995" y="3037"/>
                    </a:cubicBezTo>
                    <a:lnTo>
                      <a:pt x="1995" y="2584"/>
                    </a:lnTo>
                    <a:cubicBezTo>
                      <a:pt x="1995" y="2559"/>
                      <a:pt x="2015" y="2538"/>
                      <a:pt x="2040" y="2538"/>
                    </a:cubicBezTo>
                    <a:lnTo>
                      <a:pt x="2493" y="2538"/>
                    </a:lnTo>
                    <a:cubicBezTo>
                      <a:pt x="2518" y="2538"/>
                      <a:pt x="2539" y="2559"/>
                      <a:pt x="2539" y="2584"/>
                    </a:cubicBezTo>
                    <a:lnTo>
                      <a:pt x="2539" y="3037"/>
                    </a:lnTo>
                    <a:close/>
                    <a:moveTo>
                      <a:pt x="2539" y="2040"/>
                    </a:moveTo>
                    <a:cubicBezTo>
                      <a:pt x="2539" y="2065"/>
                      <a:pt x="2518" y="2085"/>
                      <a:pt x="2493" y="2085"/>
                    </a:cubicBezTo>
                    <a:lnTo>
                      <a:pt x="2040" y="2085"/>
                    </a:lnTo>
                    <a:cubicBezTo>
                      <a:pt x="2015" y="2085"/>
                      <a:pt x="1995" y="2065"/>
                      <a:pt x="1995" y="2040"/>
                    </a:cubicBezTo>
                    <a:lnTo>
                      <a:pt x="1995" y="1586"/>
                    </a:lnTo>
                    <a:cubicBezTo>
                      <a:pt x="1995" y="1561"/>
                      <a:pt x="2015" y="1541"/>
                      <a:pt x="2040" y="1541"/>
                    </a:cubicBezTo>
                    <a:lnTo>
                      <a:pt x="2493" y="1541"/>
                    </a:lnTo>
                    <a:cubicBezTo>
                      <a:pt x="2518" y="1541"/>
                      <a:pt x="2539" y="1561"/>
                      <a:pt x="2539" y="1586"/>
                    </a:cubicBezTo>
                    <a:lnTo>
                      <a:pt x="2539" y="2040"/>
                    </a:lnTo>
                    <a:close/>
                    <a:moveTo>
                      <a:pt x="2539" y="1042"/>
                    </a:moveTo>
                    <a:cubicBezTo>
                      <a:pt x="2539" y="1067"/>
                      <a:pt x="2518" y="1088"/>
                      <a:pt x="2493" y="1088"/>
                    </a:cubicBezTo>
                    <a:lnTo>
                      <a:pt x="2040" y="1088"/>
                    </a:lnTo>
                    <a:cubicBezTo>
                      <a:pt x="2015" y="1088"/>
                      <a:pt x="1995" y="1067"/>
                      <a:pt x="1995" y="1042"/>
                    </a:cubicBezTo>
                    <a:lnTo>
                      <a:pt x="1995" y="589"/>
                    </a:lnTo>
                    <a:cubicBezTo>
                      <a:pt x="1995" y="564"/>
                      <a:pt x="2015" y="544"/>
                      <a:pt x="2040" y="544"/>
                    </a:cubicBezTo>
                    <a:lnTo>
                      <a:pt x="2493" y="544"/>
                    </a:lnTo>
                    <a:cubicBezTo>
                      <a:pt x="2518" y="544"/>
                      <a:pt x="2539" y="564"/>
                      <a:pt x="2539" y="589"/>
                    </a:cubicBezTo>
                    <a:lnTo>
                      <a:pt x="2539" y="1042"/>
                    </a:lnTo>
                    <a:close/>
                    <a:moveTo>
                      <a:pt x="6099" y="2610"/>
                    </a:moveTo>
                    <a:lnTo>
                      <a:pt x="3379" y="1845"/>
                    </a:lnTo>
                    <a:cubicBezTo>
                      <a:pt x="3321" y="1829"/>
                      <a:pt x="3264" y="1873"/>
                      <a:pt x="3264" y="1933"/>
                    </a:cubicBezTo>
                    <a:lnTo>
                      <a:pt x="3264" y="5440"/>
                    </a:lnTo>
                    <a:lnTo>
                      <a:pt x="3627" y="5440"/>
                    </a:lnTo>
                    <a:lnTo>
                      <a:pt x="3627" y="4714"/>
                    </a:lnTo>
                    <a:cubicBezTo>
                      <a:pt x="3627" y="4664"/>
                      <a:pt x="3667" y="4624"/>
                      <a:pt x="3717" y="4624"/>
                    </a:cubicBezTo>
                    <a:lnTo>
                      <a:pt x="4080" y="4624"/>
                    </a:lnTo>
                    <a:cubicBezTo>
                      <a:pt x="4130" y="4624"/>
                      <a:pt x="4171" y="4664"/>
                      <a:pt x="4171" y="4714"/>
                    </a:cubicBezTo>
                    <a:lnTo>
                      <a:pt x="4171" y="5440"/>
                    </a:lnTo>
                    <a:lnTo>
                      <a:pt x="6165" y="5440"/>
                    </a:lnTo>
                    <a:lnTo>
                      <a:pt x="6165" y="2698"/>
                    </a:lnTo>
                    <a:cubicBezTo>
                      <a:pt x="6165" y="2657"/>
                      <a:pt x="6138" y="2621"/>
                      <a:pt x="6099" y="2610"/>
                    </a:cubicBezTo>
                    <a:close/>
                    <a:moveTo>
                      <a:pt x="4171" y="4216"/>
                    </a:moveTo>
                    <a:cubicBezTo>
                      <a:pt x="4171" y="4241"/>
                      <a:pt x="4150" y="4261"/>
                      <a:pt x="4125" y="4261"/>
                    </a:cubicBezTo>
                    <a:lnTo>
                      <a:pt x="3672" y="4261"/>
                    </a:lnTo>
                    <a:cubicBezTo>
                      <a:pt x="3647" y="4261"/>
                      <a:pt x="3627" y="4241"/>
                      <a:pt x="3627" y="4216"/>
                    </a:cubicBezTo>
                    <a:lnTo>
                      <a:pt x="3627" y="3762"/>
                    </a:lnTo>
                    <a:cubicBezTo>
                      <a:pt x="3627" y="3737"/>
                      <a:pt x="3647" y="3717"/>
                      <a:pt x="3672" y="3717"/>
                    </a:cubicBezTo>
                    <a:lnTo>
                      <a:pt x="4125" y="3717"/>
                    </a:lnTo>
                    <a:cubicBezTo>
                      <a:pt x="4150" y="3717"/>
                      <a:pt x="4171" y="3737"/>
                      <a:pt x="4171" y="3762"/>
                    </a:cubicBezTo>
                    <a:lnTo>
                      <a:pt x="4171" y="4216"/>
                    </a:lnTo>
                    <a:close/>
                    <a:moveTo>
                      <a:pt x="4171" y="3218"/>
                    </a:moveTo>
                    <a:cubicBezTo>
                      <a:pt x="4171" y="3243"/>
                      <a:pt x="4150" y="3264"/>
                      <a:pt x="4125" y="3264"/>
                    </a:cubicBezTo>
                    <a:lnTo>
                      <a:pt x="3672" y="3264"/>
                    </a:lnTo>
                    <a:cubicBezTo>
                      <a:pt x="3647" y="3264"/>
                      <a:pt x="3627" y="3243"/>
                      <a:pt x="3627" y="3218"/>
                    </a:cubicBezTo>
                    <a:lnTo>
                      <a:pt x="3627" y="2765"/>
                    </a:lnTo>
                    <a:cubicBezTo>
                      <a:pt x="3627" y="2740"/>
                      <a:pt x="3647" y="2720"/>
                      <a:pt x="3672" y="2720"/>
                    </a:cubicBezTo>
                    <a:lnTo>
                      <a:pt x="4125" y="2720"/>
                    </a:lnTo>
                    <a:cubicBezTo>
                      <a:pt x="4150" y="2720"/>
                      <a:pt x="4171" y="2740"/>
                      <a:pt x="4171" y="2765"/>
                    </a:cubicBezTo>
                    <a:lnTo>
                      <a:pt x="4171" y="3218"/>
                    </a:lnTo>
                    <a:close/>
                    <a:moveTo>
                      <a:pt x="4987" y="4216"/>
                    </a:moveTo>
                    <a:cubicBezTo>
                      <a:pt x="4987" y="4241"/>
                      <a:pt x="4966" y="4261"/>
                      <a:pt x="4941" y="4261"/>
                    </a:cubicBezTo>
                    <a:lnTo>
                      <a:pt x="4488" y="4261"/>
                    </a:lnTo>
                    <a:cubicBezTo>
                      <a:pt x="4463" y="4261"/>
                      <a:pt x="4443" y="4241"/>
                      <a:pt x="4443" y="4216"/>
                    </a:cubicBezTo>
                    <a:lnTo>
                      <a:pt x="4443" y="3762"/>
                    </a:lnTo>
                    <a:cubicBezTo>
                      <a:pt x="4443" y="3737"/>
                      <a:pt x="4463" y="3717"/>
                      <a:pt x="4488" y="3717"/>
                    </a:cubicBezTo>
                    <a:lnTo>
                      <a:pt x="4941" y="3717"/>
                    </a:lnTo>
                    <a:cubicBezTo>
                      <a:pt x="4966" y="3717"/>
                      <a:pt x="4987" y="3737"/>
                      <a:pt x="4987" y="3762"/>
                    </a:cubicBezTo>
                    <a:lnTo>
                      <a:pt x="4987" y="4216"/>
                    </a:lnTo>
                    <a:close/>
                    <a:moveTo>
                      <a:pt x="4987" y="3218"/>
                    </a:moveTo>
                    <a:cubicBezTo>
                      <a:pt x="4987" y="3243"/>
                      <a:pt x="4966" y="3264"/>
                      <a:pt x="4941" y="3264"/>
                    </a:cubicBezTo>
                    <a:lnTo>
                      <a:pt x="4488" y="3264"/>
                    </a:lnTo>
                    <a:cubicBezTo>
                      <a:pt x="4463" y="3264"/>
                      <a:pt x="4443" y="3243"/>
                      <a:pt x="4443" y="3218"/>
                    </a:cubicBezTo>
                    <a:lnTo>
                      <a:pt x="4443" y="2765"/>
                    </a:lnTo>
                    <a:cubicBezTo>
                      <a:pt x="4443" y="2740"/>
                      <a:pt x="4463" y="2720"/>
                      <a:pt x="4488" y="2720"/>
                    </a:cubicBezTo>
                    <a:lnTo>
                      <a:pt x="4941" y="2720"/>
                    </a:lnTo>
                    <a:cubicBezTo>
                      <a:pt x="4966" y="2720"/>
                      <a:pt x="4987" y="2740"/>
                      <a:pt x="4987" y="2765"/>
                    </a:cubicBezTo>
                    <a:lnTo>
                      <a:pt x="4987" y="3218"/>
                    </a:lnTo>
                    <a:close/>
                    <a:moveTo>
                      <a:pt x="5803" y="4216"/>
                    </a:moveTo>
                    <a:cubicBezTo>
                      <a:pt x="5803" y="4241"/>
                      <a:pt x="5782" y="4261"/>
                      <a:pt x="5757" y="4261"/>
                    </a:cubicBezTo>
                    <a:lnTo>
                      <a:pt x="5304" y="4261"/>
                    </a:lnTo>
                    <a:cubicBezTo>
                      <a:pt x="5279" y="4261"/>
                      <a:pt x="5259" y="4241"/>
                      <a:pt x="5259" y="4216"/>
                    </a:cubicBezTo>
                    <a:lnTo>
                      <a:pt x="5259" y="3762"/>
                    </a:lnTo>
                    <a:cubicBezTo>
                      <a:pt x="5259" y="3737"/>
                      <a:pt x="5279" y="3717"/>
                      <a:pt x="5304" y="3717"/>
                    </a:cubicBezTo>
                    <a:lnTo>
                      <a:pt x="5757" y="3717"/>
                    </a:lnTo>
                    <a:cubicBezTo>
                      <a:pt x="5782" y="3717"/>
                      <a:pt x="5803" y="3737"/>
                      <a:pt x="5803" y="3762"/>
                    </a:cubicBezTo>
                    <a:lnTo>
                      <a:pt x="5803" y="4216"/>
                    </a:lnTo>
                    <a:close/>
                    <a:moveTo>
                      <a:pt x="5803" y="3218"/>
                    </a:moveTo>
                    <a:cubicBezTo>
                      <a:pt x="5803" y="3243"/>
                      <a:pt x="5782" y="3264"/>
                      <a:pt x="5757" y="3264"/>
                    </a:cubicBezTo>
                    <a:lnTo>
                      <a:pt x="5304" y="3264"/>
                    </a:lnTo>
                    <a:cubicBezTo>
                      <a:pt x="5279" y="3264"/>
                      <a:pt x="5259" y="3243"/>
                      <a:pt x="5259" y="3218"/>
                    </a:cubicBezTo>
                    <a:lnTo>
                      <a:pt x="5259" y="2765"/>
                    </a:lnTo>
                    <a:cubicBezTo>
                      <a:pt x="5259" y="2740"/>
                      <a:pt x="5279" y="2720"/>
                      <a:pt x="5304" y="2720"/>
                    </a:cubicBezTo>
                    <a:lnTo>
                      <a:pt x="5757" y="2720"/>
                    </a:lnTo>
                    <a:cubicBezTo>
                      <a:pt x="5782" y="2720"/>
                      <a:pt x="5803" y="2740"/>
                      <a:pt x="5803" y="2765"/>
                    </a:cubicBezTo>
                    <a:lnTo>
                      <a:pt x="5803" y="32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46" name="ïṧliḑé">
                <a:extLst>
                  <a:ext uri="{FF2B5EF4-FFF2-40B4-BE49-F238E27FC236}">
                    <a16:creationId xmlns:a16="http://schemas.microsoft.com/office/drawing/2014/main" id="{34331397-06D8-416A-96E4-67DF0480571F}"/>
                  </a:ext>
                </a:extLst>
              </p:cNvPr>
              <p:cNvGrpSpPr/>
              <p:nvPr/>
            </p:nvGrpSpPr>
            <p:grpSpPr>
              <a:xfrm>
                <a:off x="8084242" y="1368226"/>
                <a:ext cx="3421582" cy="1308761"/>
                <a:chOff x="8211000" y="1130300"/>
                <a:chExt cx="3307900" cy="1308761"/>
              </a:xfrm>
            </p:grpSpPr>
            <p:sp>
              <p:nvSpPr>
                <p:cNvPr id="48" name="î$ḷiḑê">
                  <a:extLst>
                    <a:ext uri="{FF2B5EF4-FFF2-40B4-BE49-F238E27FC236}">
                      <a16:creationId xmlns:a16="http://schemas.microsoft.com/office/drawing/2014/main" id="{346701D4-62FE-43B7-82FB-0A6BB6A14025}"/>
                    </a:ext>
                  </a:extLst>
                </p:cNvPr>
                <p:cNvSpPr txBox="1"/>
                <p:nvPr/>
              </p:nvSpPr>
              <p:spPr bwMode="auto">
                <a:xfrm>
                  <a:off x="8211000" y="1130300"/>
                  <a:ext cx="3307900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en-US" altLang="zh-CN" sz="2000" b="1" dirty="0"/>
                    <a:t>Text here</a:t>
                  </a:r>
                </a:p>
              </p:txBody>
            </p:sp>
            <p:sp>
              <p:nvSpPr>
                <p:cNvPr id="49" name="ïSļïḋè">
                  <a:extLst>
                    <a:ext uri="{FF2B5EF4-FFF2-40B4-BE49-F238E27FC236}">
                      <a16:creationId xmlns:a16="http://schemas.microsoft.com/office/drawing/2014/main" id="{2F0AA6B7-9A44-4055-815B-C3427C0C54D1}"/>
                    </a:ext>
                  </a:extLst>
                </p:cNvPr>
                <p:cNvSpPr/>
                <p:nvPr/>
              </p:nvSpPr>
              <p:spPr bwMode="auto">
                <a:xfrm>
                  <a:off x="8211000" y="1572106"/>
                  <a:ext cx="3307900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 algn="r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Copy paste fonts. Choose the only option to retain text.</a:t>
                  </a:r>
                </a:p>
                <a:p>
                  <a:pPr marL="171450" indent="-171450" algn="r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……</a:t>
                  </a:r>
                </a:p>
              </p:txBody>
            </p:sp>
          </p:grp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id="{869F720C-1FDA-4A00-9CB9-F0B25D78BA8E}"/>
                  </a:ext>
                </a:extLst>
              </p:cNvPr>
              <p:cNvCxnSpPr/>
              <p:nvPr/>
            </p:nvCxnSpPr>
            <p:spPr>
              <a:xfrm>
                <a:off x="7838300" y="1810031"/>
                <a:ext cx="3680600" cy="0"/>
              </a:xfrm>
              <a:prstGeom prst="line">
                <a:avLst/>
              </a:prstGeom>
              <a:ln w="3175" cap="rnd">
                <a:solidFill>
                  <a:schemeClr val="bg1">
                    <a:lumMod val="85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íŝḷidê">
              <a:extLst>
                <a:ext uri="{FF2B5EF4-FFF2-40B4-BE49-F238E27FC236}">
                  <a16:creationId xmlns:a16="http://schemas.microsoft.com/office/drawing/2014/main" id="{53109082-E81F-4315-90D7-3386F7BB78F3}"/>
                </a:ext>
              </a:extLst>
            </p:cNvPr>
            <p:cNvGrpSpPr/>
            <p:nvPr/>
          </p:nvGrpSpPr>
          <p:grpSpPr>
            <a:xfrm>
              <a:off x="660400" y="1368226"/>
              <a:ext cx="3680600" cy="1308761"/>
              <a:chOff x="660400" y="1368226"/>
              <a:chExt cx="3680600" cy="1308761"/>
            </a:xfrm>
          </p:grpSpPr>
          <p:grpSp>
            <p:nvGrpSpPr>
              <p:cNvPr id="40" name="îš1îḋê">
                <a:extLst>
                  <a:ext uri="{FF2B5EF4-FFF2-40B4-BE49-F238E27FC236}">
                    <a16:creationId xmlns:a16="http://schemas.microsoft.com/office/drawing/2014/main" id="{A5204058-F8E0-40E2-88A8-845AA5E63065}"/>
                  </a:ext>
                </a:extLst>
              </p:cNvPr>
              <p:cNvGrpSpPr/>
              <p:nvPr/>
            </p:nvGrpSpPr>
            <p:grpSpPr>
              <a:xfrm>
                <a:off x="660400" y="1368226"/>
                <a:ext cx="3421582" cy="1308761"/>
                <a:chOff x="8211000" y="1130300"/>
                <a:chExt cx="3307900" cy="1308761"/>
              </a:xfrm>
            </p:grpSpPr>
            <p:sp>
              <p:nvSpPr>
                <p:cNvPr id="43" name="íşļîḑè">
                  <a:extLst>
                    <a:ext uri="{FF2B5EF4-FFF2-40B4-BE49-F238E27FC236}">
                      <a16:creationId xmlns:a16="http://schemas.microsoft.com/office/drawing/2014/main" id="{A3AF93F4-8712-44F4-8D36-29ECDE207C0F}"/>
                    </a:ext>
                  </a:extLst>
                </p:cNvPr>
                <p:cNvSpPr txBox="1"/>
                <p:nvPr/>
              </p:nvSpPr>
              <p:spPr bwMode="auto">
                <a:xfrm>
                  <a:off x="8211000" y="1130300"/>
                  <a:ext cx="3307900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en-US" altLang="zh-CN" sz="2000" b="1" dirty="0"/>
                    <a:t>Text here</a:t>
                  </a:r>
                </a:p>
              </p:txBody>
            </p:sp>
            <p:sp>
              <p:nvSpPr>
                <p:cNvPr id="44" name="ïş1îďê">
                  <a:extLst>
                    <a:ext uri="{FF2B5EF4-FFF2-40B4-BE49-F238E27FC236}">
                      <a16:creationId xmlns:a16="http://schemas.microsoft.com/office/drawing/2014/main" id="{0A0A637F-C920-4046-ADCB-A093D935CB08}"/>
                    </a:ext>
                  </a:extLst>
                </p:cNvPr>
                <p:cNvSpPr/>
                <p:nvPr/>
              </p:nvSpPr>
              <p:spPr bwMode="auto">
                <a:xfrm>
                  <a:off x="8211000" y="1572106"/>
                  <a:ext cx="3307900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Copy paste fonts. Choose the only option to retain text.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……</a:t>
                  </a:r>
                </a:p>
              </p:txBody>
            </p:sp>
          </p:grp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A628EB7C-9CEF-43CD-9361-1AE1650B1E2D}"/>
                  </a:ext>
                </a:extLst>
              </p:cNvPr>
              <p:cNvCxnSpPr/>
              <p:nvPr/>
            </p:nvCxnSpPr>
            <p:spPr>
              <a:xfrm>
                <a:off x="660400" y="1810031"/>
                <a:ext cx="3680600" cy="0"/>
              </a:xfrm>
              <a:prstGeom prst="line">
                <a:avLst/>
              </a:prstGeom>
              <a:ln w="3175" cap="rnd">
                <a:solidFill>
                  <a:schemeClr val="bg1">
                    <a:lumMod val="85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ïṥľîḓè">
                <a:extLst>
                  <a:ext uri="{FF2B5EF4-FFF2-40B4-BE49-F238E27FC236}">
                    <a16:creationId xmlns:a16="http://schemas.microsoft.com/office/drawing/2014/main" id="{354E115A-3B00-40D9-A25D-D409209A5CDA}"/>
                  </a:ext>
                </a:extLst>
              </p:cNvPr>
              <p:cNvSpPr/>
              <p:nvPr/>
            </p:nvSpPr>
            <p:spPr bwMode="auto">
              <a:xfrm>
                <a:off x="3982380" y="1446277"/>
                <a:ext cx="358620" cy="315953"/>
              </a:xfrm>
              <a:custGeom>
                <a:avLst/>
                <a:gdLst>
                  <a:gd name="T0" fmla="*/ 0 w 6165"/>
                  <a:gd name="T1" fmla="*/ 90 h 5440"/>
                  <a:gd name="T2" fmla="*/ 363 w 6165"/>
                  <a:gd name="T3" fmla="*/ 4624 h 5440"/>
                  <a:gd name="T4" fmla="*/ 907 w 6165"/>
                  <a:gd name="T5" fmla="*/ 4624 h 5440"/>
                  <a:gd name="T6" fmla="*/ 2901 w 6165"/>
                  <a:gd name="T7" fmla="*/ 90 h 5440"/>
                  <a:gd name="T8" fmla="*/ 861 w 6165"/>
                  <a:gd name="T9" fmla="*/ 4080 h 5440"/>
                  <a:gd name="T10" fmla="*/ 363 w 6165"/>
                  <a:gd name="T11" fmla="*/ 3581 h 5440"/>
                  <a:gd name="T12" fmla="*/ 907 w 6165"/>
                  <a:gd name="T13" fmla="*/ 3581 h 5440"/>
                  <a:gd name="T14" fmla="*/ 861 w 6165"/>
                  <a:gd name="T15" fmla="*/ 3082 h 5440"/>
                  <a:gd name="T16" fmla="*/ 363 w 6165"/>
                  <a:gd name="T17" fmla="*/ 2584 h 5440"/>
                  <a:gd name="T18" fmla="*/ 907 w 6165"/>
                  <a:gd name="T19" fmla="*/ 2584 h 5440"/>
                  <a:gd name="T20" fmla="*/ 861 w 6165"/>
                  <a:gd name="T21" fmla="*/ 2085 h 5440"/>
                  <a:gd name="T22" fmla="*/ 363 w 6165"/>
                  <a:gd name="T23" fmla="*/ 1586 h 5440"/>
                  <a:gd name="T24" fmla="*/ 907 w 6165"/>
                  <a:gd name="T25" fmla="*/ 1586 h 5440"/>
                  <a:gd name="T26" fmla="*/ 861 w 6165"/>
                  <a:gd name="T27" fmla="*/ 1088 h 5440"/>
                  <a:gd name="T28" fmla="*/ 363 w 6165"/>
                  <a:gd name="T29" fmla="*/ 589 h 5440"/>
                  <a:gd name="T30" fmla="*/ 907 w 6165"/>
                  <a:gd name="T31" fmla="*/ 589 h 5440"/>
                  <a:gd name="T32" fmla="*/ 1677 w 6165"/>
                  <a:gd name="T33" fmla="*/ 4080 h 5440"/>
                  <a:gd name="T34" fmla="*/ 1179 w 6165"/>
                  <a:gd name="T35" fmla="*/ 3581 h 5440"/>
                  <a:gd name="T36" fmla="*/ 1723 w 6165"/>
                  <a:gd name="T37" fmla="*/ 3581 h 5440"/>
                  <a:gd name="T38" fmla="*/ 1677 w 6165"/>
                  <a:gd name="T39" fmla="*/ 3082 h 5440"/>
                  <a:gd name="T40" fmla="*/ 1179 w 6165"/>
                  <a:gd name="T41" fmla="*/ 2584 h 5440"/>
                  <a:gd name="T42" fmla="*/ 1723 w 6165"/>
                  <a:gd name="T43" fmla="*/ 2584 h 5440"/>
                  <a:gd name="T44" fmla="*/ 1677 w 6165"/>
                  <a:gd name="T45" fmla="*/ 2085 h 5440"/>
                  <a:gd name="T46" fmla="*/ 1179 w 6165"/>
                  <a:gd name="T47" fmla="*/ 1586 h 5440"/>
                  <a:gd name="T48" fmla="*/ 1723 w 6165"/>
                  <a:gd name="T49" fmla="*/ 1586 h 5440"/>
                  <a:gd name="T50" fmla="*/ 1677 w 6165"/>
                  <a:gd name="T51" fmla="*/ 1088 h 5440"/>
                  <a:gd name="T52" fmla="*/ 1179 w 6165"/>
                  <a:gd name="T53" fmla="*/ 589 h 5440"/>
                  <a:gd name="T54" fmla="*/ 1723 w 6165"/>
                  <a:gd name="T55" fmla="*/ 589 h 5440"/>
                  <a:gd name="T56" fmla="*/ 2493 w 6165"/>
                  <a:gd name="T57" fmla="*/ 4080 h 5440"/>
                  <a:gd name="T58" fmla="*/ 1995 w 6165"/>
                  <a:gd name="T59" fmla="*/ 3581 h 5440"/>
                  <a:gd name="T60" fmla="*/ 2539 w 6165"/>
                  <a:gd name="T61" fmla="*/ 3581 h 5440"/>
                  <a:gd name="T62" fmla="*/ 2493 w 6165"/>
                  <a:gd name="T63" fmla="*/ 3082 h 5440"/>
                  <a:gd name="T64" fmla="*/ 1995 w 6165"/>
                  <a:gd name="T65" fmla="*/ 2584 h 5440"/>
                  <a:gd name="T66" fmla="*/ 2539 w 6165"/>
                  <a:gd name="T67" fmla="*/ 2584 h 5440"/>
                  <a:gd name="T68" fmla="*/ 2493 w 6165"/>
                  <a:gd name="T69" fmla="*/ 2085 h 5440"/>
                  <a:gd name="T70" fmla="*/ 1995 w 6165"/>
                  <a:gd name="T71" fmla="*/ 1586 h 5440"/>
                  <a:gd name="T72" fmla="*/ 2539 w 6165"/>
                  <a:gd name="T73" fmla="*/ 1586 h 5440"/>
                  <a:gd name="T74" fmla="*/ 2493 w 6165"/>
                  <a:gd name="T75" fmla="*/ 1088 h 5440"/>
                  <a:gd name="T76" fmla="*/ 1995 w 6165"/>
                  <a:gd name="T77" fmla="*/ 589 h 5440"/>
                  <a:gd name="T78" fmla="*/ 2539 w 6165"/>
                  <a:gd name="T79" fmla="*/ 589 h 5440"/>
                  <a:gd name="T80" fmla="*/ 3379 w 6165"/>
                  <a:gd name="T81" fmla="*/ 1845 h 5440"/>
                  <a:gd name="T82" fmla="*/ 3627 w 6165"/>
                  <a:gd name="T83" fmla="*/ 5440 h 5440"/>
                  <a:gd name="T84" fmla="*/ 4080 w 6165"/>
                  <a:gd name="T85" fmla="*/ 4624 h 5440"/>
                  <a:gd name="T86" fmla="*/ 6165 w 6165"/>
                  <a:gd name="T87" fmla="*/ 5440 h 5440"/>
                  <a:gd name="T88" fmla="*/ 4171 w 6165"/>
                  <a:gd name="T89" fmla="*/ 4216 h 5440"/>
                  <a:gd name="T90" fmla="*/ 3627 w 6165"/>
                  <a:gd name="T91" fmla="*/ 4216 h 5440"/>
                  <a:gd name="T92" fmla="*/ 4125 w 6165"/>
                  <a:gd name="T93" fmla="*/ 3717 h 5440"/>
                  <a:gd name="T94" fmla="*/ 4171 w 6165"/>
                  <a:gd name="T95" fmla="*/ 3218 h 5440"/>
                  <a:gd name="T96" fmla="*/ 3627 w 6165"/>
                  <a:gd name="T97" fmla="*/ 3218 h 5440"/>
                  <a:gd name="T98" fmla="*/ 4125 w 6165"/>
                  <a:gd name="T99" fmla="*/ 2720 h 5440"/>
                  <a:gd name="T100" fmla="*/ 4987 w 6165"/>
                  <a:gd name="T101" fmla="*/ 4216 h 5440"/>
                  <a:gd name="T102" fmla="*/ 4443 w 6165"/>
                  <a:gd name="T103" fmla="*/ 4216 h 5440"/>
                  <a:gd name="T104" fmla="*/ 4941 w 6165"/>
                  <a:gd name="T105" fmla="*/ 3717 h 5440"/>
                  <a:gd name="T106" fmla="*/ 4987 w 6165"/>
                  <a:gd name="T107" fmla="*/ 3218 h 5440"/>
                  <a:gd name="T108" fmla="*/ 4443 w 6165"/>
                  <a:gd name="T109" fmla="*/ 3218 h 5440"/>
                  <a:gd name="T110" fmla="*/ 4941 w 6165"/>
                  <a:gd name="T111" fmla="*/ 2720 h 5440"/>
                  <a:gd name="T112" fmla="*/ 5803 w 6165"/>
                  <a:gd name="T113" fmla="*/ 4216 h 5440"/>
                  <a:gd name="T114" fmla="*/ 5259 w 6165"/>
                  <a:gd name="T115" fmla="*/ 4216 h 5440"/>
                  <a:gd name="T116" fmla="*/ 5757 w 6165"/>
                  <a:gd name="T117" fmla="*/ 3717 h 5440"/>
                  <a:gd name="T118" fmla="*/ 5803 w 6165"/>
                  <a:gd name="T119" fmla="*/ 3218 h 5440"/>
                  <a:gd name="T120" fmla="*/ 5259 w 6165"/>
                  <a:gd name="T121" fmla="*/ 3218 h 5440"/>
                  <a:gd name="T122" fmla="*/ 5757 w 6165"/>
                  <a:gd name="T123" fmla="*/ 2720 h 5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65" h="5440">
                    <a:moveTo>
                      <a:pt x="2811" y="0"/>
                    </a:moveTo>
                    <a:lnTo>
                      <a:pt x="91" y="0"/>
                    </a:lnTo>
                    <a:cubicBezTo>
                      <a:pt x="41" y="0"/>
                      <a:pt x="0" y="40"/>
                      <a:pt x="0" y="90"/>
                    </a:cubicBezTo>
                    <a:lnTo>
                      <a:pt x="0" y="5440"/>
                    </a:lnTo>
                    <a:lnTo>
                      <a:pt x="363" y="5440"/>
                    </a:lnTo>
                    <a:lnTo>
                      <a:pt x="363" y="4624"/>
                    </a:lnTo>
                    <a:cubicBezTo>
                      <a:pt x="363" y="4574"/>
                      <a:pt x="403" y="4533"/>
                      <a:pt x="453" y="4533"/>
                    </a:cubicBezTo>
                    <a:lnTo>
                      <a:pt x="816" y="4533"/>
                    </a:lnTo>
                    <a:cubicBezTo>
                      <a:pt x="866" y="4533"/>
                      <a:pt x="907" y="4574"/>
                      <a:pt x="907" y="4624"/>
                    </a:cubicBezTo>
                    <a:lnTo>
                      <a:pt x="907" y="5440"/>
                    </a:lnTo>
                    <a:lnTo>
                      <a:pt x="2901" y="5440"/>
                    </a:lnTo>
                    <a:lnTo>
                      <a:pt x="2901" y="90"/>
                    </a:lnTo>
                    <a:cubicBezTo>
                      <a:pt x="2901" y="40"/>
                      <a:pt x="2861" y="0"/>
                      <a:pt x="2811" y="0"/>
                    </a:cubicBezTo>
                    <a:close/>
                    <a:moveTo>
                      <a:pt x="907" y="4034"/>
                    </a:moveTo>
                    <a:cubicBezTo>
                      <a:pt x="907" y="4059"/>
                      <a:pt x="886" y="4080"/>
                      <a:pt x="861" y="4080"/>
                    </a:cubicBezTo>
                    <a:lnTo>
                      <a:pt x="408" y="4080"/>
                    </a:lnTo>
                    <a:cubicBezTo>
                      <a:pt x="383" y="4080"/>
                      <a:pt x="363" y="4059"/>
                      <a:pt x="363" y="4034"/>
                    </a:cubicBezTo>
                    <a:lnTo>
                      <a:pt x="363" y="3581"/>
                    </a:lnTo>
                    <a:cubicBezTo>
                      <a:pt x="363" y="3556"/>
                      <a:pt x="383" y="3536"/>
                      <a:pt x="408" y="3536"/>
                    </a:cubicBezTo>
                    <a:lnTo>
                      <a:pt x="861" y="3536"/>
                    </a:lnTo>
                    <a:cubicBezTo>
                      <a:pt x="886" y="3536"/>
                      <a:pt x="907" y="3556"/>
                      <a:pt x="907" y="3581"/>
                    </a:cubicBezTo>
                    <a:lnTo>
                      <a:pt x="907" y="4034"/>
                    </a:lnTo>
                    <a:close/>
                    <a:moveTo>
                      <a:pt x="907" y="3037"/>
                    </a:moveTo>
                    <a:cubicBezTo>
                      <a:pt x="907" y="3062"/>
                      <a:pt x="886" y="3082"/>
                      <a:pt x="861" y="3082"/>
                    </a:cubicBezTo>
                    <a:lnTo>
                      <a:pt x="408" y="3082"/>
                    </a:lnTo>
                    <a:cubicBezTo>
                      <a:pt x="383" y="3082"/>
                      <a:pt x="363" y="3062"/>
                      <a:pt x="363" y="3037"/>
                    </a:cubicBezTo>
                    <a:lnTo>
                      <a:pt x="363" y="2584"/>
                    </a:lnTo>
                    <a:cubicBezTo>
                      <a:pt x="363" y="2559"/>
                      <a:pt x="383" y="2538"/>
                      <a:pt x="408" y="2538"/>
                    </a:cubicBezTo>
                    <a:lnTo>
                      <a:pt x="861" y="2538"/>
                    </a:lnTo>
                    <a:cubicBezTo>
                      <a:pt x="886" y="2538"/>
                      <a:pt x="907" y="2559"/>
                      <a:pt x="907" y="2584"/>
                    </a:cubicBezTo>
                    <a:lnTo>
                      <a:pt x="907" y="3037"/>
                    </a:lnTo>
                    <a:close/>
                    <a:moveTo>
                      <a:pt x="907" y="2040"/>
                    </a:moveTo>
                    <a:cubicBezTo>
                      <a:pt x="907" y="2065"/>
                      <a:pt x="886" y="2085"/>
                      <a:pt x="861" y="2085"/>
                    </a:cubicBezTo>
                    <a:lnTo>
                      <a:pt x="408" y="2085"/>
                    </a:lnTo>
                    <a:cubicBezTo>
                      <a:pt x="383" y="2085"/>
                      <a:pt x="363" y="2065"/>
                      <a:pt x="363" y="2040"/>
                    </a:cubicBezTo>
                    <a:lnTo>
                      <a:pt x="363" y="1586"/>
                    </a:lnTo>
                    <a:cubicBezTo>
                      <a:pt x="363" y="1561"/>
                      <a:pt x="383" y="1541"/>
                      <a:pt x="408" y="1541"/>
                    </a:cubicBezTo>
                    <a:lnTo>
                      <a:pt x="861" y="1541"/>
                    </a:lnTo>
                    <a:cubicBezTo>
                      <a:pt x="886" y="1541"/>
                      <a:pt x="907" y="1561"/>
                      <a:pt x="907" y="1586"/>
                    </a:cubicBezTo>
                    <a:lnTo>
                      <a:pt x="907" y="2040"/>
                    </a:lnTo>
                    <a:close/>
                    <a:moveTo>
                      <a:pt x="907" y="1042"/>
                    </a:moveTo>
                    <a:cubicBezTo>
                      <a:pt x="907" y="1067"/>
                      <a:pt x="886" y="1088"/>
                      <a:pt x="861" y="1088"/>
                    </a:cubicBezTo>
                    <a:lnTo>
                      <a:pt x="408" y="1088"/>
                    </a:lnTo>
                    <a:cubicBezTo>
                      <a:pt x="383" y="1088"/>
                      <a:pt x="363" y="1067"/>
                      <a:pt x="363" y="1042"/>
                    </a:cubicBezTo>
                    <a:lnTo>
                      <a:pt x="363" y="589"/>
                    </a:lnTo>
                    <a:cubicBezTo>
                      <a:pt x="363" y="564"/>
                      <a:pt x="383" y="544"/>
                      <a:pt x="408" y="544"/>
                    </a:cubicBezTo>
                    <a:lnTo>
                      <a:pt x="861" y="544"/>
                    </a:lnTo>
                    <a:cubicBezTo>
                      <a:pt x="886" y="544"/>
                      <a:pt x="907" y="564"/>
                      <a:pt x="907" y="589"/>
                    </a:cubicBezTo>
                    <a:lnTo>
                      <a:pt x="907" y="1042"/>
                    </a:lnTo>
                    <a:close/>
                    <a:moveTo>
                      <a:pt x="1723" y="4034"/>
                    </a:moveTo>
                    <a:cubicBezTo>
                      <a:pt x="1723" y="4059"/>
                      <a:pt x="1702" y="4080"/>
                      <a:pt x="1677" y="4080"/>
                    </a:cubicBezTo>
                    <a:lnTo>
                      <a:pt x="1224" y="4080"/>
                    </a:lnTo>
                    <a:cubicBezTo>
                      <a:pt x="1199" y="4080"/>
                      <a:pt x="1179" y="4059"/>
                      <a:pt x="1179" y="4034"/>
                    </a:cubicBezTo>
                    <a:lnTo>
                      <a:pt x="1179" y="3581"/>
                    </a:lnTo>
                    <a:cubicBezTo>
                      <a:pt x="1179" y="3556"/>
                      <a:pt x="1199" y="3536"/>
                      <a:pt x="1224" y="3536"/>
                    </a:cubicBezTo>
                    <a:lnTo>
                      <a:pt x="1677" y="3536"/>
                    </a:lnTo>
                    <a:cubicBezTo>
                      <a:pt x="1702" y="3536"/>
                      <a:pt x="1723" y="3556"/>
                      <a:pt x="1723" y="3581"/>
                    </a:cubicBezTo>
                    <a:lnTo>
                      <a:pt x="1723" y="4034"/>
                    </a:lnTo>
                    <a:close/>
                    <a:moveTo>
                      <a:pt x="1723" y="3037"/>
                    </a:moveTo>
                    <a:cubicBezTo>
                      <a:pt x="1723" y="3062"/>
                      <a:pt x="1702" y="3082"/>
                      <a:pt x="1677" y="3082"/>
                    </a:cubicBezTo>
                    <a:lnTo>
                      <a:pt x="1224" y="3082"/>
                    </a:lnTo>
                    <a:cubicBezTo>
                      <a:pt x="1199" y="3082"/>
                      <a:pt x="1179" y="3062"/>
                      <a:pt x="1179" y="3037"/>
                    </a:cubicBezTo>
                    <a:lnTo>
                      <a:pt x="1179" y="2584"/>
                    </a:lnTo>
                    <a:cubicBezTo>
                      <a:pt x="1179" y="2559"/>
                      <a:pt x="1199" y="2538"/>
                      <a:pt x="1224" y="2538"/>
                    </a:cubicBezTo>
                    <a:lnTo>
                      <a:pt x="1677" y="2538"/>
                    </a:lnTo>
                    <a:cubicBezTo>
                      <a:pt x="1702" y="2538"/>
                      <a:pt x="1723" y="2559"/>
                      <a:pt x="1723" y="2584"/>
                    </a:cubicBezTo>
                    <a:lnTo>
                      <a:pt x="1723" y="3037"/>
                    </a:lnTo>
                    <a:close/>
                    <a:moveTo>
                      <a:pt x="1723" y="2040"/>
                    </a:moveTo>
                    <a:cubicBezTo>
                      <a:pt x="1723" y="2065"/>
                      <a:pt x="1702" y="2085"/>
                      <a:pt x="1677" y="2085"/>
                    </a:cubicBezTo>
                    <a:lnTo>
                      <a:pt x="1224" y="2085"/>
                    </a:lnTo>
                    <a:cubicBezTo>
                      <a:pt x="1199" y="2085"/>
                      <a:pt x="1179" y="2065"/>
                      <a:pt x="1179" y="2040"/>
                    </a:cubicBezTo>
                    <a:lnTo>
                      <a:pt x="1179" y="1586"/>
                    </a:lnTo>
                    <a:cubicBezTo>
                      <a:pt x="1179" y="1561"/>
                      <a:pt x="1199" y="1541"/>
                      <a:pt x="1224" y="1541"/>
                    </a:cubicBezTo>
                    <a:lnTo>
                      <a:pt x="1677" y="1541"/>
                    </a:lnTo>
                    <a:cubicBezTo>
                      <a:pt x="1702" y="1541"/>
                      <a:pt x="1723" y="1561"/>
                      <a:pt x="1723" y="1586"/>
                    </a:cubicBezTo>
                    <a:lnTo>
                      <a:pt x="1723" y="2040"/>
                    </a:lnTo>
                    <a:close/>
                    <a:moveTo>
                      <a:pt x="1723" y="1042"/>
                    </a:moveTo>
                    <a:cubicBezTo>
                      <a:pt x="1723" y="1067"/>
                      <a:pt x="1702" y="1088"/>
                      <a:pt x="1677" y="1088"/>
                    </a:cubicBezTo>
                    <a:lnTo>
                      <a:pt x="1224" y="1088"/>
                    </a:lnTo>
                    <a:cubicBezTo>
                      <a:pt x="1199" y="1088"/>
                      <a:pt x="1179" y="1067"/>
                      <a:pt x="1179" y="1042"/>
                    </a:cubicBezTo>
                    <a:lnTo>
                      <a:pt x="1179" y="589"/>
                    </a:lnTo>
                    <a:cubicBezTo>
                      <a:pt x="1179" y="564"/>
                      <a:pt x="1199" y="544"/>
                      <a:pt x="1224" y="544"/>
                    </a:cubicBezTo>
                    <a:lnTo>
                      <a:pt x="1677" y="544"/>
                    </a:lnTo>
                    <a:cubicBezTo>
                      <a:pt x="1702" y="544"/>
                      <a:pt x="1723" y="564"/>
                      <a:pt x="1723" y="589"/>
                    </a:cubicBezTo>
                    <a:lnTo>
                      <a:pt x="1723" y="1042"/>
                    </a:lnTo>
                    <a:close/>
                    <a:moveTo>
                      <a:pt x="2539" y="4034"/>
                    </a:moveTo>
                    <a:cubicBezTo>
                      <a:pt x="2539" y="4059"/>
                      <a:pt x="2518" y="4080"/>
                      <a:pt x="2493" y="4080"/>
                    </a:cubicBezTo>
                    <a:lnTo>
                      <a:pt x="2040" y="4080"/>
                    </a:lnTo>
                    <a:cubicBezTo>
                      <a:pt x="2015" y="4080"/>
                      <a:pt x="1995" y="4059"/>
                      <a:pt x="1995" y="4034"/>
                    </a:cubicBezTo>
                    <a:lnTo>
                      <a:pt x="1995" y="3581"/>
                    </a:lnTo>
                    <a:cubicBezTo>
                      <a:pt x="1995" y="3556"/>
                      <a:pt x="2015" y="3536"/>
                      <a:pt x="2040" y="3536"/>
                    </a:cubicBezTo>
                    <a:lnTo>
                      <a:pt x="2493" y="3536"/>
                    </a:lnTo>
                    <a:cubicBezTo>
                      <a:pt x="2518" y="3536"/>
                      <a:pt x="2539" y="3556"/>
                      <a:pt x="2539" y="3581"/>
                    </a:cubicBezTo>
                    <a:lnTo>
                      <a:pt x="2539" y="4034"/>
                    </a:lnTo>
                    <a:close/>
                    <a:moveTo>
                      <a:pt x="2539" y="3037"/>
                    </a:moveTo>
                    <a:cubicBezTo>
                      <a:pt x="2539" y="3062"/>
                      <a:pt x="2518" y="3082"/>
                      <a:pt x="2493" y="3082"/>
                    </a:cubicBezTo>
                    <a:lnTo>
                      <a:pt x="2040" y="3082"/>
                    </a:lnTo>
                    <a:cubicBezTo>
                      <a:pt x="2015" y="3082"/>
                      <a:pt x="1995" y="3062"/>
                      <a:pt x="1995" y="3037"/>
                    </a:cubicBezTo>
                    <a:lnTo>
                      <a:pt x="1995" y="2584"/>
                    </a:lnTo>
                    <a:cubicBezTo>
                      <a:pt x="1995" y="2559"/>
                      <a:pt x="2015" y="2538"/>
                      <a:pt x="2040" y="2538"/>
                    </a:cubicBezTo>
                    <a:lnTo>
                      <a:pt x="2493" y="2538"/>
                    </a:lnTo>
                    <a:cubicBezTo>
                      <a:pt x="2518" y="2538"/>
                      <a:pt x="2539" y="2559"/>
                      <a:pt x="2539" y="2584"/>
                    </a:cubicBezTo>
                    <a:lnTo>
                      <a:pt x="2539" y="3037"/>
                    </a:lnTo>
                    <a:close/>
                    <a:moveTo>
                      <a:pt x="2539" y="2040"/>
                    </a:moveTo>
                    <a:cubicBezTo>
                      <a:pt x="2539" y="2065"/>
                      <a:pt x="2518" y="2085"/>
                      <a:pt x="2493" y="2085"/>
                    </a:cubicBezTo>
                    <a:lnTo>
                      <a:pt x="2040" y="2085"/>
                    </a:lnTo>
                    <a:cubicBezTo>
                      <a:pt x="2015" y="2085"/>
                      <a:pt x="1995" y="2065"/>
                      <a:pt x="1995" y="2040"/>
                    </a:cubicBezTo>
                    <a:lnTo>
                      <a:pt x="1995" y="1586"/>
                    </a:lnTo>
                    <a:cubicBezTo>
                      <a:pt x="1995" y="1561"/>
                      <a:pt x="2015" y="1541"/>
                      <a:pt x="2040" y="1541"/>
                    </a:cubicBezTo>
                    <a:lnTo>
                      <a:pt x="2493" y="1541"/>
                    </a:lnTo>
                    <a:cubicBezTo>
                      <a:pt x="2518" y="1541"/>
                      <a:pt x="2539" y="1561"/>
                      <a:pt x="2539" y="1586"/>
                    </a:cubicBezTo>
                    <a:lnTo>
                      <a:pt x="2539" y="2040"/>
                    </a:lnTo>
                    <a:close/>
                    <a:moveTo>
                      <a:pt x="2539" y="1042"/>
                    </a:moveTo>
                    <a:cubicBezTo>
                      <a:pt x="2539" y="1067"/>
                      <a:pt x="2518" y="1088"/>
                      <a:pt x="2493" y="1088"/>
                    </a:cubicBezTo>
                    <a:lnTo>
                      <a:pt x="2040" y="1088"/>
                    </a:lnTo>
                    <a:cubicBezTo>
                      <a:pt x="2015" y="1088"/>
                      <a:pt x="1995" y="1067"/>
                      <a:pt x="1995" y="1042"/>
                    </a:cubicBezTo>
                    <a:lnTo>
                      <a:pt x="1995" y="589"/>
                    </a:lnTo>
                    <a:cubicBezTo>
                      <a:pt x="1995" y="564"/>
                      <a:pt x="2015" y="544"/>
                      <a:pt x="2040" y="544"/>
                    </a:cubicBezTo>
                    <a:lnTo>
                      <a:pt x="2493" y="544"/>
                    </a:lnTo>
                    <a:cubicBezTo>
                      <a:pt x="2518" y="544"/>
                      <a:pt x="2539" y="564"/>
                      <a:pt x="2539" y="589"/>
                    </a:cubicBezTo>
                    <a:lnTo>
                      <a:pt x="2539" y="1042"/>
                    </a:lnTo>
                    <a:close/>
                    <a:moveTo>
                      <a:pt x="6099" y="2610"/>
                    </a:moveTo>
                    <a:lnTo>
                      <a:pt x="3379" y="1845"/>
                    </a:lnTo>
                    <a:cubicBezTo>
                      <a:pt x="3321" y="1829"/>
                      <a:pt x="3264" y="1873"/>
                      <a:pt x="3264" y="1933"/>
                    </a:cubicBezTo>
                    <a:lnTo>
                      <a:pt x="3264" y="5440"/>
                    </a:lnTo>
                    <a:lnTo>
                      <a:pt x="3627" y="5440"/>
                    </a:lnTo>
                    <a:lnTo>
                      <a:pt x="3627" y="4714"/>
                    </a:lnTo>
                    <a:cubicBezTo>
                      <a:pt x="3627" y="4664"/>
                      <a:pt x="3667" y="4624"/>
                      <a:pt x="3717" y="4624"/>
                    </a:cubicBezTo>
                    <a:lnTo>
                      <a:pt x="4080" y="4624"/>
                    </a:lnTo>
                    <a:cubicBezTo>
                      <a:pt x="4130" y="4624"/>
                      <a:pt x="4171" y="4664"/>
                      <a:pt x="4171" y="4714"/>
                    </a:cubicBezTo>
                    <a:lnTo>
                      <a:pt x="4171" y="5440"/>
                    </a:lnTo>
                    <a:lnTo>
                      <a:pt x="6165" y="5440"/>
                    </a:lnTo>
                    <a:lnTo>
                      <a:pt x="6165" y="2698"/>
                    </a:lnTo>
                    <a:cubicBezTo>
                      <a:pt x="6165" y="2657"/>
                      <a:pt x="6138" y="2621"/>
                      <a:pt x="6099" y="2610"/>
                    </a:cubicBezTo>
                    <a:close/>
                    <a:moveTo>
                      <a:pt x="4171" y="4216"/>
                    </a:moveTo>
                    <a:cubicBezTo>
                      <a:pt x="4171" y="4241"/>
                      <a:pt x="4150" y="4261"/>
                      <a:pt x="4125" y="4261"/>
                    </a:cubicBezTo>
                    <a:lnTo>
                      <a:pt x="3672" y="4261"/>
                    </a:lnTo>
                    <a:cubicBezTo>
                      <a:pt x="3647" y="4261"/>
                      <a:pt x="3627" y="4241"/>
                      <a:pt x="3627" y="4216"/>
                    </a:cubicBezTo>
                    <a:lnTo>
                      <a:pt x="3627" y="3762"/>
                    </a:lnTo>
                    <a:cubicBezTo>
                      <a:pt x="3627" y="3737"/>
                      <a:pt x="3647" y="3717"/>
                      <a:pt x="3672" y="3717"/>
                    </a:cubicBezTo>
                    <a:lnTo>
                      <a:pt x="4125" y="3717"/>
                    </a:lnTo>
                    <a:cubicBezTo>
                      <a:pt x="4150" y="3717"/>
                      <a:pt x="4171" y="3737"/>
                      <a:pt x="4171" y="3762"/>
                    </a:cubicBezTo>
                    <a:lnTo>
                      <a:pt x="4171" y="4216"/>
                    </a:lnTo>
                    <a:close/>
                    <a:moveTo>
                      <a:pt x="4171" y="3218"/>
                    </a:moveTo>
                    <a:cubicBezTo>
                      <a:pt x="4171" y="3243"/>
                      <a:pt x="4150" y="3264"/>
                      <a:pt x="4125" y="3264"/>
                    </a:cubicBezTo>
                    <a:lnTo>
                      <a:pt x="3672" y="3264"/>
                    </a:lnTo>
                    <a:cubicBezTo>
                      <a:pt x="3647" y="3264"/>
                      <a:pt x="3627" y="3243"/>
                      <a:pt x="3627" y="3218"/>
                    </a:cubicBezTo>
                    <a:lnTo>
                      <a:pt x="3627" y="2765"/>
                    </a:lnTo>
                    <a:cubicBezTo>
                      <a:pt x="3627" y="2740"/>
                      <a:pt x="3647" y="2720"/>
                      <a:pt x="3672" y="2720"/>
                    </a:cubicBezTo>
                    <a:lnTo>
                      <a:pt x="4125" y="2720"/>
                    </a:lnTo>
                    <a:cubicBezTo>
                      <a:pt x="4150" y="2720"/>
                      <a:pt x="4171" y="2740"/>
                      <a:pt x="4171" y="2765"/>
                    </a:cubicBezTo>
                    <a:lnTo>
                      <a:pt x="4171" y="3218"/>
                    </a:lnTo>
                    <a:close/>
                    <a:moveTo>
                      <a:pt x="4987" y="4216"/>
                    </a:moveTo>
                    <a:cubicBezTo>
                      <a:pt x="4987" y="4241"/>
                      <a:pt x="4966" y="4261"/>
                      <a:pt x="4941" y="4261"/>
                    </a:cubicBezTo>
                    <a:lnTo>
                      <a:pt x="4488" y="4261"/>
                    </a:lnTo>
                    <a:cubicBezTo>
                      <a:pt x="4463" y="4261"/>
                      <a:pt x="4443" y="4241"/>
                      <a:pt x="4443" y="4216"/>
                    </a:cubicBezTo>
                    <a:lnTo>
                      <a:pt x="4443" y="3762"/>
                    </a:lnTo>
                    <a:cubicBezTo>
                      <a:pt x="4443" y="3737"/>
                      <a:pt x="4463" y="3717"/>
                      <a:pt x="4488" y="3717"/>
                    </a:cubicBezTo>
                    <a:lnTo>
                      <a:pt x="4941" y="3717"/>
                    </a:lnTo>
                    <a:cubicBezTo>
                      <a:pt x="4966" y="3717"/>
                      <a:pt x="4987" y="3737"/>
                      <a:pt x="4987" y="3762"/>
                    </a:cubicBezTo>
                    <a:lnTo>
                      <a:pt x="4987" y="4216"/>
                    </a:lnTo>
                    <a:close/>
                    <a:moveTo>
                      <a:pt x="4987" y="3218"/>
                    </a:moveTo>
                    <a:cubicBezTo>
                      <a:pt x="4987" y="3243"/>
                      <a:pt x="4966" y="3264"/>
                      <a:pt x="4941" y="3264"/>
                    </a:cubicBezTo>
                    <a:lnTo>
                      <a:pt x="4488" y="3264"/>
                    </a:lnTo>
                    <a:cubicBezTo>
                      <a:pt x="4463" y="3264"/>
                      <a:pt x="4443" y="3243"/>
                      <a:pt x="4443" y="3218"/>
                    </a:cubicBezTo>
                    <a:lnTo>
                      <a:pt x="4443" y="2765"/>
                    </a:lnTo>
                    <a:cubicBezTo>
                      <a:pt x="4443" y="2740"/>
                      <a:pt x="4463" y="2720"/>
                      <a:pt x="4488" y="2720"/>
                    </a:cubicBezTo>
                    <a:lnTo>
                      <a:pt x="4941" y="2720"/>
                    </a:lnTo>
                    <a:cubicBezTo>
                      <a:pt x="4966" y="2720"/>
                      <a:pt x="4987" y="2740"/>
                      <a:pt x="4987" y="2765"/>
                    </a:cubicBezTo>
                    <a:lnTo>
                      <a:pt x="4987" y="3218"/>
                    </a:lnTo>
                    <a:close/>
                    <a:moveTo>
                      <a:pt x="5803" y="4216"/>
                    </a:moveTo>
                    <a:cubicBezTo>
                      <a:pt x="5803" y="4241"/>
                      <a:pt x="5782" y="4261"/>
                      <a:pt x="5757" y="4261"/>
                    </a:cubicBezTo>
                    <a:lnTo>
                      <a:pt x="5304" y="4261"/>
                    </a:lnTo>
                    <a:cubicBezTo>
                      <a:pt x="5279" y="4261"/>
                      <a:pt x="5259" y="4241"/>
                      <a:pt x="5259" y="4216"/>
                    </a:cubicBezTo>
                    <a:lnTo>
                      <a:pt x="5259" y="3762"/>
                    </a:lnTo>
                    <a:cubicBezTo>
                      <a:pt x="5259" y="3737"/>
                      <a:pt x="5279" y="3717"/>
                      <a:pt x="5304" y="3717"/>
                    </a:cubicBezTo>
                    <a:lnTo>
                      <a:pt x="5757" y="3717"/>
                    </a:lnTo>
                    <a:cubicBezTo>
                      <a:pt x="5782" y="3717"/>
                      <a:pt x="5803" y="3737"/>
                      <a:pt x="5803" y="3762"/>
                    </a:cubicBezTo>
                    <a:lnTo>
                      <a:pt x="5803" y="4216"/>
                    </a:lnTo>
                    <a:close/>
                    <a:moveTo>
                      <a:pt x="5803" y="3218"/>
                    </a:moveTo>
                    <a:cubicBezTo>
                      <a:pt x="5803" y="3243"/>
                      <a:pt x="5782" y="3264"/>
                      <a:pt x="5757" y="3264"/>
                    </a:cubicBezTo>
                    <a:lnTo>
                      <a:pt x="5304" y="3264"/>
                    </a:lnTo>
                    <a:cubicBezTo>
                      <a:pt x="5279" y="3264"/>
                      <a:pt x="5259" y="3243"/>
                      <a:pt x="5259" y="3218"/>
                    </a:cubicBezTo>
                    <a:lnTo>
                      <a:pt x="5259" y="2765"/>
                    </a:lnTo>
                    <a:cubicBezTo>
                      <a:pt x="5259" y="2740"/>
                      <a:pt x="5279" y="2720"/>
                      <a:pt x="5304" y="2720"/>
                    </a:cubicBezTo>
                    <a:lnTo>
                      <a:pt x="5757" y="2720"/>
                    </a:lnTo>
                    <a:cubicBezTo>
                      <a:pt x="5782" y="2720"/>
                      <a:pt x="5803" y="2740"/>
                      <a:pt x="5803" y="2765"/>
                    </a:cubicBezTo>
                    <a:lnTo>
                      <a:pt x="5803" y="32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6" name="iŝľîdè">
              <a:extLst>
                <a:ext uri="{FF2B5EF4-FFF2-40B4-BE49-F238E27FC236}">
                  <a16:creationId xmlns:a16="http://schemas.microsoft.com/office/drawing/2014/main" id="{FFCDB74A-1BCA-40A5-9197-FD0FF422BE62}"/>
                </a:ext>
              </a:extLst>
            </p:cNvPr>
            <p:cNvGrpSpPr/>
            <p:nvPr/>
          </p:nvGrpSpPr>
          <p:grpSpPr>
            <a:xfrm>
              <a:off x="660400" y="3099044"/>
              <a:ext cx="3680600" cy="1308761"/>
              <a:chOff x="660400" y="3099044"/>
              <a:chExt cx="3680600" cy="1308761"/>
            </a:xfrm>
          </p:grpSpPr>
          <p:sp>
            <p:nvSpPr>
              <p:cNvPr id="35" name="î$ḻíďê">
                <a:extLst>
                  <a:ext uri="{FF2B5EF4-FFF2-40B4-BE49-F238E27FC236}">
                    <a16:creationId xmlns:a16="http://schemas.microsoft.com/office/drawing/2014/main" id="{9D302F79-7F8A-4A14-BE67-342A1B508BE9}"/>
                  </a:ext>
                </a:extLst>
              </p:cNvPr>
              <p:cNvSpPr/>
              <p:nvPr/>
            </p:nvSpPr>
            <p:spPr bwMode="auto">
              <a:xfrm>
                <a:off x="3982380" y="3144191"/>
                <a:ext cx="358620" cy="345366"/>
              </a:xfrm>
              <a:custGeom>
                <a:avLst/>
                <a:gdLst>
                  <a:gd name="connsiteX0" fmla="*/ 216243 w 609050"/>
                  <a:gd name="connsiteY0" fmla="*/ 412730 h 586540"/>
                  <a:gd name="connsiteX1" fmla="*/ 216243 w 609050"/>
                  <a:gd name="connsiteY1" fmla="*/ 456594 h 586540"/>
                  <a:gd name="connsiteX2" fmla="*/ 293953 w 609050"/>
                  <a:gd name="connsiteY2" fmla="*/ 456594 h 586540"/>
                  <a:gd name="connsiteX3" fmla="*/ 293953 w 609050"/>
                  <a:gd name="connsiteY3" fmla="*/ 412730 h 586540"/>
                  <a:gd name="connsiteX4" fmla="*/ 69884 w 609050"/>
                  <a:gd name="connsiteY4" fmla="*/ 412730 h 586540"/>
                  <a:gd name="connsiteX5" fmla="*/ 69884 w 609050"/>
                  <a:gd name="connsiteY5" fmla="*/ 456594 h 586540"/>
                  <a:gd name="connsiteX6" fmla="*/ 147595 w 609050"/>
                  <a:gd name="connsiteY6" fmla="*/ 456594 h 586540"/>
                  <a:gd name="connsiteX7" fmla="*/ 147595 w 609050"/>
                  <a:gd name="connsiteY7" fmla="*/ 412730 h 586540"/>
                  <a:gd name="connsiteX8" fmla="*/ 460769 w 609050"/>
                  <a:gd name="connsiteY8" fmla="*/ 376268 h 586540"/>
                  <a:gd name="connsiteX9" fmla="*/ 460769 w 609050"/>
                  <a:gd name="connsiteY9" fmla="*/ 414786 h 586540"/>
                  <a:gd name="connsiteX10" fmla="*/ 555916 w 609050"/>
                  <a:gd name="connsiteY10" fmla="*/ 414786 h 586540"/>
                  <a:gd name="connsiteX11" fmla="*/ 555916 w 609050"/>
                  <a:gd name="connsiteY11" fmla="*/ 376268 h 586540"/>
                  <a:gd name="connsiteX12" fmla="*/ 216243 w 609050"/>
                  <a:gd name="connsiteY12" fmla="*/ 339670 h 586540"/>
                  <a:gd name="connsiteX13" fmla="*/ 216243 w 609050"/>
                  <a:gd name="connsiteY13" fmla="*/ 383533 h 586540"/>
                  <a:gd name="connsiteX14" fmla="*/ 293953 w 609050"/>
                  <a:gd name="connsiteY14" fmla="*/ 383533 h 586540"/>
                  <a:gd name="connsiteX15" fmla="*/ 293953 w 609050"/>
                  <a:gd name="connsiteY15" fmla="*/ 339670 h 586540"/>
                  <a:gd name="connsiteX16" fmla="*/ 69884 w 609050"/>
                  <a:gd name="connsiteY16" fmla="*/ 339670 h 586540"/>
                  <a:gd name="connsiteX17" fmla="*/ 69884 w 609050"/>
                  <a:gd name="connsiteY17" fmla="*/ 383533 h 586540"/>
                  <a:gd name="connsiteX18" fmla="*/ 147595 w 609050"/>
                  <a:gd name="connsiteY18" fmla="*/ 383533 h 586540"/>
                  <a:gd name="connsiteX19" fmla="*/ 147595 w 609050"/>
                  <a:gd name="connsiteY19" fmla="*/ 339670 h 586540"/>
                  <a:gd name="connsiteX20" fmla="*/ 460769 w 609050"/>
                  <a:gd name="connsiteY20" fmla="*/ 303071 h 586540"/>
                  <a:gd name="connsiteX21" fmla="*/ 460769 w 609050"/>
                  <a:gd name="connsiteY21" fmla="*/ 341726 h 586540"/>
                  <a:gd name="connsiteX22" fmla="*/ 555916 w 609050"/>
                  <a:gd name="connsiteY22" fmla="*/ 341726 h 586540"/>
                  <a:gd name="connsiteX23" fmla="*/ 555916 w 609050"/>
                  <a:gd name="connsiteY23" fmla="*/ 303071 h 586540"/>
                  <a:gd name="connsiteX24" fmla="*/ 216243 w 609050"/>
                  <a:gd name="connsiteY24" fmla="*/ 266609 h 586540"/>
                  <a:gd name="connsiteX25" fmla="*/ 216243 w 609050"/>
                  <a:gd name="connsiteY25" fmla="*/ 310473 h 586540"/>
                  <a:gd name="connsiteX26" fmla="*/ 293953 w 609050"/>
                  <a:gd name="connsiteY26" fmla="*/ 310473 h 586540"/>
                  <a:gd name="connsiteX27" fmla="*/ 293953 w 609050"/>
                  <a:gd name="connsiteY27" fmla="*/ 266609 h 586540"/>
                  <a:gd name="connsiteX28" fmla="*/ 69884 w 609050"/>
                  <a:gd name="connsiteY28" fmla="*/ 266609 h 586540"/>
                  <a:gd name="connsiteX29" fmla="*/ 69884 w 609050"/>
                  <a:gd name="connsiteY29" fmla="*/ 310473 h 586540"/>
                  <a:gd name="connsiteX30" fmla="*/ 147595 w 609050"/>
                  <a:gd name="connsiteY30" fmla="*/ 310473 h 586540"/>
                  <a:gd name="connsiteX31" fmla="*/ 147595 w 609050"/>
                  <a:gd name="connsiteY31" fmla="*/ 266609 h 586540"/>
                  <a:gd name="connsiteX32" fmla="*/ 460769 w 609050"/>
                  <a:gd name="connsiteY32" fmla="*/ 230010 h 586540"/>
                  <a:gd name="connsiteX33" fmla="*/ 460769 w 609050"/>
                  <a:gd name="connsiteY33" fmla="*/ 268528 h 586540"/>
                  <a:gd name="connsiteX34" fmla="*/ 555916 w 609050"/>
                  <a:gd name="connsiteY34" fmla="*/ 268528 h 586540"/>
                  <a:gd name="connsiteX35" fmla="*/ 555916 w 609050"/>
                  <a:gd name="connsiteY35" fmla="*/ 230010 h 586540"/>
                  <a:gd name="connsiteX36" fmla="*/ 216243 w 609050"/>
                  <a:gd name="connsiteY36" fmla="*/ 193549 h 586540"/>
                  <a:gd name="connsiteX37" fmla="*/ 216243 w 609050"/>
                  <a:gd name="connsiteY37" fmla="*/ 237412 h 586540"/>
                  <a:gd name="connsiteX38" fmla="*/ 293953 w 609050"/>
                  <a:gd name="connsiteY38" fmla="*/ 237412 h 586540"/>
                  <a:gd name="connsiteX39" fmla="*/ 293953 w 609050"/>
                  <a:gd name="connsiteY39" fmla="*/ 193549 h 586540"/>
                  <a:gd name="connsiteX40" fmla="*/ 69884 w 609050"/>
                  <a:gd name="connsiteY40" fmla="*/ 193549 h 586540"/>
                  <a:gd name="connsiteX41" fmla="*/ 69884 w 609050"/>
                  <a:gd name="connsiteY41" fmla="*/ 237412 h 586540"/>
                  <a:gd name="connsiteX42" fmla="*/ 147595 w 609050"/>
                  <a:gd name="connsiteY42" fmla="*/ 237412 h 586540"/>
                  <a:gd name="connsiteX43" fmla="*/ 147595 w 609050"/>
                  <a:gd name="connsiteY43" fmla="*/ 193549 h 586540"/>
                  <a:gd name="connsiteX44" fmla="*/ 460769 w 609050"/>
                  <a:gd name="connsiteY44" fmla="*/ 156950 h 586540"/>
                  <a:gd name="connsiteX45" fmla="*/ 460769 w 609050"/>
                  <a:gd name="connsiteY45" fmla="*/ 195468 h 586540"/>
                  <a:gd name="connsiteX46" fmla="*/ 555916 w 609050"/>
                  <a:gd name="connsiteY46" fmla="*/ 195468 h 586540"/>
                  <a:gd name="connsiteX47" fmla="*/ 555916 w 609050"/>
                  <a:gd name="connsiteY47" fmla="*/ 156950 h 586540"/>
                  <a:gd name="connsiteX48" fmla="*/ 192926 w 609050"/>
                  <a:gd name="connsiteY48" fmla="*/ 96251 h 586540"/>
                  <a:gd name="connsiteX49" fmla="*/ 361366 w 609050"/>
                  <a:gd name="connsiteY49" fmla="*/ 96251 h 586540"/>
                  <a:gd name="connsiteX50" fmla="*/ 361366 w 609050"/>
                  <a:gd name="connsiteY50" fmla="*/ 114880 h 586540"/>
                  <a:gd name="connsiteX51" fmla="*/ 192926 w 609050"/>
                  <a:gd name="connsiteY51" fmla="*/ 114880 h 586540"/>
                  <a:gd name="connsiteX52" fmla="*/ 192926 w 609050"/>
                  <a:gd name="connsiteY52" fmla="*/ 49819 h 586540"/>
                  <a:gd name="connsiteX53" fmla="*/ 361366 w 609050"/>
                  <a:gd name="connsiteY53" fmla="*/ 49819 h 586540"/>
                  <a:gd name="connsiteX54" fmla="*/ 361366 w 609050"/>
                  <a:gd name="connsiteY54" fmla="*/ 68307 h 586540"/>
                  <a:gd name="connsiteX55" fmla="*/ 192926 w 609050"/>
                  <a:gd name="connsiteY55" fmla="*/ 68307 h 586540"/>
                  <a:gd name="connsiteX56" fmla="*/ 166130 w 609050"/>
                  <a:gd name="connsiteY56" fmla="*/ 25222 h 586540"/>
                  <a:gd name="connsiteX57" fmla="*/ 166130 w 609050"/>
                  <a:gd name="connsiteY57" fmla="*/ 155716 h 586540"/>
                  <a:gd name="connsiteX58" fmla="*/ 338987 w 609050"/>
                  <a:gd name="connsiteY58" fmla="*/ 155716 h 586540"/>
                  <a:gd name="connsiteX59" fmla="*/ 338987 w 609050"/>
                  <a:gd name="connsiteY59" fmla="*/ 341040 h 586540"/>
                  <a:gd name="connsiteX60" fmla="*/ 338987 w 609050"/>
                  <a:gd name="connsiteY60" fmla="*/ 531710 h 586540"/>
                  <a:gd name="connsiteX61" fmla="*/ 366721 w 609050"/>
                  <a:gd name="connsiteY61" fmla="*/ 531710 h 586540"/>
                  <a:gd name="connsiteX62" fmla="*/ 366721 w 609050"/>
                  <a:gd name="connsiteY62" fmla="*/ 341040 h 586540"/>
                  <a:gd name="connsiteX63" fmla="*/ 366721 w 609050"/>
                  <a:gd name="connsiteY63" fmla="*/ 155305 h 586540"/>
                  <a:gd name="connsiteX64" fmla="*/ 388002 w 609050"/>
                  <a:gd name="connsiteY64" fmla="*/ 143517 h 586540"/>
                  <a:gd name="connsiteX65" fmla="*/ 388002 w 609050"/>
                  <a:gd name="connsiteY65" fmla="*/ 25222 h 586540"/>
                  <a:gd name="connsiteX66" fmla="*/ 140867 w 609050"/>
                  <a:gd name="connsiteY66" fmla="*/ 0 h 586540"/>
                  <a:gd name="connsiteX67" fmla="*/ 413402 w 609050"/>
                  <a:gd name="connsiteY67" fmla="*/ 0 h 586540"/>
                  <a:gd name="connsiteX68" fmla="*/ 413402 w 609050"/>
                  <a:gd name="connsiteY68" fmla="*/ 129398 h 586540"/>
                  <a:gd name="connsiteX69" fmla="*/ 432486 w 609050"/>
                  <a:gd name="connsiteY69" fmla="*/ 118843 h 586540"/>
                  <a:gd name="connsiteX70" fmla="*/ 584199 w 609050"/>
                  <a:gd name="connsiteY70" fmla="*/ 118843 h 586540"/>
                  <a:gd name="connsiteX71" fmla="*/ 584199 w 609050"/>
                  <a:gd name="connsiteY71" fmla="*/ 531710 h 586540"/>
                  <a:gd name="connsiteX72" fmla="*/ 609050 w 609050"/>
                  <a:gd name="connsiteY72" fmla="*/ 531710 h 586540"/>
                  <a:gd name="connsiteX73" fmla="*/ 609050 w 609050"/>
                  <a:gd name="connsiteY73" fmla="*/ 586540 h 586540"/>
                  <a:gd name="connsiteX74" fmla="*/ 0 w 609050"/>
                  <a:gd name="connsiteY74" fmla="*/ 586540 h 586540"/>
                  <a:gd name="connsiteX75" fmla="*/ 0 w 609050"/>
                  <a:gd name="connsiteY75" fmla="*/ 531710 h 586540"/>
                  <a:gd name="connsiteX76" fmla="*/ 24851 w 609050"/>
                  <a:gd name="connsiteY76" fmla="*/ 531710 h 586540"/>
                  <a:gd name="connsiteX77" fmla="*/ 24851 w 609050"/>
                  <a:gd name="connsiteY77" fmla="*/ 155716 h 586540"/>
                  <a:gd name="connsiteX78" fmla="*/ 140867 w 609050"/>
                  <a:gd name="connsiteY78" fmla="*/ 155716 h 586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609050" h="586540">
                    <a:moveTo>
                      <a:pt x="216243" y="412730"/>
                    </a:moveTo>
                    <a:lnTo>
                      <a:pt x="216243" y="456594"/>
                    </a:lnTo>
                    <a:lnTo>
                      <a:pt x="293953" y="456594"/>
                    </a:lnTo>
                    <a:lnTo>
                      <a:pt x="293953" y="412730"/>
                    </a:lnTo>
                    <a:close/>
                    <a:moveTo>
                      <a:pt x="69884" y="412730"/>
                    </a:moveTo>
                    <a:lnTo>
                      <a:pt x="69884" y="456594"/>
                    </a:lnTo>
                    <a:lnTo>
                      <a:pt x="147595" y="456594"/>
                    </a:lnTo>
                    <a:lnTo>
                      <a:pt x="147595" y="412730"/>
                    </a:lnTo>
                    <a:close/>
                    <a:moveTo>
                      <a:pt x="460769" y="376268"/>
                    </a:moveTo>
                    <a:lnTo>
                      <a:pt x="460769" y="414786"/>
                    </a:lnTo>
                    <a:lnTo>
                      <a:pt x="555916" y="414786"/>
                    </a:lnTo>
                    <a:lnTo>
                      <a:pt x="555916" y="376268"/>
                    </a:lnTo>
                    <a:close/>
                    <a:moveTo>
                      <a:pt x="216243" y="339670"/>
                    </a:moveTo>
                    <a:lnTo>
                      <a:pt x="216243" y="383533"/>
                    </a:lnTo>
                    <a:lnTo>
                      <a:pt x="293953" y="383533"/>
                    </a:lnTo>
                    <a:lnTo>
                      <a:pt x="293953" y="339670"/>
                    </a:lnTo>
                    <a:close/>
                    <a:moveTo>
                      <a:pt x="69884" y="339670"/>
                    </a:moveTo>
                    <a:lnTo>
                      <a:pt x="69884" y="383533"/>
                    </a:lnTo>
                    <a:lnTo>
                      <a:pt x="147595" y="383533"/>
                    </a:lnTo>
                    <a:lnTo>
                      <a:pt x="147595" y="339670"/>
                    </a:lnTo>
                    <a:close/>
                    <a:moveTo>
                      <a:pt x="460769" y="303071"/>
                    </a:moveTo>
                    <a:lnTo>
                      <a:pt x="460769" y="341726"/>
                    </a:lnTo>
                    <a:lnTo>
                      <a:pt x="555916" y="341726"/>
                    </a:lnTo>
                    <a:lnTo>
                      <a:pt x="555916" y="303071"/>
                    </a:lnTo>
                    <a:close/>
                    <a:moveTo>
                      <a:pt x="216243" y="266609"/>
                    </a:moveTo>
                    <a:lnTo>
                      <a:pt x="216243" y="310473"/>
                    </a:lnTo>
                    <a:lnTo>
                      <a:pt x="293953" y="310473"/>
                    </a:lnTo>
                    <a:lnTo>
                      <a:pt x="293953" y="266609"/>
                    </a:lnTo>
                    <a:close/>
                    <a:moveTo>
                      <a:pt x="69884" y="266609"/>
                    </a:moveTo>
                    <a:lnTo>
                      <a:pt x="69884" y="310473"/>
                    </a:lnTo>
                    <a:lnTo>
                      <a:pt x="147595" y="310473"/>
                    </a:lnTo>
                    <a:lnTo>
                      <a:pt x="147595" y="266609"/>
                    </a:lnTo>
                    <a:close/>
                    <a:moveTo>
                      <a:pt x="460769" y="230010"/>
                    </a:moveTo>
                    <a:lnTo>
                      <a:pt x="460769" y="268528"/>
                    </a:lnTo>
                    <a:lnTo>
                      <a:pt x="555916" y="268528"/>
                    </a:lnTo>
                    <a:lnTo>
                      <a:pt x="555916" y="230010"/>
                    </a:lnTo>
                    <a:close/>
                    <a:moveTo>
                      <a:pt x="216243" y="193549"/>
                    </a:moveTo>
                    <a:lnTo>
                      <a:pt x="216243" y="237412"/>
                    </a:lnTo>
                    <a:lnTo>
                      <a:pt x="293953" y="237412"/>
                    </a:lnTo>
                    <a:lnTo>
                      <a:pt x="293953" y="193549"/>
                    </a:lnTo>
                    <a:close/>
                    <a:moveTo>
                      <a:pt x="69884" y="193549"/>
                    </a:moveTo>
                    <a:lnTo>
                      <a:pt x="69884" y="237412"/>
                    </a:lnTo>
                    <a:lnTo>
                      <a:pt x="147595" y="237412"/>
                    </a:lnTo>
                    <a:lnTo>
                      <a:pt x="147595" y="193549"/>
                    </a:lnTo>
                    <a:close/>
                    <a:moveTo>
                      <a:pt x="460769" y="156950"/>
                    </a:moveTo>
                    <a:lnTo>
                      <a:pt x="460769" y="195468"/>
                    </a:lnTo>
                    <a:lnTo>
                      <a:pt x="555916" y="195468"/>
                    </a:lnTo>
                    <a:lnTo>
                      <a:pt x="555916" y="156950"/>
                    </a:lnTo>
                    <a:close/>
                    <a:moveTo>
                      <a:pt x="192926" y="96251"/>
                    </a:moveTo>
                    <a:lnTo>
                      <a:pt x="361366" y="96251"/>
                    </a:lnTo>
                    <a:lnTo>
                      <a:pt x="361366" y="114880"/>
                    </a:lnTo>
                    <a:lnTo>
                      <a:pt x="192926" y="114880"/>
                    </a:lnTo>
                    <a:close/>
                    <a:moveTo>
                      <a:pt x="192926" y="49819"/>
                    </a:moveTo>
                    <a:lnTo>
                      <a:pt x="361366" y="49819"/>
                    </a:lnTo>
                    <a:lnTo>
                      <a:pt x="361366" y="68307"/>
                    </a:lnTo>
                    <a:lnTo>
                      <a:pt x="192926" y="68307"/>
                    </a:lnTo>
                    <a:close/>
                    <a:moveTo>
                      <a:pt x="166130" y="25222"/>
                    </a:moveTo>
                    <a:lnTo>
                      <a:pt x="166130" y="155716"/>
                    </a:lnTo>
                    <a:lnTo>
                      <a:pt x="338987" y="155716"/>
                    </a:lnTo>
                    <a:lnTo>
                      <a:pt x="338987" y="341040"/>
                    </a:lnTo>
                    <a:lnTo>
                      <a:pt x="338987" y="531710"/>
                    </a:lnTo>
                    <a:lnTo>
                      <a:pt x="366721" y="531710"/>
                    </a:lnTo>
                    <a:lnTo>
                      <a:pt x="366721" y="341040"/>
                    </a:lnTo>
                    <a:lnTo>
                      <a:pt x="366721" y="155305"/>
                    </a:lnTo>
                    <a:lnTo>
                      <a:pt x="388002" y="143517"/>
                    </a:lnTo>
                    <a:lnTo>
                      <a:pt x="388002" y="25222"/>
                    </a:lnTo>
                    <a:close/>
                    <a:moveTo>
                      <a:pt x="140867" y="0"/>
                    </a:moveTo>
                    <a:lnTo>
                      <a:pt x="413402" y="0"/>
                    </a:lnTo>
                    <a:lnTo>
                      <a:pt x="413402" y="129398"/>
                    </a:lnTo>
                    <a:lnTo>
                      <a:pt x="432486" y="118843"/>
                    </a:lnTo>
                    <a:lnTo>
                      <a:pt x="584199" y="118843"/>
                    </a:lnTo>
                    <a:lnTo>
                      <a:pt x="584199" y="531710"/>
                    </a:lnTo>
                    <a:lnTo>
                      <a:pt x="609050" y="531710"/>
                    </a:lnTo>
                    <a:lnTo>
                      <a:pt x="609050" y="586540"/>
                    </a:lnTo>
                    <a:lnTo>
                      <a:pt x="0" y="586540"/>
                    </a:lnTo>
                    <a:lnTo>
                      <a:pt x="0" y="531710"/>
                    </a:lnTo>
                    <a:lnTo>
                      <a:pt x="24851" y="531710"/>
                    </a:lnTo>
                    <a:lnTo>
                      <a:pt x="24851" y="155716"/>
                    </a:lnTo>
                    <a:lnTo>
                      <a:pt x="140867" y="15571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36" name="í$1ïḍé">
                <a:extLst>
                  <a:ext uri="{FF2B5EF4-FFF2-40B4-BE49-F238E27FC236}">
                    <a16:creationId xmlns:a16="http://schemas.microsoft.com/office/drawing/2014/main" id="{68638018-C0C9-41A5-9ADF-586C5E132BA2}"/>
                  </a:ext>
                </a:extLst>
              </p:cNvPr>
              <p:cNvGrpSpPr/>
              <p:nvPr/>
            </p:nvGrpSpPr>
            <p:grpSpPr>
              <a:xfrm>
                <a:off x="660400" y="3099044"/>
                <a:ext cx="3421582" cy="1308761"/>
                <a:chOff x="8211000" y="1130300"/>
                <a:chExt cx="3307900" cy="1308761"/>
              </a:xfrm>
            </p:grpSpPr>
            <p:sp>
              <p:nvSpPr>
                <p:cNvPr id="38" name="ïṥḷidê">
                  <a:extLst>
                    <a:ext uri="{FF2B5EF4-FFF2-40B4-BE49-F238E27FC236}">
                      <a16:creationId xmlns:a16="http://schemas.microsoft.com/office/drawing/2014/main" id="{1873D69A-B6F9-4035-BA30-0CBAEB6F936B}"/>
                    </a:ext>
                  </a:extLst>
                </p:cNvPr>
                <p:cNvSpPr txBox="1"/>
                <p:nvPr/>
              </p:nvSpPr>
              <p:spPr bwMode="auto">
                <a:xfrm>
                  <a:off x="8211000" y="1130300"/>
                  <a:ext cx="3307900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en-US" altLang="zh-CN" sz="2000" b="1" dirty="0"/>
                    <a:t>Text here</a:t>
                  </a:r>
                </a:p>
              </p:txBody>
            </p:sp>
            <p:sp>
              <p:nvSpPr>
                <p:cNvPr id="39" name="iṩḷide">
                  <a:extLst>
                    <a:ext uri="{FF2B5EF4-FFF2-40B4-BE49-F238E27FC236}">
                      <a16:creationId xmlns:a16="http://schemas.microsoft.com/office/drawing/2014/main" id="{9275C863-8E43-45DF-96DF-17F5BD00EA6B}"/>
                    </a:ext>
                  </a:extLst>
                </p:cNvPr>
                <p:cNvSpPr/>
                <p:nvPr/>
              </p:nvSpPr>
              <p:spPr bwMode="auto">
                <a:xfrm>
                  <a:off x="8211000" y="1572106"/>
                  <a:ext cx="3307900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Copy paste fonts. Choose the only option to retain text.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……</a:t>
                  </a:r>
                </a:p>
              </p:txBody>
            </p:sp>
          </p:grp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id="{90A4B561-3526-4BD5-A0C8-2B9F8A094BD7}"/>
                  </a:ext>
                </a:extLst>
              </p:cNvPr>
              <p:cNvCxnSpPr/>
              <p:nvPr/>
            </p:nvCxnSpPr>
            <p:spPr>
              <a:xfrm>
                <a:off x="660400" y="3540849"/>
                <a:ext cx="3680600" cy="0"/>
              </a:xfrm>
              <a:prstGeom prst="line">
                <a:avLst/>
              </a:prstGeom>
              <a:ln w="3175" cap="rnd">
                <a:solidFill>
                  <a:schemeClr val="bg1">
                    <a:lumMod val="85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iSḻîďe">
              <a:extLst>
                <a:ext uri="{FF2B5EF4-FFF2-40B4-BE49-F238E27FC236}">
                  <a16:creationId xmlns:a16="http://schemas.microsoft.com/office/drawing/2014/main" id="{E36513C9-C43A-4887-8439-062DA8B42388}"/>
                </a:ext>
              </a:extLst>
            </p:cNvPr>
            <p:cNvGrpSpPr/>
            <p:nvPr/>
          </p:nvGrpSpPr>
          <p:grpSpPr>
            <a:xfrm>
              <a:off x="660400" y="4829862"/>
              <a:ext cx="3680600" cy="1308761"/>
              <a:chOff x="660400" y="1560626"/>
              <a:chExt cx="3680600" cy="1308761"/>
            </a:xfrm>
          </p:grpSpPr>
          <p:sp>
            <p:nvSpPr>
              <p:cNvPr id="30" name="îṧḷíḋê">
                <a:extLst>
                  <a:ext uri="{FF2B5EF4-FFF2-40B4-BE49-F238E27FC236}">
                    <a16:creationId xmlns:a16="http://schemas.microsoft.com/office/drawing/2014/main" id="{419204BA-82C2-4A10-B245-70053E822A80}"/>
                  </a:ext>
                </a:extLst>
              </p:cNvPr>
              <p:cNvSpPr/>
              <p:nvPr/>
            </p:nvSpPr>
            <p:spPr bwMode="auto">
              <a:xfrm>
                <a:off x="3982380" y="1635343"/>
                <a:ext cx="358620" cy="315953"/>
              </a:xfrm>
              <a:custGeom>
                <a:avLst/>
                <a:gdLst>
                  <a:gd name="T0" fmla="*/ 0 w 6165"/>
                  <a:gd name="T1" fmla="*/ 90 h 5440"/>
                  <a:gd name="T2" fmla="*/ 363 w 6165"/>
                  <a:gd name="T3" fmla="*/ 4624 h 5440"/>
                  <a:gd name="T4" fmla="*/ 907 w 6165"/>
                  <a:gd name="T5" fmla="*/ 4624 h 5440"/>
                  <a:gd name="T6" fmla="*/ 2901 w 6165"/>
                  <a:gd name="T7" fmla="*/ 90 h 5440"/>
                  <a:gd name="T8" fmla="*/ 861 w 6165"/>
                  <a:gd name="T9" fmla="*/ 4080 h 5440"/>
                  <a:gd name="T10" fmla="*/ 363 w 6165"/>
                  <a:gd name="T11" fmla="*/ 3581 h 5440"/>
                  <a:gd name="T12" fmla="*/ 907 w 6165"/>
                  <a:gd name="T13" fmla="*/ 3581 h 5440"/>
                  <a:gd name="T14" fmla="*/ 861 w 6165"/>
                  <a:gd name="T15" fmla="*/ 3082 h 5440"/>
                  <a:gd name="T16" fmla="*/ 363 w 6165"/>
                  <a:gd name="T17" fmla="*/ 2584 h 5440"/>
                  <a:gd name="T18" fmla="*/ 907 w 6165"/>
                  <a:gd name="T19" fmla="*/ 2584 h 5440"/>
                  <a:gd name="T20" fmla="*/ 861 w 6165"/>
                  <a:gd name="T21" fmla="*/ 2085 h 5440"/>
                  <a:gd name="T22" fmla="*/ 363 w 6165"/>
                  <a:gd name="T23" fmla="*/ 1586 h 5440"/>
                  <a:gd name="T24" fmla="*/ 907 w 6165"/>
                  <a:gd name="T25" fmla="*/ 1586 h 5440"/>
                  <a:gd name="T26" fmla="*/ 861 w 6165"/>
                  <a:gd name="T27" fmla="*/ 1088 h 5440"/>
                  <a:gd name="T28" fmla="*/ 363 w 6165"/>
                  <a:gd name="T29" fmla="*/ 589 h 5440"/>
                  <a:gd name="T30" fmla="*/ 907 w 6165"/>
                  <a:gd name="T31" fmla="*/ 589 h 5440"/>
                  <a:gd name="T32" fmla="*/ 1677 w 6165"/>
                  <a:gd name="T33" fmla="*/ 4080 h 5440"/>
                  <a:gd name="T34" fmla="*/ 1179 w 6165"/>
                  <a:gd name="T35" fmla="*/ 3581 h 5440"/>
                  <a:gd name="T36" fmla="*/ 1723 w 6165"/>
                  <a:gd name="T37" fmla="*/ 3581 h 5440"/>
                  <a:gd name="T38" fmla="*/ 1677 w 6165"/>
                  <a:gd name="T39" fmla="*/ 3082 h 5440"/>
                  <a:gd name="T40" fmla="*/ 1179 w 6165"/>
                  <a:gd name="T41" fmla="*/ 2584 h 5440"/>
                  <a:gd name="T42" fmla="*/ 1723 w 6165"/>
                  <a:gd name="T43" fmla="*/ 2584 h 5440"/>
                  <a:gd name="T44" fmla="*/ 1677 w 6165"/>
                  <a:gd name="T45" fmla="*/ 2085 h 5440"/>
                  <a:gd name="T46" fmla="*/ 1179 w 6165"/>
                  <a:gd name="T47" fmla="*/ 1586 h 5440"/>
                  <a:gd name="T48" fmla="*/ 1723 w 6165"/>
                  <a:gd name="T49" fmla="*/ 1586 h 5440"/>
                  <a:gd name="T50" fmla="*/ 1677 w 6165"/>
                  <a:gd name="T51" fmla="*/ 1088 h 5440"/>
                  <a:gd name="T52" fmla="*/ 1179 w 6165"/>
                  <a:gd name="T53" fmla="*/ 589 h 5440"/>
                  <a:gd name="T54" fmla="*/ 1723 w 6165"/>
                  <a:gd name="T55" fmla="*/ 589 h 5440"/>
                  <a:gd name="T56" fmla="*/ 2493 w 6165"/>
                  <a:gd name="T57" fmla="*/ 4080 h 5440"/>
                  <a:gd name="T58" fmla="*/ 1995 w 6165"/>
                  <a:gd name="T59" fmla="*/ 3581 h 5440"/>
                  <a:gd name="T60" fmla="*/ 2539 w 6165"/>
                  <a:gd name="T61" fmla="*/ 3581 h 5440"/>
                  <a:gd name="T62" fmla="*/ 2493 w 6165"/>
                  <a:gd name="T63" fmla="*/ 3082 h 5440"/>
                  <a:gd name="T64" fmla="*/ 1995 w 6165"/>
                  <a:gd name="T65" fmla="*/ 2584 h 5440"/>
                  <a:gd name="T66" fmla="*/ 2539 w 6165"/>
                  <a:gd name="T67" fmla="*/ 2584 h 5440"/>
                  <a:gd name="T68" fmla="*/ 2493 w 6165"/>
                  <a:gd name="T69" fmla="*/ 2085 h 5440"/>
                  <a:gd name="T70" fmla="*/ 1995 w 6165"/>
                  <a:gd name="T71" fmla="*/ 1586 h 5440"/>
                  <a:gd name="T72" fmla="*/ 2539 w 6165"/>
                  <a:gd name="T73" fmla="*/ 1586 h 5440"/>
                  <a:gd name="T74" fmla="*/ 2493 w 6165"/>
                  <a:gd name="T75" fmla="*/ 1088 h 5440"/>
                  <a:gd name="T76" fmla="*/ 1995 w 6165"/>
                  <a:gd name="T77" fmla="*/ 589 h 5440"/>
                  <a:gd name="T78" fmla="*/ 2539 w 6165"/>
                  <a:gd name="T79" fmla="*/ 589 h 5440"/>
                  <a:gd name="T80" fmla="*/ 3379 w 6165"/>
                  <a:gd name="T81" fmla="*/ 1845 h 5440"/>
                  <a:gd name="T82" fmla="*/ 3627 w 6165"/>
                  <a:gd name="T83" fmla="*/ 5440 h 5440"/>
                  <a:gd name="T84" fmla="*/ 4080 w 6165"/>
                  <a:gd name="T85" fmla="*/ 4624 h 5440"/>
                  <a:gd name="T86" fmla="*/ 6165 w 6165"/>
                  <a:gd name="T87" fmla="*/ 5440 h 5440"/>
                  <a:gd name="T88" fmla="*/ 4171 w 6165"/>
                  <a:gd name="T89" fmla="*/ 4216 h 5440"/>
                  <a:gd name="T90" fmla="*/ 3627 w 6165"/>
                  <a:gd name="T91" fmla="*/ 4216 h 5440"/>
                  <a:gd name="T92" fmla="*/ 4125 w 6165"/>
                  <a:gd name="T93" fmla="*/ 3717 h 5440"/>
                  <a:gd name="T94" fmla="*/ 4171 w 6165"/>
                  <a:gd name="T95" fmla="*/ 3218 h 5440"/>
                  <a:gd name="T96" fmla="*/ 3627 w 6165"/>
                  <a:gd name="T97" fmla="*/ 3218 h 5440"/>
                  <a:gd name="T98" fmla="*/ 4125 w 6165"/>
                  <a:gd name="T99" fmla="*/ 2720 h 5440"/>
                  <a:gd name="T100" fmla="*/ 4987 w 6165"/>
                  <a:gd name="T101" fmla="*/ 4216 h 5440"/>
                  <a:gd name="T102" fmla="*/ 4443 w 6165"/>
                  <a:gd name="T103" fmla="*/ 4216 h 5440"/>
                  <a:gd name="T104" fmla="*/ 4941 w 6165"/>
                  <a:gd name="T105" fmla="*/ 3717 h 5440"/>
                  <a:gd name="T106" fmla="*/ 4987 w 6165"/>
                  <a:gd name="T107" fmla="*/ 3218 h 5440"/>
                  <a:gd name="T108" fmla="*/ 4443 w 6165"/>
                  <a:gd name="T109" fmla="*/ 3218 h 5440"/>
                  <a:gd name="T110" fmla="*/ 4941 w 6165"/>
                  <a:gd name="T111" fmla="*/ 2720 h 5440"/>
                  <a:gd name="T112" fmla="*/ 5803 w 6165"/>
                  <a:gd name="T113" fmla="*/ 4216 h 5440"/>
                  <a:gd name="T114" fmla="*/ 5259 w 6165"/>
                  <a:gd name="T115" fmla="*/ 4216 h 5440"/>
                  <a:gd name="T116" fmla="*/ 5757 w 6165"/>
                  <a:gd name="T117" fmla="*/ 3717 h 5440"/>
                  <a:gd name="T118" fmla="*/ 5803 w 6165"/>
                  <a:gd name="T119" fmla="*/ 3218 h 5440"/>
                  <a:gd name="T120" fmla="*/ 5259 w 6165"/>
                  <a:gd name="T121" fmla="*/ 3218 h 5440"/>
                  <a:gd name="T122" fmla="*/ 5757 w 6165"/>
                  <a:gd name="T123" fmla="*/ 2720 h 5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65" h="5440">
                    <a:moveTo>
                      <a:pt x="2811" y="0"/>
                    </a:moveTo>
                    <a:lnTo>
                      <a:pt x="91" y="0"/>
                    </a:lnTo>
                    <a:cubicBezTo>
                      <a:pt x="41" y="0"/>
                      <a:pt x="0" y="40"/>
                      <a:pt x="0" y="90"/>
                    </a:cubicBezTo>
                    <a:lnTo>
                      <a:pt x="0" y="5440"/>
                    </a:lnTo>
                    <a:lnTo>
                      <a:pt x="363" y="5440"/>
                    </a:lnTo>
                    <a:lnTo>
                      <a:pt x="363" y="4624"/>
                    </a:lnTo>
                    <a:cubicBezTo>
                      <a:pt x="363" y="4574"/>
                      <a:pt x="403" y="4533"/>
                      <a:pt x="453" y="4533"/>
                    </a:cubicBezTo>
                    <a:lnTo>
                      <a:pt x="816" y="4533"/>
                    </a:lnTo>
                    <a:cubicBezTo>
                      <a:pt x="866" y="4533"/>
                      <a:pt x="907" y="4574"/>
                      <a:pt x="907" y="4624"/>
                    </a:cubicBezTo>
                    <a:lnTo>
                      <a:pt x="907" y="5440"/>
                    </a:lnTo>
                    <a:lnTo>
                      <a:pt x="2901" y="5440"/>
                    </a:lnTo>
                    <a:lnTo>
                      <a:pt x="2901" y="90"/>
                    </a:lnTo>
                    <a:cubicBezTo>
                      <a:pt x="2901" y="40"/>
                      <a:pt x="2861" y="0"/>
                      <a:pt x="2811" y="0"/>
                    </a:cubicBezTo>
                    <a:close/>
                    <a:moveTo>
                      <a:pt x="907" y="4034"/>
                    </a:moveTo>
                    <a:cubicBezTo>
                      <a:pt x="907" y="4059"/>
                      <a:pt x="886" y="4080"/>
                      <a:pt x="861" y="4080"/>
                    </a:cubicBezTo>
                    <a:lnTo>
                      <a:pt x="408" y="4080"/>
                    </a:lnTo>
                    <a:cubicBezTo>
                      <a:pt x="383" y="4080"/>
                      <a:pt x="363" y="4059"/>
                      <a:pt x="363" y="4034"/>
                    </a:cubicBezTo>
                    <a:lnTo>
                      <a:pt x="363" y="3581"/>
                    </a:lnTo>
                    <a:cubicBezTo>
                      <a:pt x="363" y="3556"/>
                      <a:pt x="383" y="3536"/>
                      <a:pt x="408" y="3536"/>
                    </a:cubicBezTo>
                    <a:lnTo>
                      <a:pt x="861" y="3536"/>
                    </a:lnTo>
                    <a:cubicBezTo>
                      <a:pt x="886" y="3536"/>
                      <a:pt x="907" y="3556"/>
                      <a:pt x="907" y="3581"/>
                    </a:cubicBezTo>
                    <a:lnTo>
                      <a:pt x="907" y="4034"/>
                    </a:lnTo>
                    <a:close/>
                    <a:moveTo>
                      <a:pt x="907" y="3037"/>
                    </a:moveTo>
                    <a:cubicBezTo>
                      <a:pt x="907" y="3062"/>
                      <a:pt x="886" y="3082"/>
                      <a:pt x="861" y="3082"/>
                    </a:cubicBezTo>
                    <a:lnTo>
                      <a:pt x="408" y="3082"/>
                    </a:lnTo>
                    <a:cubicBezTo>
                      <a:pt x="383" y="3082"/>
                      <a:pt x="363" y="3062"/>
                      <a:pt x="363" y="3037"/>
                    </a:cubicBezTo>
                    <a:lnTo>
                      <a:pt x="363" y="2584"/>
                    </a:lnTo>
                    <a:cubicBezTo>
                      <a:pt x="363" y="2559"/>
                      <a:pt x="383" y="2538"/>
                      <a:pt x="408" y="2538"/>
                    </a:cubicBezTo>
                    <a:lnTo>
                      <a:pt x="861" y="2538"/>
                    </a:lnTo>
                    <a:cubicBezTo>
                      <a:pt x="886" y="2538"/>
                      <a:pt x="907" y="2559"/>
                      <a:pt x="907" y="2584"/>
                    </a:cubicBezTo>
                    <a:lnTo>
                      <a:pt x="907" y="3037"/>
                    </a:lnTo>
                    <a:close/>
                    <a:moveTo>
                      <a:pt x="907" y="2040"/>
                    </a:moveTo>
                    <a:cubicBezTo>
                      <a:pt x="907" y="2065"/>
                      <a:pt x="886" y="2085"/>
                      <a:pt x="861" y="2085"/>
                    </a:cubicBezTo>
                    <a:lnTo>
                      <a:pt x="408" y="2085"/>
                    </a:lnTo>
                    <a:cubicBezTo>
                      <a:pt x="383" y="2085"/>
                      <a:pt x="363" y="2065"/>
                      <a:pt x="363" y="2040"/>
                    </a:cubicBezTo>
                    <a:lnTo>
                      <a:pt x="363" y="1586"/>
                    </a:lnTo>
                    <a:cubicBezTo>
                      <a:pt x="363" y="1561"/>
                      <a:pt x="383" y="1541"/>
                      <a:pt x="408" y="1541"/>
                    </a:cubicBezTo>
                    <a:lnTo>
                      <a:pt x="861" y="1541"/>
                    </a:lnTo>
                    <a:cubicBezTo>
                      <a:pt x="886" y="1541"/>
                      <a:pt x="907" y="1561"/>
                      <a:pt x="907" y="1586"/>
                    </a:cubicBezTo>
                    <a:lnTo>
                      <a:pt x="907" y="2040"/>
                    </a:lnTo>
                    <a:close/>
                    <a:moveTo>
                      <a:pt x="907" y="1042"/>
                    </a:moveTo>
                    <a:cubicBezTo>
                      <a:pt x="907" y="1067"/>
                      <a:pt x="886" y="1088"/>
                      <a:pt x="861" y="1088"/>
                    </a:cubicBezTo>
                    <a:lnTo>
                      <a:pt x="408" y="1088"/>
                    </a:lnTo>
                    <a:cubicBezTo>
                      <a:pt x="383" y="1088"/>
                      <a:pt x="363" y="1067"/>
                      <a:pt x="363" y="1042"/>
                    </a:cubicBezTo>
                    <a:lnTo>
                      <a:pt x="363" y="589"/>
                    </a:lnTo>
                    <a:cubicBezTo>
                      <a:pt x="363" y="564"/>
                      <a:pt x="383" y="544"/>
                      <a:pt x="408" y="544"/>
                    </a:cubicBezTo>
                    <a:lnTo>
                      <a:pt x="861" y="544"/>
                    </a:lnTo>
                    <a:cubicBezTo>
                      <a:pt x="886" y="544"/>
                      <a:pt x="907" y="564"/>
                      <a:pt x="907" y="589"/>
                    </a:cubicBezTo>
                    <a:lnTo>
                      <a:pt x="907" y="1042"/>
                    </a:lnTo>
                    <a:close/>
                    <a:moveTo>
                      <a:pt x="1723" y="4034"/>
                    </a:moveTo>
                    <a:cubicBezTo>
                      <a:pt x="1723" y="4059"/>
                      <a:pt x="1702" y="4080"/>
                      <a:pt x="1677" y="4080"/>
                    </a:cubicBezTo>
                    <a:lnTo>
                      <a:pt x="1224" y="4080"/>
                    </a:lnTo>
                    <a:cubicBezTo>
                      <a:pt x="1199" y="4080"/>
                      <a:pt x="1179" y="4059"/>
                      <a:pt x="1179" y="4034"/>
                    </a:cubicBezTo>
                    <a:lnTo>
                      <a:pt x="1179" y="3581"/>
                    </a:lnTo>
                    <a:cubicBezTo>
                      <a:pt x="1179" y="3556"/>
                      <a:pt x="1199" y="3536"/>
                      <a:pt x="1224" y="3536"/>
                    </a:cubicBezTo>
                    <a:lnTo>
                      <a:pt x="1677" y="3536"/>
                    </a:lnTo>
                    <a:cubicBezTo>
                      <a:pt x="1702" y="3536"/>
                      <a:pt x="1723" y="3556"/>
                      <a:pt x="1723" y="3581"/>
                    </a:cubicBezTo>
                    <a:lnTo>
                      <a:pt x="1723" y="4034"/>
                    </a:lnTo>
                    <a:close/>
                    <a:moveTo>
                      <a:pt x="1723" y="3037"/>
                    </a:moveTo>
                    <a:cubicBezTo>
                      <a:pt x="1723" y="3062"/>
                      <a:pt x="1702" y="3082"/>
                      <a:pt x="1677" y="3082"/>
                    </a:cubicBezTo>
                    <a:lnTo>
                      <a:pt x="1224" y="3082"/>
                    </a:lnTo>
                    <a:cubicBezTo>
                      <a:pt x="1199" y="3082"/>
                      <a:pt x="1179" y="3062"/>
                      <a:pt x="1179" y="3037"/>
                    </a:cubicBezTo>
                    <a:lnTo>
                      <a:pt x="1179" y="2584"/>
                    </a:lnTo>
                    <a:cubicBezTo>
                      <a:pt x="1179" y="2559"/>
                      <a:pt x="1199" y="2538"/>
                      <a:pt x="1224" y="2538"/>
                    </a:cubicBezTo>
                    <a:lnTo>
                      <a:pt x="1677" y="2538"/>
                    </a:lnTo>
                    <a:cubicBezTo>
                      <a:pt x="1702" y="2538"/>
                      <a:pt x="1723" y="2559"/>
                      <a:pt x="1723" y="2584"/>
                    </a:cubicBezTo>
                    <a:lnTo>
                      <a:pt x="1723" y="3037"/>
                    </a:lnTo>
                    <a:close/>
                    <a:moveTo>
                      <a:pt x="1723" y="2040"/>
                    </a:moveTo>
                    <a:cubicBezTo>
                      <a:pt x="1723" y="2065"/>
                      <a:pt x="1702" y="2085"/>
                      <a:pt x="1677" y="2085"/>
                    </a:cubicBezTo>
                    <a:lnTo>
                      <a:pt x="1224" y="2085"/>
                    </a:lnTo>
                    <a:cubicBezTo>
                      <a:pt x="1199" y="2085"/>
                      <a:pt x="1179" y="2065"/>
                      <a:pt x="1179" y="2040"/>
                    </a:cubicBezTo>
                    <a:lnTo>
                      <a:pt x="1179" y="1586"/>
                    </a:lnTo>
                    <a:cubicBezTo>
                      <a:pt x="1179" y="1561"/>
                      <a:pt x="1199" y="1541"/>
                      <a:pt x="1224" y="1541"/>
                    </a:cubicBezTo>
                    <a:lnTo>
                      <a:pt x="1677" y="1541"/>
                    </a:lnTo>
                    <a:cubicBezTo>
                      <a:pt x="1702" y="1541"/>
                      <a:pt x="1723" y="1561"/>
                      <a:pt x="1723" y="1586"/>
                    </a:cubicBezTo>
                    <a:lnTo>
                      <a:pt x="1723" y="2040"/>
                    </a:lnTo>
                    <a:close/>
                    <a:moveTo>
                      <a:pt x="1723" y="1042"/>
                    </a:moveTo>
                    <a:cubicBezTo>
                      <a:pt x="1723" y="1067"/>
                      <a:pt x="1702" y="1088"/>
                      <a:pt x="1677" y="1088"/>
                    </a:cubicBezTo>
                    <a:lnTo>
                      <a:pt x="1224" y="1088"/>
                    </a:lnTo>
                    <a:cubicBezTo>
                      <a:pt x="1199" y="1088"/>
                      <a:pt x="1179" y="1067"/>
                      <a:pt x="1179" y="1042"/>
                    </a:cubicBezTo>
                    <a:lnTo>
                      <a:pt x="1179" y="589"/>
                    </a:lnTo>
                    <a:cubicBezTo>
                      <a:pt x="1179" y="564"/>
                      <a:pt x="1199" y="544"/>
                      <a:pt x="1224" y="544"/>
                    </a:cubicBezTo>
                    <a:lnTo>
                      <a:pt x="1677" y="544"/>
                    </a:lnTo>
                    <a:cubicBezTo>
                      <a:pt x="1702" y="544"/>
                      <a:pt x="1723" y="564"/>
                      <a:pt x="1723" y="589"/>
                    </a:cubicBezTo>
                    <a:lnTo>
                      <a:pt x="1723" y="1042"/>
                    </a:lnTo>
                    <a:close/>
                    <a:moveTo>
                      <a:pt x="2539" y="4034"/>
                    </a:moveTo>
                    <a:cubicBezTo>
                      <a:pt x="2539" y="4059"/>
                      <a:pt x="2518" y="4080"/>
                      <a:pt x="2493" y="4080"/>
                    </a:cubicBezTo>
                    <a:lnTo>
                      <a:pt x="2040" y="4080"/>
                    </a:lnTo>
                    <a:cubicBezTo>
                      <a:pt x="2015" y="4080"/>
                      <a:pt x="1995" y="4059"/>
                      <a:pt x="1995" y="4034"/>
                    </a:cubicBezTo>
                    <a:lnTo>
                      <a:pt x="1995" y="3581"/>
                    </a:lnTo>
                    <a:cubicBezTo>
                      <a:pt x="1995" y="3556"/>
                      <a:pt x="2015" y="3536"/>
                      <a:pt x="2040" y="3536"/>
                    </a:cubicBezTo>
                    <a:lnTo>
                      <a:pt x="2493" y="3536"/>
                    </a:lnTo>
                    <a:cubicBezTo>
                      <a:pt x="2518" y="3536"/>
                      <a:pt x="2539" y="3556"/>
                      <a:pt x="2539" y="3581"/>
                    </a:cubicBezTo>
                    <a:lnTo>
                      <a:pt x="2539" y="4034"/>
                    </a:lnTo>
                    <a:close/>
                    <a:moveTo>
                      <a:pt x="2539" y="3037"/>
                    </a:moveTo>
                    <a:cubicBezTo>
                      <a:pt x="2539" y="3062"/>
                      <a:pt x="2518" y="3082"/>
                      <a:pt x="2493" y="3082"/>
                    </a:cubicBezTo>
                    <a:lnTo>
                      <a:pt x="2040" y="3082"/>
                    </a:lnTo>
                    <a:cubicBezTo>
                      <a:pt x="2015" y="3082"/>
                      <a:pt x="1995" y="3062"/>
                      <a:pt x="1995" y="3037"/>
                    </a:cubicBezTo>
                    <a:lnTo>
                      <a:pt x="1995" y="2584"/>
                    </a:lnTo>
                    <a:cubicBezTo>
                      <a:pt x="1995" y="2559"/>
                      <a:pt x="2015" y="2538"/>
                      <a:pt x="2040" y="2538"/>
                    </a:cubicBezTo>
                    <a:lnTo>
                      <a:pt x="2493" y="2538"/>
                    </a:lnTo>
                    <a:cubicBezTo>
                      <a:pt x="2518" y="2538"/>
                      <a:pt x="2539" y="2559"/>
                      <a:pt x="2539" y="2584"/>
                    </a:cubicBezTo>
                    <a:lnTo>
                      <a:pt x="2539" y="3037"/>
                    </a:lnTo>
                    <a:close/>
                    <a:moveTo>
                      <a:pt x="2539" y="2040"/>
                    </a:moveTo>
                    <a:cubicBezTo>
                      <a:pt x="2539" y="2065"/>
                      <a:pt x="2518" y="2085"/>
                      <a:pt x="2493" y="2085"/>
                    </a:cubicBezTo>
                    <a:lnTo>
                      <a:pt x="2040" y="2085"/>
                    </a:lnTo>
                    <a:cubicBezTo>
                      <a:pt x="2015" y="2085"/>
                      <a:pt x="1995" y="2065"/>
                      <a:pt x="1995" y="2040"/>
                    </a:cubicBezTo>
                    <a:lnTo>
                      <a:pt x="1995" y="1586"/>
                    </a:lnTo>
                    <a:cubicBezTo>
                      <a:pt x="1995" y="1561"/>
                      <a:pt x="2015" y="1541"/>
                      <a:pt x="2040" y="1541"/>
                    </a:cubicBezTo>
                    <a:lnTo>
                      <a:pt x="2493" y="1541"/>
                    </a:lnTo>
                    <a:cubicBezTo>
                      <a:pt x="2518" y="1541"/>
                      <a:pt x="2539" y="1561"/>
                      <a:pt x="2539" y="1586"/>
                    </a:cubicBezTo>
                    <a:lnTo>
                      <a:pt x="2539" y="2040"/>
                    </a:lnTo>
                    <a:close/>
                    <a:moveTo>
                      <a:pt x="2539" y="1042"/>
                    </a:moveTo>
                    <a:cubicBezTo>
                      <a:pt x="2539" y="1067"/>
                      <a:pt x="2518" y="1088"/>
                      <a:pt x="2493" y="1088"/>
                    </a:cubicBezTo>
                    <a:lnTo>
                      <a:pt x="2040" y="1088"/>
                    </a:lnTo>
                    <a:cubicBezTo>
                      <a:pt x="2015" y="1088"/>
                      <a:pt x="1995" y="1067"/>
                      <a:pt x="1995" y="1042"/>
                    </a:cubicBezTo>
                    <a:lnTo>
                      <a:pt x="1995" y="589"/>
                    </a:lnTo>
                    <a:cubicBezTo>
                      <a:pt x="1995" y="564"/>
                      <a:pt x="2015" y="544"/>
                      <a:pt x="2040" y="544"/>
                    </a:cubicBezTo>
                    <a:lnTo>
                      <a:pt x="2493" y="544"/>
                    </a:lnTo>
                    <a:cubicBezTo>
                      <a:pt x="2518" y="544"/>
                      <a:pt x="2539" y="564"/>
                      <a:pt x="2539" y="589"/>
                    </a:cubicBezTo>
                    <a:lnTo>
                      <a:pt x="2539" y="1042"/>
                    </a:lnTo>
                    <a:close/>
                    <a:moveTo>
                      <a:pt x="6099" y="2610"/>
                    </a:moveTo>
                    <a:lnTo>
                      <a:pt x="3379" y="1845"/>
                    </a:lnTo>
                    <a:cubicBezTo>
                      <a:pt x="3321" y="1829"/>
                      <a:pt x="3264" y="1873"/>
                      <a:pt x="3264" y="1933"/>
                    </a:cubicBezTo>
                    <a:lnTo>
                      <a:pt x="3264" y="5440"/>
                    </a:lnTo>
                    <a:lnTo>
                      <a:pt x="3627" y="5440"/>
                    </a:lnTo>
                    <a:lnTo>
                      <a:pt x="3627" y="4714"/>
                    </a:lnTo>
                    <a:cubicBezTo>
                      <a:pt x="3627" y="4664"/>
                      <a:pt x="3667" y="4624"/>
                      <a:pt x="3717" y="4624"/>
                    </a:cubicBezTo>
                    <a:lnTo>
                      <a:pt x="4080" y="4624"/>
                    </a:lnTo>
                    <a:cubicBezTo>
                      <a:pt x="4130" y="4624"/>
                      <a:pt x="4171" y="4664"/>
                      <a:pt x="4171" y="4714"/>
                    </a:cubicBezTo>
                    <a:lnTo>
                      <a:pt x="4171" y="5440"/>
                    </a:lnTo>
                    <a:lnTo>
                      <a:pt x="6165" y="5440"/>
                    </a:lnTo>
                    <a:lnTo>
                      <a:pt x="6165" y="2698"/>
                    </a:lnTo>
                    <a:cubicBezTo>
                      <a:pt x="6165" y="2657"/>
                      <a:pt x="6138" y="2621"/>
                      <a:pt x="6099" y="2610"/>
                    </a:cubicBezTo>
                    <a:close/>
                    <a:moveTo>
                      <a:pt x="4171" y="4216"/>
                    </a:moveTo>
                    <a:cubicBezTo>
                      <a:pt x="4171" y="4241"/>
                      <a:pt x="4150" y="4261"/>
                      <a:pt x="4125" y="4261"/>
                    </a:cubicBezTo>
                    <a:lnTo>
                      <a:pt x="3672" y="4261"/>
                    </a:lnTo>
                    <a:cubicBezTo>
                      <a:pt x="3647" y="4261"/>
                      <a:pt x="3627" y="4241"/>
                      <a:pt x="3627" y="4216"/>
                    </a:cubicBezTo>
                    <a:lnTo>
                      <a:pt x="3627" y="3762"/>
                    </a:lnTo>
                    <a:cubicBezTo>
                      <a:pt x="3627" y="3737"/>
                      <a:pt x="3647" y="3717"/>
                      <a:pt x="3672" y="3717"/>
                    </a:cubicBezTo>
                    <a:lnTo>
                      <a:pt x="4125" y="3717"/>
                    </a:lnTo>
                    <a:cubicBezTo>
                      <a:pt x="4150" y="3717"/>
                      <a:pt x="4171" y="3737"/>
                      <a:pt x="4171" y="3762"/>
                    </a:cubicBezTo>
                    <a:lnTo>
                      <a:pt x="4171" y="4216"/>
                    </a:lnTo>
                    <a:close/>
                    <a:moveTo>
                      <a:pt x="4171" y="3218"/>
                    </a:moveTo>
                    <a:cubicBezTo>
                      <a:pt x="4171" y="3243"/>
                      <a:pt x="4150" y="3264"/>
                      <a:pt x="4125" y="3264"/>
                    </a:cubicBezTo>
                    <a:lnTo>
                      <a:pt x="3672" y="3264"/>
                    </a:lnTo>
                    <a:cubicBezTo>
                      <a:pt x="3647" y="3264"/>
                      <a:pt x="3627" y="3243"/>
                      <a:pt x="3627" y="3218"/>
                    </a:cubicBezTo>
                    <a:lnTo>
                      <a:pt x="3627" y="2765"/>
                    </a:lnTo>
                    <a:cubicBezTo>
                      <a:pt x="3627" y="2740"/>
                      <a:pt x="3647" y="2720"/>
                      <a:pt x="3672" y="2720"/>
                    </a:cubicBezTo>
                    <a:lnTo>
                      <a:pt x="4125" y="2720"/>
                    </a:lnTo>
                    <a:cubicBezTo>
                      <a:pt x="4150" y="2720"/>
                      <a:pt x="4171" y="2740"/>
                      <a:pt x="4171" y="2765"/>
                    </a:cubicBezTo>
                    <a:lnTo>
                      <a:pt x="4171" y="3218"/>
                    </a:lnTo>
                    <a:close/>
                    <a:moveTo>
                      <a:pt x="4987" y="4216"/>
                    </a:moveTo>
                    <a:cubicBezTo>
                      <a:pt x="4987" y="4241"/>
                      <a:pt x="4966" y="4261"/>
                      <a:pt x="4941" y="4261"/>
                    </a:cubicBezTo>
                    <a:lnTo>
                      <a:pt x="4488" y="4261"/>
                    </a:lnTo>
                    <a:cubicBezTo>
                      <a:pt x="4463" y="4261"/>
                      <a:pt x="4443" y="4241"/>
                      <a:pt x="4443" y="4216"/>
                    </a:cubicBezTo>
                    <a:lnTo>
                      <a:pt x="4443" y="3762"/>
                    </a:lnTo>
                    <a:cubicBezTo>
                      <a:pt x="4443" y="3737"/>
                      <a:pt x="4463" y="3717"/>
                      <a:pt x="4488" y="3717"/>
                    </a:cubicBezTo>
                    <a:lnTo>
                      <a:pt x="4941" y="3717"/>
                    </a:lnTo>
                    <a:cubicBezTo>
                      <a:pt x="4966" y="3717"/>
                      <a:pt x="4987" y="3737"/>
                      <a:pt x="4987" y="3762"/>
                    </a:cubicBezTo>
                    <a:lnTo>
                      <a:pt x="4987" y="4216"/>
                    </a:lnTo>
                    <a:close/>
                    <a:moveTo>
                      <a:pt x="4987" y="3218"/>
                    </a:moveTo>
                    <a:cubicBezTo>
                      <a:pt x="4987" y="3243"/>
                      <a:pt x="4966" y="3264"/>
                      <a:pt x="4941" y="3264"/>
                    </a:cubicBezTo>
                    <a:lnTo>
                      <a:pt x="4488" y="3264"/>
                    </a:lnTo>
                    <a:cubicBezTo>
                      <a:pt x="4463" y="3264"/>
                      <a:pt x="4443" y="3243"/>
                      <a:pt x="4443" y="3218"/>
                    </a:cubicBezTo>
                    <a:lnTo>
                      <a:pt x="4443" y="2765"/>
                    </a:lnTo>
                    <a:cubicBezTo>
                      <a:pt x="4443" y="2740"/>
                      <a:pt x="4463" y="2720"/>
                      <a:pt x="4488" y="2720"/>
                    </a:cubicBezTo>
                    <a:lnTo>
                      <a:pt x="4941" y="2720"/>
                    </a:lnTo>
                    <a:cubicBezTo>
                      <a:pt x="4966" y="2720"/>
                      <a:pt x="4987" y="2740"/>
                      <a:pt x="4987" y="2765"/>
                    </a:cubicBezTo>
                    <a:lnTo>
                      <a:pt x="4987" y="3218"/>
                    </a:lnTo>
                    <a:close/>
                    <a:moveTo>
                      <a:pt x="5803" y="4216"/>
                    </a:moveTo>
                    <a:cubicBezTo>
                      <a:pt x="5803" y="4241"/>
                      <a:pt x="5782" y="4261"/>
                      <a:pt x="5757" y="4261"/>
                    </a:cubicBezTo>
                    <a:lnTo>
                      <a:pt x="5304" y="4261"/>
                    </a:lnTo>
                    <a:cubicBezTo>
                      <a:pt x="5279" y="4261"/>
                      <a:pt x="5259" y="4241"/>
                      <a:pt x="5259" y="4216"/>
                    </a:cubicBezTo>
                    <a:lnTo>
                      <a:pt x="5259" y="3762"/>
                    </a:lnTo>
                    <a:cubicBezTo>
                      <a:pt x="5259" y="3737"/>
                      <a:pt x="5279" y="3717"/>
                      <a:pt x="5304" y="3717"/>
                    </a:cubicBezTo>
                    <a:lnTo>
                      <a:pt x="5757" y="3717"/>
                    </a:lnTo>
                    <a:cubicBezTo>
                      <a:pt x="5782" y="3717"/>
                      <a:pt x="5803" y="3737"/>
                      <a:pt x="5803" y="3762"/>
                    </a:cubicBezTo>
                    <a:lnTo>
                      <a:pt x="5803" y="4216"/>
                    </a:lnTo>
                    <a:close/>
                    <a:moveTo>
                      <a:pt x="5803" y="3218"/>
                    </a:moveTo>
                    <a:cubicBezTo>
                      <a:pt x="5803" y="3243"/>
                      <a:pt x="5782" y="3264"/>
                      <a:pt x="5757" y="3264"/>
                    </a:cubicBezTo>
                    <a:lnTo>
                      <a:pt x="5304" y="3264"/>
                    </a:lnTo>
                    <a:cubicBezTo>
                      <a:pt x="5279" y="3264"/>
                      <a:pt x="5259" y="3243"/>
                      <a:pt x="5259" y="3218"/>
                    </a:cubicBezTo>
                    <a:lnTo>
                      <a:pt x="5259" y="2765"/>
                    </a:lnTo>
                    <a:cubicBezTo>
                      <a:pt x="5259" y="2740"/>
                      <a:pt x="5279" y="2720"/>
                      <a:pt x="5304" y="2720"/>
                    </a:cubicBezTo>
                    <a:lnTo>
                      <a:pt x="5757" y="2720"/>
                    </a:lnTo>
                    <a:cubicBezTo>
                      <a:pt x="5782" y="2720"/>
                      <a:pt x="5803" y="2740"/>
                      <a:pt x="5803" y="2765"/>
                    </a:cubicBezTo>
                    <a:lnTo>
                      <a:pt x="5803" y="32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31" name="iŝ1iḑê">
                <a:extLst>
                  <a:ext uri="{FF2B5EF4-FFF2-40B4-BE49-F238E27FC236}">
                    <a16:creationId xmlns:a16="http://schemas.microsoft.com/office/drawing/2014/main" id="{4A04BD95-47D0-4542-B2F6-53F485C324B3}"/>
                  </a:ext>
                </a:extLst>
              </p:cNvPr>
              <p:cNvGrpSpPr/>
              <p:nvPr/>
            </p:nvGrpSpPr>
            <p:grpSpPr>
              <a:xfrm>
                <a:off x="660400" y="1560626"/>
                <a:ext cx="3421582" cy="1308761"/>
                <a:chOff x="8211000" y="1130300"/>
                <a:chExt cx="3307900" cy="1308761"/>
              </a:xfrm>
            </p:grpSpPr>
            <p:sp>
              <p:nvSpPr>
                <p:cNvPr id="33" name="ïslïḋe">
                  <a:extLst>
                    <a:ext uri="{FF2B5EF4-FFF2-40B4-BE49-F238E27FC236}">
                      <a16:creationId xmlns:a16="http://schemas.microsoft.com/office/drawing/2014/main" id="{734F3931-812B-4013-869A-13AA16D0A1AA}"/>
                    </a:ext>
                  </a:extLst>
                </p:cNvPr>
                <p:cNvSpPr txBox="1"/>
                <p:nvPr/>
              </p:nvSpPr>
              <p:spPr bwMode="auto">
                <a:xfrm>
                  <a:off x="8211000" y="1130300"/>
                  <a:ext cx="3307900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en-US" altLang="zh-CN" sz="2000" b="1" dirty="0"/>
                    <a:t>Text here</a:t>
                  </a:r>
                </a:p>
              </p:txBody>
            </p:sp>
            <p:sp>
              <p:nvSpPr>
                <p:cNvPr id="34" name="î$líḋe">
                  <a:extLst>
                    <a:ext uri="{FF2B5EF4-FFF2-40B4-BE49-F238E27FC236}">
                      <a16:creationId xmlns:a16="http://schemas.microsoft.com/office/drawing/2014/main" id="{D65DA8D7-985C-43AE-B637-E25265D8F2F5}"/>
                    </a:ext>
                  </a:extLst>
                </p:cNvPr>
                <p:cNvSpPr/>
                <p:nvPr/>
              </p:nvSpPr>
              <p:spPr bwMode="auto">
                <a:xfrm>
                  <a:off x="8211000" y="1572106"/>
                  <a:ext cx="3307900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Copy paste fonts. Choose the only option to retain text.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……</a:t>
                  </a:r>
                </a:p>
              </p:txBody>
            </p:sp>
          </p:grp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id="{55027257-0A92-4406-9EBD-281B59BA0DCD}"/>
                  </a:ext>
                </a:extLst>
              </p:cNvPr>
              <p:cNvCxnSpPr/>
              <p:nvPr/>
            </p:nvCxnSpPr>
            <p:spPr>
              <a:xfrm>
                <a:off x="660400" y="2002431"/>
                <a:ext cx="3680600" cy="0"/>
              </a:xfrm>
              <a:prstGeom prst="line">
                <a:avLst/>
              </a:prstGeom>
              <a:ln w="3175" cap="rnd">
                <a:solidFill>
                  <a:schemeClr val="bg1">
                    <a:lumMod val="85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ïṥlîḓê">
              <a:extLst>
                <a:ext uri="{FF2B5EF4-FFF2-40B4-BE49-F238E27FC236}">
                  <a16:creationId xmlns:a16="http://schemas.microsoft.com/office/drawing/2014/main" id="{36802791-B323-435B-9E8B-6C31735673B0}"/>
                </a:ext>
              </a:extLst>
            </p:cNvPr>
            <p:cNvGrpSpPr/>
            <p:nvPr/>
          </p:nvGrpSpPr>
          <p:grpSpPr>
            <a:xfrm>
              <a:off x="7838300" y="3099044"/>
              <a:ext cx="3680600" cy="1308761"/>
              <a:chOff x="7838300" y="3099044"/>
              <a:chExt cx="3680600" cy="1308761"/>
            </a:xfrm>
          </p:grpSpPr>
          <p:sp>
            <p:nvSpPr>
              <p:cNvPr id="25" name="íṧḻîḑe">
                <a:extLst>
                  <a:ext uri="{FF2B5EF4-FFF2-40B4-BE49-F238E27FC236}">
                    <a16:creationId xmlns:a16="http://schemas.microsoft.com/office/drawing/2014/main" id="{1DB9E57E-CA77-4622-B7D0-A06D23E908F6}"/>
                  </a:ext>
                </a:extLst>
              </p:cNvPr>
              <p:cNvSpPr/>
              <p:nvPr/>
            </p:nvSpPr>
            <p:spPr bwMode="auto">
              <a:xfrm>
                <a:off x="7857583" y="3177095"/>
                <a:ext cx="354658" cy="312462"/>
              </a:xfrm>
              <a:custGeom>
                <a:avLst/>
                <a:gdLst>
                  <a:gd name="T0" fmla="*/ 0 w 6165"/>
                  <a:gd name="T1" fmla="*/ 90 h 5440"/>
                  <a:gd name="T2" fmla="*/ 363 w 6165"/>
                  <a:gd name="T3" fmla="*/ 4624 h 5440"/>
                  <a:gd name="T4" fmla="*/ 907 w 6165"/>
                  <a:gd name="T5" fmla="*/ 4624 h 5440"/>
                  <a:gd name="T6" fmla="*/ 2901 w 6165"/>
                  <a:gd name="T7" fmla="*/ 90 h 5440"/>
                  <a:gd name="T8" fmla="*/ 861 w 6165"/>
                  <a:gd name="T9" fmla="*/ 4080 h 5440"/>
                  <a:gd name="T10" fmla="*/ 363 w 6165"/>
                  <a:gd name="T11" fmla="*/ 3581 h 5440"/>
                  <a:gd name="T12" fmla="*/ 907 w 6165"/>
                  <a:gd name="T13" fmla="*/ 3581 h 5440"/>
                  <a:gd name="T14" fmla="*/ 861 w 6165"/>
                  <a:gd name="T15" fmla="*/ 3082 h 5440"/>
                  <a:gd name="T16" fmla="*/ 363 w 6165"/>
                  <a:gd name="T17" fmla="*/ 2584 h 5440"/>
                  <a:gd name="T18" fmla="*/ 907 w 6165"/>
                  <a:gd name="T19" fmla="*/ 2584 h 5440"/>
                  <a:gd name="T20" fmla="*/ 861 w 6165"/>
                  <a:gd name="T21" fmla="*/ 2085 h 5440"/>
                  <a:gd name="T22" fmla="*/ 363 w 6165"/>
                  <a:gd name="T23" fmla="*/ 1586 h 5440"/>
                  <a:gd name="T24" fmla="*/ 907 w 6165"/>
                  <a:gd name="T25" fmla="*/ 1586 h 5440"/>
                  <a:gd name="T26" fmla="*/ 861 w 6165"/>
                  <a:gd name="T27" fmla="*/ 1088 h 5440"/>
                  <a:gd name="T28" fmla="*/ 363 w 6165"/>
                  <a:gd name="T29" fmla="*/ 589 h 5440"/>
                  <a:gd name="T30" fmla="*/ 907 w 6165"/>
                  <a:gd name="T31" fmla="*/ 589 h 5440"/>
                  <a:gd name="T32" fmla="*/ 1677 w 6165"/>
                  <a:gd name="T33" fmla="*/ 4080 h 5440"/>
                  <a:gd name="T34" fmla="*/ 1179 w 6165"/>
                  <a:gd name="T35" fmla="*/ 3581 h 5440"/>
                  <a:gd name="T36" fmla="*/ 1723 w 6165"/>
                  <a:gd name="T37" fmla="*/ 3581 h 5440"/>
                  <a:gd name="T38" fmla="*/ 1677 w 6165"/>
                  <a:gd name="T39" fmla="*/ 3082 h 5440"/>
                  <a:gd name="T40" fmla="*/ 1179 w 6165"/>
                  <a:gd name="T41" fmla="*/ 2584 h 5440"/>
                  <a:gd name="T42" fmla="*/ 1723 w 6165"/>
                  <a:gd name="T43" fmla="*/ 2584 h 5440"/>
                  <a:gd name="T44" fmla="*/ 1677 w 6165"/>
                  <a:gd name="T45" fmla="*/ 2085 h 5440"/>
                  <a:gd name="T46" fmla="*/ 1179 w 6165"/>
                  <a:gd name="T47" fmla="*/ 1586 h 5440"/>
                  <a:gd name="T48" fmla="*/ 1723 w 6165"/>
                  <a:gd name="T49" fmla="*/ 1586 h 5440"/>
                  <a:gd name="T50" fmla="*/ 1677 w 6165"/>
                  <a:gd name="T51" fmla="*/ 1088 h 5440"/>
                  <a:gd name="T52" fmla="*/ 1179 w 6165"/>
                  <a:gd name="T53" fmla="*/ 589 h 5440"/>
                  <a:gd name="T54" fmla="*/ 1723 w 6165"/>
                  <a:gd name="T55" fmla="*/ 589 h 5440"/>
                  <a:gd name="T56" fmla="*/ 2493 w 6165"/>
                  <a:gd name="T57" fmla="*/ 4080 h 5440"/>
                  <a:gd name="T58" fmla="*/ 1995 w 6165"/>
                  <a:gd name="T59" fmla="*/ 3581 h 5440"/>
                  <a:gd name="T60" fmla="*/ 2539 w 6165"/>
                  <a:gd name="T61" fmla="*/ 3581 h 5440"/>
                  <a:gd name="T62" fmla="*/ 2493 w 6165"/>
                  <a:gd name="T63" fmla="*/ 3082 h 5440"/>
                  <a:gd name="T64" fmla="*/ 1995 w 6165"/>
                  <a:gd name="T65" fmla="*/ 2584 h 5440"/>
                  <a:gd name="T66" fmla="*/ 2539 w 6165"/>
                  <a:gd name="T67" fmla="*/ 2584 h 5440"/>
                  <a:gd name="T68" fmla="*/ 2493 w 6165"/>
                  <a:gd name="T69" fmla="*/ 2085 h 5440"/>
                  <a:gd name="T70" fmla="*/ 1995 w 6165"/>
                  <a:gd name="T71" fmla="*/ 1586 h 5440"/>
                  <a:gd name="T72" fmla="*/ 2539 w 6165"/>
                  <a:gd name="T73" fmla="*/ 1586 h 5440"/>
                  <a:gd name="T74" fmla="*/ 2493 w 6165"/>
                  <a:gd name="T75" fmla="*/ 1088 h 5440"/>
                  <a:gd name="T76" fmla="*/ 1995 w 6165"/>
                  <a:gd name="T77" fmla="*/ 589 h 5440"/>
                  <a:gd name="T78" fmla="*/ 2539 w 6165"/>
                  <a:gd name="T79" fmla="*/ 589 h 5440"/>
                  <a:gd name="T80" fmla="*/ 3379 w 6165"/>
                  <a:gd name="T81" fmla="*/ 1845 h 5440"/>
                  <a:gd name="T82" fmla="*/ 3627 w 6165"/>
                  <a:gd name="T83" fmla="*/ 5440 h 5440"/>
                  <a:gd name="T84" fmla="*/ 4080 w 6165"/>
                  <a:gd name="T85" fmla="*/ 4624 h 5440"/>
                  <a:gd name="T86" fmla="*/ 6165 w 6165"/>
                  <a:gd name="T87" fmla="*/ 5440 h 5440"/>
                  <a:gd name="T88" fmla="*/ 4171 w 6165"/>
                  <a:gd name="T89" fmla="*/ 4216 h 5440"/>
                  <a:gd name="T90" fmla="*/ 3627 w 6165"/>
                  <a:gd name="T91" fmla="*/ 4216 h 5440"/>
                  <a:gd name="T92" fmla="*/ 4125 w 6165"/>
                  <a:gd name="T93" fmla="*/ 3717 h 5440"/>
                  <a:gd name="T94" fmla="*/ 4171 w 6165"/>
                  <a:gd name="T95" fmla="*/ 3218 h 5440"/>
                  <a:gd name="T96" fmla="*/ 3627 w 6165"/>
                  <a:gd name="T97" fmla="*/ 3218 h 5440"/>
                  <a:gd name="T98" fmla="*/ 4125 w 6165"/>
                  <a:gd name="T99" fmla="*/ 2720 h 5440"/>
                  <a:gd name="T100" fmla="*/ 4987 w 6165"/>
                  <a:gd name="T101" fmla="*/ 4216 h 5440"/>
                  <a:gd name="T102" fmla="*/ 4443 w 6165"/>
                  <a:gd name="T103" fmla="*/ 4216 h 5440"/>
                  <a:gd name="T104" fmla="*/ 4941 w 6165"/>
                  <a:gd name="T105" fmla="*/ 3717 h 5440"/>
                  <a:gd name="T106" fmla="*/ 4987 w 6165"/>
                  <a:gd name="T107" fmla="*/ 3218 h 5440"/>
                  <a:gd name="T108" fmla="*/ 4443 w 6165"/>
                  <a:gd name="T109" fmla="*/ 3218 h 5440"/>
                  <a:gd name="T110" fmla="*/ 4941 w 6165"/>
                  <a:gd name="T111" fmla="*/ 2720 h 5440"/>
                  <a:gd name="T112" fmla="*/ 5803 w 6165"/>
                  <a:gd name="T113" fmla="*/ 4216 h 5440"/>
                  <a:gd name="T114" fmla="*/ 5259 w 6165"/>
                  <a:gd name="T115" fmla="*/ 4216 h 5440"/>
                  <a:gd name="T116" fmla="*/ 5757 w 6165"/>
                  <a:gd name="T117" fmla="*/ 3717 h 5440"/>
                  <a:gd name="T118" fmla="*/ 5803 w 6165"/>
                  <a:gd name="T119" fmla="*/ 3218 h 5440"/>
                  <a:gd name="T120" fmla="*/ 5259 w 6165"/>
                  <a:gd name="T121" fmla="*/ 3218 h 5440"/>
                  <a:gd name="T122" fmla="*/ 5757 w 6165"/>
                  <a:gd name="T123" fmla="*/ 2720 h 5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65" h="5440">
                    <a:moveTo>
                      <a:pt x="2811" y="0"/>
                    </a:moveTo>
                    <a:lnTo>
                      <a:pt x="91" y="0"/>
                    </a:lnTo>
                    <a:cubicBezTo>
                      <a:pt x="41" y="0"/>
                      <a:pt x="0" y="40"/>
                      <a:pt x="0" y="90"/>
                    </a:cubicBezTo>
                    <a:lnTo>
                      <a:pt x="0" y="5440"/>
                    </a:lnTo>
                    <a:lnTo>
                      <a:pt x="363" y="5440"/>
                    </a:lnTo>
                    <a:lnTo>
                      <a:pt x="363" y="4624"/>
                    </a:lnTo>
                    <a:cubicBezTo>
                      <a:pt x="363" y="4574"/>
                      <a:pt x="403" y="4533"/>
                      <a:pt x="453" y="4533"/>
                    </a:cubicBezTo>
                    <a:lnTo>
                      <a:pt x="816" y="4533"/>
                    </a:lnTo>
                    <a:cubicBezTo>
                      <a:pt x="866" y="4533"/>
                      <a:pt x="907" y="4574"/>
                      <a:pt x="907" y="4624"/>
                    </a:cubicBezTo>
                    <a:lnTo>
                      <a:pt x="907" y="5440"/>
                    </a:lnTo>
                    <a:lnTo>
                      <a:pt x="2901" y="5440"/>
                    </a:lnTo>
                    <a:lnTo>
                      <a:pt x="2901" y="90"/>
                    </a:lnTo>
                    <a:cubicBezTo>
                      <a:pt x="2901" y="40"/>
                      <a:pt x="2861" y="0"/>
                      <a:pt x="2811" y="0"/>
                    </a:cubicBezTo>
                    <a:close/>
                    <a:moveTo>
                      <a:pt x="907" y="4034"/>
                    </a:moveTo>
                    <a:cubicBezTo>
                      <a:pt x="907" y="4059"/>
                      <a:pt x="886" y="4080"/>
                      <a:pt x="861" y="4080"/>
                    </a:cubicBezTo>
                    <a:lnTo>
                      <a:pt x="408" y="4080"/>
                    </a:lnTo>
                    <a:cubicBezTo>
                      <a:pt x="383" y="4080"/>
                      <a:pt x="363" y="4059"/>
                      <a:pt x="363" y="4034"/>
                    </a:cubicBezTo>
                    <a:lnTo>
                      <a:pt x="363" y="3581"/>
                    </a:lnTo>
                    <a:cubicBezTo>
                      <a:pt x="363" y="3556"/>
                      <a:pt x="383" y="3536"/>
                      <a:pt x="408" y="3536"/>
                    </a:cubicBezTo>
                    <a:lnTo>
                      <a:pt x="861" y="3536"/>
                    </a:lnTo>
                    <a:cubicBezTo>
                      <a:pt x="886" y="3536"/>
                      <a:pt x="907" y="3556"/>
                      <a:pt x="907" y="3581"/>
                    </a:cubicBezTo>
                    <a:lnTo>
                      <a:pt x="907" y="4034"/>
                    </a:lnTo>
                    <a:close/>
                    <a:moveTo>
                      <a:pt x="907" y="3037"/>
                    </a:moveTo>
                    <a:cubicBezTo>
                      <a:pt x="907" y="3062"/>
                      <a:pt x="886" y="3082"/>
                      <a:pt x="861" y="3082"/>
                    </a:cubicBezTo>
                    <a:lnTo>
                      <a:pt x="408" y="3082"/>
                    </a:lnTo>
                    <a:cubicBezTo>
                      <a:pt x="383" y="3082"/>
                      <a:pt x="363" y="3062"/>
                      <a:pt x="363" y="3037"/>
                    </a:cubicBezTo>
                    <a:lnTo>
                      <a:pt x="363" y="2584"/>
                    </a:lnTo>
                    <a:cubicBezTo>
                      <a:pt x="363" y="2559"/>
                      <a:pt x="383" y="2538"/>
                      <a:pt x="408" y="2538"/>
                    </a:cubicBezTo>
                    <a:lnTo>
                      <a:pt x="861" y="2538"/>
                    </a:lnTo>
                    <a:cubicBezTo>
                      <a:pt x="886" y="2538"/>
                      <a:pt x="907" y="2559"/>
                      <a:pt x="907" y="2584"/>
                    </a:cubicBezTo>
                    <a:lnTo>
                      <a:pt x="907" y="3037"/>
                    </a:lnTo>
                    <a:close/>
                    <a:moveTo>
                      <a:pt x="907" y="2040"/>
                    </a:moveTo>
                    <a:cubicBezTo>
                      <a:pt x="907" y="2065"/>
                      <a:pt x="886" y="2085"/>
                      <a:pt x="861" y="2085"/>
                    </a:cubicBezTo>
                    <a:lnTo>
                      <a:pt x="408" y="2085"/>
                    </a:lnTo>
                    <a:cubicBezTo>
                      <a:pt x="383" y="2085"/>
                      <a:pt x="363" y="2065"/>
                      <a:pt x="363" y="2040"/>
                    </a:cubicBezTo>
                    <a:lnTo>
                      <a:pt x="363" y="1586"/>
                    </a:lnTo>
                    <a:cubicBezTo>
                      <a:pt x="363" y="1561"/>
                      <a:pt x="383" y="1541"/>
                      <a:pt x="408" y="1541"/>
                    </a:cubicBezTo>
                    <a:lnTo>
                      <a:pt x="861" y="1541"/>
                    </a:lnTo>
                    <a:cubicBezTo>
                      <a:pt x="886" y="1541"/>
                      <a:pt x="907" y="1561"/>
                      <a:pt x="907" y="1586"/>
                    </a:cubicBezTo>
                    <a:lnTo>
                      <a:pt x="907" y="2040"/>
                    </a:lnTo>
                    <a:close/>
                    <a:moveTo>
                      <a:pt x="907" y="1042"/>
                    </a:moveTo>
                    <a:cubicBezTo>
                      <a:pt x="907" y="1067"/>
                      <a:pt x="886" y="1088"/>
                      <a:pt x="861" y="1088"/>
                    </a:cubicBezTo>
                    <a:lnTo>
                      <a:pt x="408" y="1088"/>
                    </a:lnTo>
                    <a:cubicBezTo>
                      <a:pt x="383" y="1088"/>
                      <a:pt x="363" y="1067"/>
                      <a:pt x="363" y="1042"/>
                    </a:cubicBezTo>
                    <a:lnTo>
                      <a:pt x="363" y="589"/>
                    </a:lnTo>
                    <a:cubicBezTo>
                      <a:pt x="363" y="564"/>
                      <a:pt x="383" y="544"/>
                      <a:pt x="408" y="544"/>
                    </a:cubicBezTo>
                    <a:lnTo>
                      <a:pt x="861" y="544"/>
                    </a:lnTo>
                    <a:cubicBezTo>
                      <a:pt x="886" y="544"/>
                      <a:pt x="907" y="564"/>
                      <a:pt x="907" y="589"/>
                    </a:cubicBezTo>
                    <a:lnTo>
                      <a:pt x="907" y="1042"/>
                    </a:lnTo>
                    <a:close/>
                    <a:moveTo>
                      <a:pt x="1723" y="4034"/>
                    </a:moveTo>
                    <a:cubicBezTo>
                      <a:pt x="1723" y="4059"/>
                      <a:pt x="1702" y="4080"/>
                      <a:pt x="1677" y="4080"/>
                    </a:cubicBezTo>
                    <a:lnTo>
                      <a:pt x="1224" y="4080"/>
                    </a:lnTo>
                    <a:cubicBezTo>
                      <a:pt x="1199" y="4080"/>
                      <a:pt x="1179" y="4059"/>
                      <a:pt x="1179" y="4034"/>
                    </a:cubicBezTo>
                    <a:lnTo>
                      <a:pt x="1179" y="3581"/>
                    </a:lnTo>
                    <a:cubicBezTo>
                      <a:pt x="1179" y="3556"/>
                      <a:pt x="1199" y="3536"/>
                      <a:pt x="1224" y="3536"/>
                    </a:cubicBezTo>
                    <a:lnTo>
                      <a:pt x="1677" y="3536"/>
                    </a:lnTo>
                    <a:cubicBezTo>
                      <a:pt x="1702" y="3536"/>
                      <a:pt x="1723" y="3556"/>
                      <a:pt x="1723" y="3581"/>
                    </a:cubicBezTo>
                    <a:lnTo>
                      <a:pt x="1723" y="4034"/>
                    </a:lnTo>
                    <a:close/>
                    <a:moveTo>
                      <a:pt x="1723" y="3037"/>
                    </a:moveTo>
                    <a:cubicBezTo>
                      <a:pt x="1723" y="3062"/>
                      <a:pt x="1702" y="3082"/>
                      <a:pt x="1677" y="3082"/>
                    </a:cubicBezTo>
                    <a:lnTo>
                      <a:pt x="1224" y="3082"/>
                    </a:lnTo>
                    <a:cubicBezTo>
                      <a:pt x="1199" y="3082"/>
                      <a:pt x="1179" y="3062"/>
                      <a:pt x="1179" y="3037"/>
                    </a:cubicBezTo>
                    <a:lnTo>
                      <a:pt x="1179" y="2584"/>
                    </a:lnTo>
                    <a:cubicBezTo>
                      <a:pt x="1179" y="2559"/>
                      <a:pt x="1199" y="2538"/>
                      <a:pt x="1224" y="2538"/>
                    </a:cubicBezTo>
                    <a:lnTo>
                      <a:pt x="1677" y="2538"/>
                    </a:lnTo>
                    <a:cubicBezTo>
                      <a:pt x="1702" y="2538"/>
                      <a:pt x="1723" y="2559"/>
                      <a:pt x="1723" y="2584"/>
                    </a:cubicBezTo>
                    <a:lnTo>
                      <a:pt x="1723" y="3037"/>
                    </a:lnTo>
                    <a:close/>
                    <a:moveTo>
                      <a:pt x="1723" y="2040"/>
                    </a:moveTo>
                    <a:cubicBezTo>
                      <a:pt x="1723" y="2065"/>
                      <a:pt x="1702" y="2085"/>
                      <a:pt x="1677" y="2085"/>
                    </a:cubicBezTo>
                    <a:lnTo>
                      <a:pt x="1224" y="2085"/>
                    </a:lnTo>
                    <a:cubicBezTo>
                      <a:pt x="1199" y="2085"/>
                      <a:pt x="1179" y="2065"/>
                      <a:pt x="1179" y="2040"/>
                    </a:cubicBezTo>
                    <a:lnTo>
                      <a:pt x="1179" y="1586"/>
                    </a:lnTo>
                    <a:cubicBezTo>
                      <a:pt x="1179" y="1561"/>
                      <a:pt x="1199" y="1541"/>
                      <a:pt x="1224" y="1541"/>
                    </a:cubicBezTo>
                    <a:lnTo>
                      <a:pt x="1677" y="1541"/>
                    </a:lnTo>
                    <a:cubicBezTo>
                      <a:pt x="1702" y="1541"/>
                      <a:pt x="1723" y="1561"/>
                      <a:pt x="1723" y="1586"/>
                    </a:cubicBezTo>
                    <a:lnTo>
                      <a:pt x="1723" y="2040"/>
                    </a:lnTo>
                    <a:close/>
                    <a:moveTo>
                      <a:pt x="1723" y="1042"/>
                    </a:moveTo>
                    <a:cubicBezTo>
                      <a:pt x="1723" y="1067"/>
                      <a:pt x="1702" y="1088"/>
                      <a:pt x="1677" y="1088"/>
                    </a:cubicBezTo>
                    <a:lnTo>
                      <a:pt x="1224" y="1088"/>
                    </a:lnTo>
                    <a:cubicBezTo>
                      <a:pt x="1199" y="1088"/>
                      <a:pt x="1179" y="1067"/>
                      <a:pt x="1179" y="1042"/>
                    </a:cubicBezTo>
                    <a:lnTo>
                      <a:pt x="1179" y="589"/>
                    </a:lnTo>
                    <a:cubicBezTo>
                      <a:pt x="1179" y="564"/>
                      <a:pt x="1199" y="544"/>
                      <a:pt x="1224" y="544"/>
                    </a:cubicBezTo>
                    <a:lnTo>
                      <a:pt x="1677" y="544"/>
                    </a:lnTo>
                    <a:cubicBezTo>
                      <a:pt x="1702" y="544"/>
                      <a:pt x="1723" y="564"/>
                      <a:pt x="1723" y="589"/>
                    </a:cubicBezTo>
                    <a:lnTo>
                      <a:pt x="1723" y="1042"/>
                    </a:lnTo>
                    <a:close/>
                    <a:moveTo>
                      <a:pt x="2539" y="4034"/>
                    </a:moveTo>
                    <a:cubicBezTo>
                      <a:pt x="2539" y="4059"/>
                      <a:pt x="2518" y="4080"/>
                      <a:pt x="2493" y="4080"/>
                    </a:cubicBezTo>
                    <a:lnTo>
                      <a:pt x="2040" y="4080"/>
                    </a:lnTo>
                    <a:cubicBezTo>
                      <a:pt x="2015" y="4080"/>
                      <a:pt x="1995" y="4059"/>
                      <a:pt x="1995" y="4034"/>
                    </a:cubicBezTo>
                    <a:lnTo>
                      <a:pt x="1995" y="3581"/>
                    </a:lnTo>
                    <a:cubicBezTo>
                      <a:pt x="1995" y="3556"/>
                      <a:pt x="2015" y="3536"/>
                      <a:pt x="2040" y="3536"/>
                    </a:cubicBezTo>
                    <a:lnTo>
                      <a:pt x="2493" y="3536"/>
                    </a:lnTo>
                    <a:cubicBezTo>
                      <a:pt x="2518" y="3536"/>
                      <a:pt x="2539" y="3556"/>
                      <a:pt x="2539" y="3581"/>
                    </a:cubicBezTo>
                    <a:lnTo>
                      <a:pt x="2539" y="4034"/>
                    </a:lnTo>
                    <a:close/>
                    <a:moveTo>
                      <a:pt x="2539" y="3037"/>
                    </a:moveTo>
                    <a:cubicBezTo>
                      <a:pt x="2539" y="3062"/>
                      <a:pt x="2518" y="3082"/>
                      <a:pt x="2493" y="3082"/>
                    </a:cubicBezTo>
                    <a:lnTo>
                      <a:pt x="2040" y="3082"/>
                    </a:lnTo>
                    <a:cubicBezTo>
                      <a:pt x="2015" y="3082"/>
                      <a:pt x="1995" y="3062"/>
                      <a:pt x="1995" y="3037"/>
                    </a:cubicBezTo>
                    <a:lnTo>
                      <a:pt x="1995" y="2584"/>
                    </a:lnTo>
                    <a:cubicBezTo>
                      <a:pt x="1995" y="2559"/>
                      <a:pt x="2015" y="2538"/>
                      <a:pt x="2040" y="2538"/>
                    </a:cubicBezTo>
                    <a:lnTo>
                      <a:pt x="2493" y="2538"/>
                    </a:lnTo>
                    <a:cubicBezTo>
                      <a:pt x="2518" y="2538"/>
                      <a:pt x="2539" y="2559"/>
                      <a:pt x="2539" y="2584"/>
                    </a:cubicBezTo>
                    <a:lnTo>
                      <a:pt x="2539" y="3037"/>
                    </a:lnTo>
                    <a:close/>
                    <a:moveTo>
                      <a:pt x="2539" y="2040"/>
                    </a:moveTo>
                    <a:cubicBezTo>
                      <a:pt x="2539" y="2065"/>
                      <a:pt x="2518" y="2085"/>
                      <a:pt x="2493" y="2085"/>
                    </a:cubicBezTo>
                    <a:lnTo>
                      <a:pt x="2040" y="2085"/>
                    </a:lnTo>
                    <a:cubicBezTo>
                      <a:pt x="2015" y="2085"/>
                      <a:pt x="1995" y="2065"/>
                      <a:pt x="1995" y="2040"/>
                    </a:cubicBezTo>
                    <a:lnTo>
                      <a:pt x="1995" y="1586"/>
                    </a:lnTo>
                    <a:cubicBezTo>
                      <a:pt x="1995" y="1561"/>
                      <a:pt x="2015" y="1541"/>
                      <a:pt x="2040" y="1541"/>
                    </a:cubicBezTo>
                    <a:lnTo>
                      <a:pt x="2493" y="1541"/>
                    </a:lnTo>
                    <a:cubicBezTo>
                      <a:pt x="2518" y="1541"/>
                      <a:pt x="2539" y="1561"/>
                      <a:pt x="2539" y="1586"/>
                    </a:cubicBezTo>
                    <a:lnTo>
                      <a:pt x="2539" y="2040"/>
                    </a:lnTo>
                    <a:close/>
                    <a:moveTo>
                      <a:pt x="2539" y="1042"/>
                    </a:moveTo>
                    <a:cubicBezTo>
                      <a:pt x="2539" y="1067"/>
                      <a:pt x="2518" y="1088"/>
                      <a:pt x="2493" y="1088"/>
                    </a:cubicBezTo>
                    <a:lnTo>
                      <a:pt x="2040" y="1088"/>
                    </a:lnTo>
                    <a:cubicBezTo>
                      <a:pt x="2015" y="1088"/>
                      <a:pt x="1995" y="1067"/>
                      <a:pt x="1995" y="1042"/>
                    </a:cubicBezTo>
                    <a:lnTo>
                      <a:pt x="1995" y="589"/>
                    </a:lnTo>
                    <a:cubicBezTo>
                      <a:pt x="1995" y="564"/>
                      <a:pt x="2015" y="544"/>
                      <a:pt x="2040" y="544"/>
                    </a:cubicBezTo>
                    <a:lnTo>
                      <a:pt x="2493" y="544"/>
                    </a:lnTo>
                    <a:cubicBezTo>
                      <a:pt x="2518" y="544"/>
                      <a:pt x="2539" y="564"/>
                      <a:pt x="2539" y="589"/>
                    </a:cubicBezTo>
                    <a:lnTo>
                      <a:pt x="2539" y="1042"/>
                    </a:lnTo>
                    <a:close/>
                    <a:moveTo>
                      <a:pt x="6099" y="2610"/>
                    </a:moveTo>
                    <a:lnTo>
                      <a:pt x="3379" y="1845"/>
                    </a:lnTo>
                    <a:cubicBezTo>
                      <a:pt x="3321" y="1829"/>
                      <a:pt x="3264" y="1873"/>
                      <a:pt x="3264" y="1933"/>
                    </a:cubicBezTo>
                    <a:lnTo>
                      <a:pt x="3264" y="5440"/>
                    </a:lnTo>
                    <a:lnTo>
                      <a:pt x="3627" y="5440"/>
                    </a:lnTo>
                    <a:lnTo>
                      <a:pt x="3627" y="4714"/>
                    </a:lnTo>
                    <a:cubicBezTo>
                      <a:pt x="3627" y="4664"/>
                      <a:pt x="3667" y="4624"/>
                      <a:pt x="3717" y="4624"/>
                    </a:cubicBezTo>
                    <a:lnTo>
                      <a:pt x="4080" y="4624"/>
                    </a:lnTo>
                    <a:cubicBezTo>
                      <a:pt x="4130" y="4624"/>
                      <a:pt x="4171" y="4664"/>
                      <a:pt x="4171" y="4714"/>
                    </a:cubicBezTo>
                    <a:lnTo>
                      <a:pt x="4171" y="5440"/>
                    </a:lnTo>
                    <a:lnTo>
                      <a:pt x="6165" y="5440"/>
                    </a:lnTo>
                    <a:lnTo>
                      <a:pt x="6165" y="2698"/>
                    </a:lnTo>
                    <a:cubicBezTo>
                      <a:pt x="6165" y="2657"/>
                      <a:pt x="6138" y="2621"/>
                      <a:pt x="6099" y="2610"/>
                    </a:cubicBezTo>
                    <a:close/>
                    <a:moveTo>
                      <a:pt x="4171" y="4216"/>
                    </a:moveTo>
                    <a:cubicBezTo>
                      <a:pt x="4171" y="4241"/>
                      <a:pt x="4150" y="4261"/>
                      <a:pt x="4125" y="4261"/>
                    </a:cubicBezTo>
                    <a:lnTo>
                      <a:pt x="3672" y="4261"/>
                    </a:lnTo>
                    <a:cubicBezTo>
                      <a:pt x="3647" y="4261"/>
                      <a:pt x="3627" y="4241"/>
                      <a:pt x="3627" y="4216"/>
                    </a:cubicBezTo>
                    <a:lnTo>
                      <a:pt x="3627" y="3762"/>
                    </a:lnTo>
                    <a:cubicBezTo>
                      <a:pt x="3627" y="3737"/>
                      <a:pt x="3647" y="3717"/>
                      <a:pt x="3672" y="3717"/>
                    </a:cubicBezTo>
                    <a:lnTo>
                      <a:pt x="4125" y="3717"/>
                    </a:lnTo>
                    <a:cubicBezTo>
                      <a:pt x="4150" y="3717"/>
                      <a:pt x="4171" y="3737"/>
                      <a:pt x="4171" y="3762"/>
                    </a:cubicBezTo>
                    <a:lnTo>
                      <a:pt x="4171" y="4216"/>
                    </a:lnTo>
                    <a:close/>
                    <a:moveTo>
                      <a:pt x="4171" y="3218"/>
                    </a:moveTo>
                    <a:cubicBezTo>
                      <a:pt x="4171" y="3243"/>
                      <a:pt x="4150" y="3264"/>
                      <a:pt x="4125" y="3264"/>
                    </a:cubicBezTo>
                    <a:lnTo>
                      <a:pt x="3672" y="3264"/>
                    </a:lnTo>
                    <a:cubicBezTo>
                      <a:pt x="3647" y="3264"/>
                      <a:pt x="3627" y="3243"/>
                      <a:pt x="3627" y="3218"/>
                    </a:cubicBezTo>
                    <a:lnTo>
                      <a:pt x="3627" y="2765"/>
                    </a:lnTo>
                    <a:cubicBezTo>
                      <a:pt x="3627" y="2740"/>
                      <a:pt x="3647" y="2720"/>
                      <a:pt x="3672" y="2720"/>
                    </a:cubicBezTo>
                    <a:lnTo>
                      <a:pt x="4125" y="2720"/>
                    </a:lnTo>
                    <a:cubicBezTo>
                      <a:pt x="4150" y="2720"/>
                      <a:pt x="4171" y="2740"/>
                      <a:pt x="4171" y="2765"/>
                    </a:cubicBezTo>
                    <a:lnTo>
                      <a:pt x="4171" y="3218"/>
                    </a:lnTo>
                    <a:close/>
                    <a:moveTo>
                      <a:pt x="4987" y="4216"/>
                    </a:moveTo>
                    <a:cubicBezTo>
                      <a:pt x="4987" y="4241"/>
                      <a:pt x="4966" y="4261"/>
                      <a:pt x="4941" y="4261"/>
                    </a:cubicBezTo>
                    <a:lnTo>
                      <a:pt x="4488" y="4261"/>
                    </a:lnTo>
                    <a:cubicBezTo>
                      <a:pt x="4463" y="4261"/>
                      <a:pt x="4443" y="4241"/>
                      <a:pt x="4443" y="4216"/>
                    </a:cubicBezTo>
                    <a:lnTo>
                      <a:pt x="4443" y="3762"/>
                    </a:lnTo>
                    <a:cubicBezTo>
                      <a:pt x="4443" y="3737"/>
                      <a:pt x="4463" y="3717"/>
                      <a:pt x="4488" y="3717"/>
                    </a:cubicBezTo>
                    <a:lnTo>
                      <a:pt x="4941" y="3717"/>
                    </a:lnTo>
                    <a:cubicBezTo>
                      <a:pt x="4966" y="3717"/>
                      <a:pt x="4987" y="3737"/>
                      <a:pt x="4987" y="3762"/>
                    </a:cubicBezTo>
                    <a:lnTo>
                      <a:pt x="4987" y="4216"/>
                    </a:lnTo>
                    <a:close/>
                    <a:moveTo>
                      <a:pt x="4987" y="3218"/>
                    </a:moveTo>
                    <a:cubicBezTo>
                      <a:pt x="4987" y="3243"/>
                      <a:pt x="4966" y="3264"/>
                      <a:pt x="4941" y="3264"/>
                    </a:cubicBezTo>
                    <a:lnTo>
                      <a:pt x="4488" y="3264"/>
                    </a:lnTo>
                    <a:cubicBezTo>
                      <a:pt x="4463" y="3264"/>
                      <a:pt x="4443" y="3243"/>
                      <a:pt x="4443" y="3218"/>
                    </a:cubicBezTo>
                    <a:lnTo>
                      <a:pt x="4443" y="2765"/>
                    </a:lnTo>
                    <a:cubicBezTo>
                      <a:pt x="4443" y="2740"/>
                      <a:pt x="4463" y="2720"/>
                      <a:pt x="4488" y="2720"/>
                    </a:cubicBezTo>
                    <a:lnTo>
                      <a:pt x="4941" y="2720"/>
                    </a:lnTo>
                    <a:cubicBezTo>
                      <a:pt x="4966" y="2720"/>
                      <a:pt x="4987" y="2740"/>
                      <a:pt x="4987" y="2765"/>
                    </a:cubicBezTo>
                    <a:lnTo>
                      <a:pt x="4987" y="3218"/>
                    </a:lnTo>
                    <a:close/>
                    <a:moveTo>
                      <a:pt x="5803" y="4216"/>
                    </a:moveTo>
                    <a:cubicBezTo>
                      <a:pt x="5803" y="4241"/>
                      <a:pt x="5782" y="4261"/>
                      <a:pt x="5757" y="4261"/>
                    </a:cubicBezTo>
                    <a:lnTo>
                      <a:pt x="5304" y="4261"/>
                    </a:lnTo>
                    <a:cubicBezTo>
                      <a:pt x="5279" y="4261"/>
                      <a:pt x="5259" y="4241"/>
                      <a:pt x="5259" y="4216"/>
                    </a:cubicBezTo>
                    <a:lnTo>
                      <a:pt x="5259" y="3762"/>
                    </a:lnTo>
                    <a:cubicBezTo>
                      <a:pt x="5259" y="3737"/>
                      <a:pt x="5279" y="3717"/>
                      <a:pt x="5304" y="3717"/>
                    </a:cubicBezTo>
                    <a:lnTo>
                      <a:pt x="5757" y="3717"/>
                    </a:lnTo>
                    <a:cubicBezTo>
                      <a:pt x="5782" y="3717"/>
                      <a:pt x="5803" y="3737"/>
                      <a:pt x="5803" y="3762"/>
                    </a:cubicBezTo>
                    <a:lnTo>
                      <a:pt x="5803" y="4216"/>
                    </a:lnTo>
                    <a:close/>
                    <a:moveTo>
                      <a:pt x="5803" y="3218"/>
                    </a:moveTo>
                    <a:cubicBezTo>
                      <a:pt x="5803" y="3243"/>
                      <a:pt x="5782" y="3264"/>
                      <a:pt x="5757" y="3264"/>
                    </a:cubicBezTo>
                    <a:lnTo>
                      <a:pt x="5304" y="3264"/>
                    </a:lnTo>
                    <a:cubicBezTo>
                      <a:pt x="5279" y="3264"/>
                      <a:pt x="5259" y="3243"/>
                      <a:pt x="5259" y="3218"/>
                    </a:cubicBezTo>
                    <a:lnTo>
                      <a:pt x="5259" y="2765"/>
                    </a:lnTo>
                    <a:cubicBezTo>
                      <a:pt x="5259" y="2740"/>
                      <a:pt x="5279" y="2720"/>
                      <a:pt x="5304" y="2720"/>
                    </a:cubicBezTo>
                    <a:lnTo>
                      <a:pt x="5757" y="2720"/>
                    </a:lnTo>
                    <a:cubicBezTo>
                      <a:pt x="5782" y="2720"/>
                      <a:pt x="5803" y="2740"/>
                      <a:pt x="5803" y="2765"/>
                    </a:cubicBezTo>
                    <a:lnTo>
                      <a:pt x="5803" y="32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26" name="iṥḻidè">
                <a:extLst>
                  <a:ext uri="{FF2B5EF4-FFF2-40B4-BE49-F238E27FC236}">
                    <a16:creationId xmlns:a16="http://schemas.microsoft.com/office/drawing/2014/main" id="{FF288678-77E6-41DD-865E-E801F52F878A}"/>
                  </a:ext>
                </a:extLst>
              </p:cNvPr>
              <p:cNvGrpSpPr/>
              <p:nvPr/>
            </p:nvGrpSpPr>
            <p:grpSpPr>
              <a:xfrm>
                <a:off x="8084242" y="3099044"/>
                <a:ext cx="3421582" cy="1308761"/>
                <a:chOff x="8211000" y="1130300"/>
                <a:chExt cx="3307900" cy="1308761"/>
              </a:xfrm>
            </p:grpSpPr>
            <p:sp>
              <p:nvSpPr>
                <p:cNvPr id="28" name="îṧḻiḍè">
                  <a:extLst>
                    <a:ext uri="{FF2B5EF4-FFF2-40B4-BE49-F238E27FC236}">
                      <a16:creationId xmlns:a16="http://schemas.microsoft.com/office/drawing/2014/main" id="{00A65524-2189-41A2-9B2D-034D02A26417}"/>
                    </a:ext>
                  </a:extLst>
                </p:cNvPr>
                <p:cNvSpPr txBox="1"/>
                <p:nvPr/>
              </p:nvSpPr>
              <p:spPr bwMode="auto">
                <a:xfrm>
                  <a:off x="8211000" y="1130300"/>
                  <a:ext cx="3307900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en-US" altLang="zh-CN" sz="2000" b="1" dirty="0"/>
                    <a:t>Text here</a:t>
                  </a:r>
                </a:p>
              </p:txBody>
            </p:sp>
            <p:sp>
              <p:nvSpPr>
                <p:cNvPr id="29" name="iṣľiḓê">
                  <a:extLst>
                    <a:ext uri="{FF2B5EF4-FFF2-40B4-BE49-F238E27FC236}">
                      <a16:creationId xmlns:a16="http://schemas.microsoft.com/office/drawing/2014/main" id="{9691F670-F7E4-4761-9959-6B899458233C}"/>
                    </a:ext>
                  </a:extLst>
                </p:cNvPr>
                <p:cNvSpPr/>
                <p:nvPr/>
              </p:nvSpPr>
              <p:spPr bwMode="auto">
                <a:xfrm>
                  <a:off x="8211000" y="1572106"/>
                  <a:ext cx="3307900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 algn="r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Copy paste fonts. Choose the only option to retain text.</a:t>
                  </a:r>
                </a:p>
                <a:p>
                  <a:pPr marL="171450" indent="-171450" algn="r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……</a:t>
                  </a:r>
                </a:p>
              </p:txBody>
            </p:sp>
          </p:grp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25B04294-12AB-46DA-9F58-B4AC43E6BA7C}"/>
                  </a:ext>
                </a:extLst>
              </p:cNvPr>
              <p:cNvCxnSpPr/>
              <p:nvPr/>
            </p:nvCxnSpPr>
            <p:spPr>
              <a:xfrm>
                <a:off x="7838300" y="3540849"/>
                <a:ext cx="3680600" cy="0"/>
              </a:xfrm>
              <a:prstGeom prst="line">
                <a:avLst/>
              </a:prstGeom>
              <a:ln w="3175" cap="rnd">
                <a:solidFill>
                  <a:schemeClr val="bg1">
                    <a:lumMod val="85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isḷïḓè">
              <a:extLst>
                <a:ext uri="{FF2B5EF4-FFF2-40B4-BE49-F238E27FC236}">
                  <a16:creationId xmlns:a16="http://schemas.microsoft.com/office/drawing/2014/main" id="{CD651C6B-36C1-42C3-B5D4-738AFBC2FA79}"/>
                </a:ext>
              </a:extLst>
            </p:cNvPr>
            <p:cNvGrpSpPr/>
            <p:nvPr/>
          </p:nvGrpSpPr>
          <p:grpSpPr>
            <a:xfrm>
              <a:off x="7838300" y="4829862"/>
              <a:ext cx="3680600" cy="1308761"/>
              <a:chOff x="7838300" y="1560626"/>
              <a:chExt cx="3680600" cy="1308761"/>
            </a:xfrm>
          </p:grpSpPr>
          <p:sp>
            <p:nvSpPr>
              <p:cNvPr id="20" name="îSḻiḑê">
                <a:extLst>
                  <a:ext uri="{FF2B5EF4-FFF2-40B4-BE49-F238E27FC236}">
                    <a16:creationId xmlns:a16="http://schemas.microsoft.com/office/drawing/2014/main" id="{8107C443-B1BD-46C8-A545-53E55FB6C7D2}"/>
                  </a:ext>
                </a:extLst>
              </p:cNvPr>
              <p:cNvSpPr/>
              <p:nvPr/>
            </p:nvSpPr>
            <p:spPr bwMode="auto">
              <a:xfrm>
                <a:off x="7857583" y="1638677"/>
                <a:ext cx="354658" cy="312462"/>
              </a:xfrm>
              <a:custGeom>
                <a:avLst/>
                <a:gdLst>
                  <a:gd name="T0" fmla="*/ 0 w 6165"/>
                  <a:gd name="T1" fmla="*/ 90 h 5440"/>
                  <a:gd name="T2" fmla="*/ 363 w 6165"/>
                  <a:gd name="T3" fmla="*/ 4624 h 5440"/>
                  <a:gd name="T4" fmla="*/ 907 w 6165"/>
                  <a:gd name="T5" fmla="*/ 4624 h 5440"/>
                  <a:gd name="T6" fmla="*/ 2901 w 6165"/>
                  <a:gd name="T7" fmla="*/ 90 h 5440"/>
                  <a:gd name="T8" fmla="*/ 861 w 6165"/>
                  <a:gd name="T9" fmla="*/ 4080 h 5440"/>
                  <a:gd name="T10" fmla="*/ 363 w 6165"/>
                  <a:gd name="T11" fmla="*/ 3581 h 5440"/>
                  <a:gd name="T12" fmla="*/ 907 w 6165"/>
                  <a:gd name="T13" fmla="*/ 3581 h 5440"/>
                  <a:gd name="T14" fmla="*/ 861 w 6165"/>
                  <a:gd name="T15" fmla="*/ 3082 h 5440"/>
                  <a:gd name="T16" fmla="*/ 363 w 6165"/>
                  <a:gd name="T17" fmla="*/ 2584 h 5440"/>
                  <a:gd name="T18" fmla="*/ 907 w 6165"/>
                  <a:gd name="T19" fmla="*/ 2584 h 5440"/>
                  <a:gd name="T20" fmla="*/ 861 w 6165"/>
                  <a:gd name="T21" fmla="*/ 2085 h 5440"/>
                  <a:gd name="T22" fmla="*/ 363 w 6165"/>
                  <a:gd name="T23" fmla="*/ 1586 h 5440"/>
                  <a:gd name="T24" fmla="*/ 907 w 6165"/>
                  <a:gd name="T25" fmla="*/ 1586 h 5440"/>
                  <a:gd name="T26" fmla="*/ 861 w 6165"/>
                  <a:gd name="T27" fmla="*/ 1088 h 5440"/>
                  <a:gd name="T28" fmla="*/ 363 w 6165"/>
                  <a:gd name="T29" fmla="*/ 589 h 5440"/>
                  <a:gd name="T30" fmla="*/ 907 w 6165"/>
                  <a:gd name="T31" fmla="*/ 589 h 5440"/>
                  <a:gd name="T32" fmla="*/ 1677 w 6165"/>
                  <a:gd name="T33" fmla="*/ 4080 h 5440"/>
                  <a:gd name="T34" fmla="*/ 1179 w 6165"/>
                  <a:gd name="T35" fmla="*/ 3581 h 5440"/>
                  <a:gd name="T36" fmla="*/ 1723 w 6165"/>
                  <a:gd name="T37" fmla="*/ 3581 h 5440"/>
                  <a:gd name="T38" fmla="*/ 1677 w 6165"/>
                  <a:gd name="T39" fmla="*/ 3082 h 5440"/>
                  <a:gd name="T40" fmla="*/ 1179 w 6165"/>
                  <a:gd name="T41" fmla="*/ 2584 h 5440"/>
                  <a:gd name="T42" fmla="*/ 1723 w 6165"/>
                  <a:gd name="T43" fmla="*/ 2584 h 5440"/>
                  <a:gd name="T44" fmla="*/ 1677 w 6165"/>
                  <a:gd name="T45" fmla="*/ 2085 h 5440"/>
                  <a:gd name="T46" fmla="*/ 1179 w 6165"/>
                  <a:gd name="T47" fmla="*/ 1586 h 5440"/>
                  <a:gd name="T48" fmla="*/ 1723 w 6165"/>
                  <a:gd name="T49" fmla="*/ 1586 h 5440"/>
                  <a:gd name="T50" fmla="*/ 1677 w 6165"/>
                  <a:gd name="T51" fmla="*/ 1088 h 5440"/>
                  <a:gd name="T52" fmla="*/ 1179 w 6165"/>
                  <a:gd name="T53" fmla="*/ 589 h 5440"/>
                  <a:gd name="T54" fmla="*/ 1723 w 6165"/>
                  <a:gd name="T55" fmla="*/ 589 h 5440"/>
                  <a:gd name="T56" fmla="*/ 2493 w 6165"/>
                  <a:gd name="T57" fmla="*/ 4080 h 5440"/>
                  <a:gd name="T58" fmla="*/ 1995 w 6165"/>
                  <a:gd name="T59" fmla="*/ 3581 h 5440"/>
                  <a:gd name="T60" fmla="*/ 2539 w 6165"/>
                  <a:gd name="T61" fmla="*/ 3581 h 5440"/>
                  <a:gd name="T62" fmla="*/ 2493 w 6165"/>
                  <a:gd name="T63" fmla="*/ 3082 h 5440"/>
                  <a:gd name="T64" fmla="*/ 1995 w 6165"/>
                  <a:gd name="T65" fmla="*/ 2584 h 5440"/>
                  <a:gd name="T66" fmla="*/ 2539 w 6165"/>
                  <a:gd name="T67" fmla="*/ 2584 h 5440"/>
                  <a:gd name="T68" fmla="*/ 2493 w 6165"/>
                  <a:gd name="T69" fmla="*/ 2085 h 5440"/>
                  <a:gd name="T70" fmla="*/ 1995 w 6165"/>
                  <a:gd name="T71" fmla="*/ 1586 h 5440"/>
                  <a:gd name="T72" fmla="*/ 2539 w 6165"/>
                  <a:gd name="T73" fmla="*/ 1586 h 5440"/>
                  <a:gd name="T74" fmla="*/ 2493 w 6165"/>
                  <a:gd name="T75" fmla="*/ 1088 h 5440"/>
                  <a:gd name="T76" fmla="*/ 1995 w 6165"/>
                  <a:gd name="T77" fmla="*/ 589 h 5440"/>
                  <a:gd name="T78" fmla="*/ 2539 w 6165"/>
                  <a:gd name="T79" fmla="*/ 589 h 5440"/>
                  <a:gd name="T80" fmla="*/ 3379 w 6165"/>
                  <a:gd name="T81" fmla="*/ 1845 h 5440"/>
                  <a:gd name="T82" fmla="*/ 3627 w 6165"/>
                  <a:gd name="T83" fmla="*/ 5440 h 5440"/>
                  <a:gd name="T84" fmla="*/ 4080 w 6165"/>
                  <a:gd name="T85" fmla="*/ 4624 h 5440"/>
                  <a:gd name="T86" fmla="*/ 6165 w 6165"/>
                  <a:gd name="T87" fmla="*/ 5440 h 5440"/>
                  <a:gd name="T88" fmla="*/ 4171 w 6165"/>
                  <a:gd name="T89" fmla="*/ 4216 h 5440"/>
                  <a:gd name="T90" fmla="*/ 3627 w 6165"/>
                  <a:gd name="T91" fmla="*/ 4216 h 5440"/>
                  <a:gd name="T92" fmla="*/ 4125 w 6165"/>
                  <a:gd name="T93" fmla="*/ 3717 h 5440"/>
                  <a:gd name="T94" fmla="*/ 4171 w 6165"/>
                  <a:gd name="T95" fmla="*/ 3218 h 5440"/>
                  <a:gd name="T96" fmla="*/ 3627 w 6165"/>
                  <a:gd name="T97" fmla="*/ 3218 h 5440"/>
                  <a:gd name="T98" fmla="*/ 4125 w 6165"/>
                  <a:gd name="T99" fmla="*/ 2720 h 5440"/>
                  <a:gd name="T100" fmla="*/ 4987 w 6165"/>
                  <a:gd name="T101" fmla="*/ 4216 h 5440"/>
                  <a:gd name="T102" fmla="*/ 4443 w 6165"/>
                  <a:gd name="T103" fmla="*/ 4216 h 5440"/>
                  <a:gd name="T104" fmla="*/ 4941 w 6165"/>
                  <a:gd name="T105" fmla="*/ 3717 h 5440"/>
                  <a:gd name="T106" fmla="*/ 4987 w 6165"/>
                  <a:gd name="T107" fmla="*/ 3218 h 5440"/>
                  <a:gd name="T108" fmla="*/ 4443 w 6165"/>
                  <a:gd name="T109" fmla="*/ 3218 h 5440"/>
                  <a:gd name="T110" fmla="*/ 4941 w 6165"/>
                  <a:gd name="T111" fmla="*/ 2720 h 5440"/>
                  <a:gd name="T112" fmla="*/ 5803 w 6165"/>
                  <a:gd name="T113" fmla="*/ 4216 h 5440"/>
                  <a:gd name="T114" fmla="*/ 5259 w 6165"/>
                  <a:gd name="T115" fmla="*/ 4216 h 5440"/>
                  <a:gd name="T116" fmla="*/ 5757 w 6165"/>
                  <a:gd name="T117" fmla="*/ 3717 h 5440"/>
                  <a:gd name="T118" fmla="*/ 5803 w 6165"/>
                  <a:gd name="T119" fmla="*/ 3218 h 5440"/>
                  <a:gd name="T120" fmla="*/ 5259 w 6165"/>
                  <a:gd name="T121" fmla="*/ 3218 h 5440"/>
                  <a:gd name="T122" fmla="*/ 5757 w 6165"/>
                  <a:gd name="T123" fmla="*/ 2720 h 5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65" h="5440">
                    <a:moveTo>
                      <a:pt x="2811" y="0"/>
                    </a:moveTo>
                    <a:lnTo>
                      <a:pt x="91" y="0"/>
                    </a:lnTo>
                    <a:cubicBezTo>
                      <a:pt x="41" y="0"/>
                      <a:pt x="0" y="40"/>
                      <a:pt x="0" y="90"/>
                    </a:cubicBezTo>
                    <a:lnTo>
                      <a:pt x="0" y="5440"/>
                    </a:lnTo>
                    <a:lnTo>
                      <a:pt x="363" y="5440"/>
                    </a:lnTo>
                    <a:lnTo>
                      <a:pt x="363" y="4624"/>
                    </a:lnTo>
                    <a:cubicBezTo>
                      <a:pt x="363" y="4574"/>
                      <a:pt x="403" y="4533"/>
                      <a:pt x="453" y="4533"/>
                    </a:cubicBezTo>
                    <a:lnTo>
                      <a:pt x="816" y="4533"/>
                    </a:lnTo>
                    <a:cubicBezTo>
                      <a:pt x="866" y="4533"/>
                      <a:pt x="907" y="4574"/>
                      <a:pt x="907" y="4624"/>
                    </a:cubicBezTo>
                    <a:lnTo>
                      <a:pt x="907" y="5440"/>
                    </a:lnTo>
                    <a:lnTo>
                      <a:pt x="2901" y="5440"/>
                    </a:lnTo>
                    <a:lnTo>
                      <a:pt x="2901" y="90"/>
                    </a:lnTo>
                    <a:cubicBezTo>
                      <a:pt x="2901" y="40"/>
                      <a:pt x="2861" y="0"/>
                      <a:pt x="2811" y="0"/>
                    </a:cubicBezTo>
                    <a:close/>
                    <a:moveTo>
                      <a:pt x="907" y="4034"/>
                    </a:moveTo>
                    <a:cubicBezTo>
                      <a:pt x="907" y="4059"/>
                      <a:pt x="886" y="4080"/>
                      <a:pt x="861" y="4080"/>
                    </a:cubicBezTo>
                    <a:lnTo>
                      <a:pt x="408" y="4080"/>
                    </a:lnTo>
                    <a:cubicBezTo>
                      <a:pt x="383" y="4080"/>
                      <a:pt x="363" y="4059"/>
                      <a:pt x="363" y="4034"/>
                    </a:cubicBezTo>
                    <a:lnTo>
                      <a:pt x="363" y="3581"/>
                    </a:lnTo>
                    <a:cubicBezTo>
                      <a:pt x="363" y="3556"/>
                      <a:pt x="383" y="3536"/>
                      <a:pt x="408" y="3536"/>
                    </a:cubicBezTo>
                    <a:lnTo>
                      <a:pt x="861" y="3536"/>
                    </a:lnTo>
                    <a:cubicBezTo>
                      <a:pt x="886" y="3536"/>
                      <a:pt x="907" y="3556"/>
                      <a:pt x="907" y="3581"/>
                    </a:cubicBezTo>
                    <a:lnTo>
                      <a:pt x="907" y="4034"/>
                    </a:lnTo>
                    <a:close/>
                    <a:moveTo>
                      <a:pt x="907" y="3037"/>
                    </a:moveTo>
                    <a:cubicBezTo>
                      <a:pt x="907" y="3062"/>
                      <a:pt x="886" y="3082"/>
                      <a:pt x="861" y="3082"/>
                    </a:cubicBezTo>
                    <a:lnTo>
                      <a:pt x="408" y="3082"/>
                    </a:lnTo>
                    <a:cubicBezTo>
                      <a:pt x="383" y="3082"/>
                      <a:pt x="363" y="3062"/>
                      <a:pt x="363" y="3037"/>
                    </a:cubicBezTo>
                    <a:lnTo>
                      <a:pt x="363" y="2584"/>
                    </a:lnTo>
                    <a:cubicBezTo>
                      <a:pt x="363" y="2559"/>
                      <a:pt x="383" y="2538"/>
                      <a:pt x="408" y="2538"/>
                    </a:cubicBezTo>
                    <a:lnTo>
                      <a:pt x="861" y="2538"/>
                    </a:lnTo>
                    <a:cubicBezTo>
                      <a:pt x="886" y="2538"/>
                      <a:pt x="907" y="2559"/>
                      <a:pt x="907" y="2584"/>
                    </a:cubicBezTo>
                    <a:lnTo>
                      <a:pt x="907" y="3037"/>
                    </a:lnTo>
                    <a:close/>
                    <a:moveTo>
                      <a:pt x="907" y="2040"/>
                    </a:moveTo>
                    <a:cubicBezTo>
                      <a:pt x="907" y="2065"/>
                      <a:pt x="886" y="2085"/>
                      <a:pt x="861" y="2085"/>
                    </a:cubicBezTo>
                    <a:lnTo>
                      <a:pt x="408" y="2085"/>
                    </a:lnTo>
                    <a:cubicBezTo>
                      <a:pt x="383" y="2085"/>
                      <a:pt x="363" y="2065"/>
                      <a:pt x="363" y="2040"/>
                    </a:cubicBezTo>
                    <a:lnTo>
                      <a:pt x="363" y="1586"/>
                    </a:lnTo>
                    <a:cubicBezTo>
                      <a:pt x="363" y="1561"/>
                      <a:pt x="383" y="1541"/>
                      <a:pt x="408" y="1541"/>
                    </a:cubicBezTo>
                    <a:lnTo>
                      <a:pt x="861" y="1541"/>
                    </a:lnTo>
                    <a:cubicBezTo>
                      <a:pt x="886" y="1541"/>
                      <a:pt x="907" y="1561"/>
                      <a:pt x="907" y="1586"/>
                    </a:cubicBezTo>
                    <a:lnTo>
                      <a:pt x="907" y="2040"/>
                    </a:lnTo>
                    <a:close/>
                    <a:moveTo>
                      <a:pt x="907" y="1042"/>
                    </a:moveTo>
                    <a:cubicBezTo>
                      <a:pt x="907" y="1067"/>
                      <a:pt x="886" y="1088"/>
                      <a:pt x="861" y="1088"/>
                    </a:cubicBezTo>
                    <a:lnTo>
                      <a:pt x="408" y="1088"/>
                    </a:lnTo>
                    <a:cubicBezTo>
                      <a:pt x="383" y="1088"/>
                      <a:pt x="363" y="1067"/>
                      <a:pt x="363" y="1042"/>
                    </a:cubicBezTo>
                    <a:lnTo>
                      <a:pt x="363" y="589"/>
                    </a:lnTo>
                    <a:cubicBezTo>
                      <a:pt x="363" y="564"/>
                      <a:pt x="383" y="544"/>
                      <a:pt x="408" y="544"/>
                    </a:cubicBezTo>
                    <a:lnTo>
                      <a:pt x="861" y="544"/>
                    </a:lnTo>
                    <a:cubicBezTo>
                      <a:pt x="886" y="544"/>
                      <a:pt x="907" y="564"/>
                      <a:pt x="907" y="589"/>
                    </a:cubicBezTo>
                    <a:lnTo>
                      <a:pt x="907" y="1042"/>
                    </a:lnTo>
                    <a:close/>
                    <a:moveTo>
                      <a:pt x="1723" y="4034"/>
                    </a:moveTo>
                    <a:cubicBezTo>
                      <a:pt x="1723" y="4059"/>
                      <a:pt x="1702" y="4080"/>
                      <a:pt x="1677" y="4080"/>
                    </a:cubicBezTo>
                    <a:lnTo>
                      <a:pt x="1224" y="4080"/>
                    </a:lnTo>
                    <a:cubicBezTo>
                      <a:pt x="1199" y="4080"/>
                      <a:pt x="1179" y="4059"/>
                      <a:pt x="1179" y="4034"/>
                    </a:cubicBezTo>
                    <a:lnTo>
                      <a:pt x="1179" y="3581"/>
                    </a:lnTo>
                    <a:cubicBezTo>
                      <a:pt x="1179" y="3556"/>
                      <a:pt x="1199" y="3536"/>
                      <a:pt x="1224" y="3536"/>
                    </a:cubicBezTo>
                    <a:lnTo>
                      <a:pt x="1677" y="3536"/>
                    </a:lnTo>
                    <a:cubicBezTo>
                      <a:pt x="1702" y="3536"/>
                      <a:pt x="1723" y="3556"/>
                      <a:pt x="1723" y="3581"/>
                    </a:cubicBezTo>
                    <a:lnTo>
                      <a:pt x="1723" y="4034"/>
                    </a:lnTo>
                    <a:close/>
                    <a:moveTo>
                      <a:pt x="1723" y="3037"/>
                    </a:moveTo>
                    <a:cubicBezTo>
                      <a:pt x="1723" y="3062"/>
                      <a:pt x="1702" y="3082"/>
                      <a:pt x="1677" y="3082"/>
                    </a:cubicBezTo>
                    <a:lnTo>
                      <a:pt x="1224" y="3082"/>
                    </a:lnTo>
                    <a:cubicBezTo>
                      <a:pt x="1199" y="3082"/>
                      <a:pt x="1179" y="3062"/>
                      <a:pt x="1179" y="3037"/>
                    </a:cubicBezTo>
                    <a:lnTo>
                      <a:pt x="1179" y="2584"/>
                    </a:lnTo>
                    <a:cubicBezTo>
                      <a:pt x="1179" y="2559"/>
                      <a:pt x="1199" y="2538"/>
                      <a:pt x="1224" y="2538"/>
                    </a:cubicBezTo>
                    <a:lnTo>
                      <a:pt x="1677" y="2538"/>
                    </a:lnTo>
                    <a:cubicBezTo>
                      <a:pt x="1702" y="2538"/>
                      <a:pt x="1723" y="2559"/>
                      <a:pt x="1723" y="2584"/>
                    </a:cubicBezTo>
                    <a:lnTo>
                      <a:pt x="1723" y="3037"/>
                    </a:lnTo>
                    <a:close/>
                    <a:moveTo>
                      <a:pt x="1723" y="2040"/>
                    </a:moveTo>
                    <a:cubicBezTo>
                      <a:pt x="1723" y="2065"/>
                      <a:pt x="1702" y="2085"/>
                      <a:pt x="1677" y="2085"/>
                    </a:cubicBezTo>
                    <a:lnTo>
                      <a:pt x="1224" y="2085"/>
                    </a:lnTo>
                    <a:cubicBezTo>
                      <a:pt x="1199" y="2085"/>
                      <a:pt x="1179" y="2065"/>
                      <a:pt x="1179" y="2040"/>
                    </a:cubicBezTo>
                    <a:lnTo>
                      <a:pt x="1179" y="1586"/>
                    </a:lnTo>
                    <a:cubicBezTo>
                      <a:pt x="1179" y="1561"/>
                      <a:pt x="1199" y="1541"/>
                      <a:pt x="1224" y="1541"/>
                    </a:cubicBezTo>
                    <a:lnTo>
                      <a:pt x="1677" y="1541"/>
                    </a:lnTo>
                    <a:cubicBezTo>
                      <a:pt x="1702" y="1541"/>
                      <a:pt x="1723" y="1561"/>
                      <a:pt x="1723" y="1586"/>
                    </a:cubicBezTo>
                    <a:lnTo>
                      <a:pt x="1723" y="2040"/>
                    </a:lnTo>
                    <a:close/>
                    <a:moveTo>
                      <a:pt x="1723" y="1042"/>
                    </a:moveTo>
                    <a:cubicBezTo>
                      <a:pt x="1723" y="1067"/>
                      <a:pt x="1702" y="1088"/>
                      <a:pt x="1677" y="1088"/>
                    </a:cubicBezTo>
                    <a:lnTo>
                      <a:pt x="1224" y="1088"/>
                    </a:lnTo>
                    <a:cubicBezTo>
                      <a:pt x="1199" y="1088"/>
                      <a:pt x="1179" y="1067"/>
                      <a:pt x="1179" y="1042"/>
                    </a:cubicBezTo>
                    <a:lnTo>
                      <a:pt x="1179" y="589"/>
                    </a:lnTo>
                    <a:cubicBezTo>
                      <a:pt x="1179" y="564"/>
                      <a:pt x="1199" y="544"/>
                      <a:pt x="1224" y="544"/>
                    </a:cubicBezTo>
                    <a:lnTo>
                      <a:pt x="1677" y="544"/>
                    </a:lnTo>
                    <a:cubicBezTo>
                      <a:pt x="1702" y="544"/>
                      <a:pt x="1723" y="564"/>
                      <a:pt x="1723" y="589"/>
                    </a:cubicBezTo>
                    <a:lnTo>
                      <a:pt x="1723" y="1042"/>
                    </a:lnTo>
                    <a:close/>
                    <a:moveTo>
                      <a:pt x="2539" y="4034"/>
                    </a:moveTo>
                    <a:cubicBezTo>
                      <a:pt x="2539" y="4059"/>
                      <a:pt x="2518" y="4080"/>
                      <a:pt x="2493" y="4080"/>
                    </a:cubicBezTo>
                    <a:lnTo>
                      <a:pt x="2040" y="4080"/>
                    </a:lnTo>
                    <a:cubicBezTo>
                      <a:pt x="2015" y="4080"/>
                      <a:pt x="1995" y="4059"/>
                      <a:pt x="1995" y="4034"/>
                    </a:cubicBezTo>
                    <a:lnTo>
                      <a:pt x="1995" y="3581"/>
                    </a:lnTo>
                    <a:cubicBezTo>
                      <a:pt x="1995" y="3556"/>
                      <a:pt x="2015" y="3536"/>
                      <a:pt x="2040" y="3536"/>
                    </a:cubicBezTo>
                    <a:lnTo>
                      <a:pt x="2493" y="3536"/>
                    </a:lnTo>
                    <a:cubicBezTo>
                      <a:pt x="2518" y="3536"/>
                      <a:pt x="2539" y="3556"/>
                      <a:pt x="2539" y="3581"/>
                    </a:cubicBezTo>
                    <a:lnTo>
                      <a:pt x="2539" y="4034"/>
                    </a:lnTo>
                    <a:close/>
                    <a:moveTo>
                      <a:pt x="2539" y="3037"/>
                    </a:moveTo>
                    <a:cubicBezTo>
                      <a:pt x="2539" y="3062"/>
                      <a:pt x="2518" y="3082"/>
                      <a:pt x="2493" y="3082"/>
                    </a:cubicBezTo>
                    <a:lnTo>
                      <a:pt x="2040" y="3082"/>
                    </a:lnTo>
                    <a:cubicBezTo>
                      <a:pt x="2015" y="3082"/>
                      <a:pt x="1995" y="3062"/>
                      <a:pt x="1995" y="3037"/>
                    </a:cubicBezTo>
                    <a:lnTo>
                      <a:pt x="1995" y="2584"/>
                    </a:lnTo>
                    <a:cubicBezTo>
                      <a:pt x="1995" y="2559"/>
                      <a:pt x="2015" y="2538"/>
                      <a:pt x="2040" y="2538"/>
                    </a:cubicBezTo>
                    <a:lnTo>
                      <a:pt x="2493" y="2538"/>
                    </a:lnTo>
                    <a:cubicBezTo>
                      <a:pt x="2518" y="2538"/>
                      <a:pt x="2539" y="2559"/>
                      <a:pt x="2539" y="2584"/>
                    </a:cubicBezTo>
                    <a:lnTo>
                      <a:pt x="2539" y="3037"/>
                    </a:lnTo>
                    <a:close/>
                    <a:moveTo>
                      <a:pt x="2539" y="2040"/>
                    </a:moveTo>
                    <a:cubicBezTo>
                      <a:pt x="2539" y="2065"/>
                      <a:pt x="2518" y="2085"/>
                      <a:pt x="2493" y="2085"/>
                    </a:cubicBezTo>
                    <a:lnTo>
                      <a:pt x="2040" y="2085"/>
                    </a:lnTo>
                    <a:cubicBezTo>
                      <a:pt x="2015" y="2085"/>
                      <a:pt x="1995" y="2065"/>
                      <a:pt x="1995" y="2040"/>
                    </a:cubicBezTo>
                    <a:lnTo>
                      <a:pt x="1995" y="1586"/>
                    </a:lnTo>
                    <a:cubicBezTo>
                      <a:pt x="1995" y="1561"/>
                      <a:pt x="2015" y="1541"/>
                      <a:pt x="2040" y="1541"/>
                    </a:cubicBezTo>
                    <a:lnTo>
                      <a:pt x="2493" y="1541"/>
                    </a:lnTo>
                    <a:cubicBezTo>
                      <a:pt x="2518" y="1541"/>
                      <a:pt x="2539" y="1561"/>
                      <a:pt x="2539" y="1586"/>
                    </a:cubicBezTo>
                    <a:lnTo>
                      <a:pt x="2539" y="2040"/>
                    </a:lnTo>
                    <a:close/>
                    <a:moveTo>
                      <a:pt x="2539" y="1042"/>
                    </a:moveTo>
                    <a:cubicBezTo>
                      <a:pt x="2539" y="1067"/>
                      <a:pt x="2518" y="1088"/>
                      <a:pt x="2493" y="1088"/>
                    </a:cubicBezTo>
                    <a:lnTo>
                      <a:pt x="2040" y="1088"/>
                    </a:lnTo>
                    <a:cubicBezTo>
                      <a:pt x="2015" y="1088"/>
                      <a:pt x="1995" y="1067"/>
                      <a:pt x="1995" y="1042"/>
                    </a:cubicBezTo>
                    <a:lnTo>
                      <a:pt x="1995" y="589"/>
                    </a:lnTo>
                    <a:cubicBezTo>
                      <a:pt x="1995" y="564"/>
                      <a:pt x="2015" y="544"/>
                      <a:pt x="2040" y="544"/>
                    </a:cubicBezTo>
                    <a:lnTo>
                      <a:pt x="2493" y="544"/>
                    </a:lnTo>
                    <a:cubicBezTo>
                      <a:pt x="2518" y="544"/>
                      <a:pt x="2539" y="564"/>
                      <a:pt x="2539" y="589"/>
                    </a:cubicBezTo>
                    <a:lnTo>
                      <a:pt x="2539" y="1042"/>
                    </a:lnTo>
                    <a:close/>
                    <a:moveTo>
                      <a:pt x="6099" y="2610"/>
                    </a:moveTo>
                    <a:lnTo>
                      <a:pt x="3379" y="1845"/>
                    </a:lnTo>
                    <a:cubicBezTo>
                      <a:pt x="3321" y="1829"/>
                      <a:pt x="3264" y="1873"/>
                      <a:pt x="3264" y="1933"/>
                    </a:cubicBezTo>
                    <a:lnTo>
                      <a:pt x="3264" y="5440"/>
                    </a:lnTo>
                    <a:lnTo>
                      <a:pt x="3627" y="5440"/>
                    </a:lnTo>
                    <a:lnTo>
                      <a:pt x="3627" y="4714"/>
                    </a:lnTo>
                    <a:cubicBezTo>
                      <a:pt x="3627" y="4664"/>
                      <a:pt x="3667" y="4624"/>
                      <a:pt x="3717" y="4624"/>
                    </a:cubicBezTo>
                    <a:lnTo>
                      <a:pt x="4080" y="4624"/>
                    </a:lnTo>
                    <a:cubicBezTo>
                      <a:pt x="4130" y="4624"/>
                      <a:pt x="4171" y="4664"/>
                      <a:pt x="4171" y="4714"/>
                    </a:cubicBezTo>
                    <a:lnTo>
                      <a:pt x="4171" y="5440"/>
                    </a:lnTo>
                    <a:lnTo>
                      <a:pt x="6165" y="5440"/>
                    </a:lnTo>
                    <a:lnTo>
                      <a:pt x="6165" y="2698"/>
                    </a:lnTo>
                    <a:cubicBezTo>
                      <a:pt x="6165" y="2657"/>
                      <a:pt x="6138" y="2621"/>
                      <a:pt x="6099" y="2610"/>
                    </a:cubicBezTo>
                    <a:close/>
                    <a:moveTo>
                      <a:pt x="4171" y="4216"/>
                    </a:moveTo>
                    <a:cubicBezTo>
                      <a:pt x="4171" y="4241"/>
                      <a:pt x="4150" y="4261"/>
                      <a:pt x="4125" y="4261"/>
                    </a:cubicBezTo>
                    <a:lnTo>
                      <a:pt x="3672" y="4261"/>
                    </a:lnTo>
                    <a:cubicBezTo>
                      <a:pt x="3647" y="4261"/>
                      <a:pt x="3627" y="4241"/>
                      <a:pt x="3627" y="4216"/>
                    </a:cubicBezTo>
                    <a:lnTo>
                      <a:pt x="3627" y="3762"/>
                    </a:lnTo>
                    <a:cubicBezTo>
                      <a:pt x="3627" y="3737"/>
                      <a:pt x="3647" y="3717"/>
                      <a:pt x="3672" y="3717"/>
                    </a:cubicBezTo>
                    <a:lnTo>
                      <a:pt x="4125" y="3717"/>
                    </a:lnTo>
                    <a:cubicBezTo>
                      <a:pt x="4150" y="3717"/>
                      <a:pt x="4171" y="3737"/>
                      <a:pt x="4171" y="3762"/>
                    </a:cubicBezTo>
                    <a:lnTo>
                      <a:pt x="4171" y="4216"/>
                    </a:lnTo>
                    <a:close/>
                    <a:moveTo>
                      <a:pt x="4171" y="3218"/>
                    </a:moveTo>
                    <a:cubicBezTo>
                      <a:pt x="4171" y="3243"/>
                      <a:pt x="4150" y="3264"/>
                      <a:pt x="4125" y="3264"/>
                    </a:cubicBezTo>
                    <a:lnTo>
                      <a:pt x="3672" y="3264"/>
                    </a:lnTo>
                    <a:cubicBezTo>
                      <a:pt x="3647" y="3264"/>
                      <a:pt x="3627" y="3243"/>
                      <a:pt x="3627" y="3218"/>
                    </a:cubicBezTo>
                    <a:lnTo>
                      <a:pt x="3627" y="2765"/>
                    </a:lnTo>
                    <a:cubicBezTo>
                      <a:pt x="3627" y="2740"/>
                      <a:pt x="3647" y="2720"/>
                      <a:pt x="3672" y="2720"/>
                    </a:cubicBezTo>
                    <a:lnTo>
                      <a:pt x="4125" y="2720"/>
                    </a:lnTo>
                    <a:cubicBezTo>
                      <a:pt x="4150" y="2720"/>
                      <a:pt x="4171" y="2740"/>
                      <a:pt x="4171" y="2765"/>
                    </a:cubicBezTo>
                    <a:lnTo>
                      <a:pt x="4171" y="3218"/>
                    </a:lnTo>
                    <a:close/>
                    <a:moveTo>
                      <a:pt x="4987" y="4216"/>
                    </a:moveTo>
                    <a:cubicBezTo>
                      <a:pt x="4987" y="4241"/>
                      <a:pt x="4966" y="4261"/>
                      <a:pt x="4941" y="4261"/>
                    </a:cubicBezTo>
                    <a:lnTo>
                      <a:pt x="4488" y="4261"/>
                    </a:lnTo>
                    <a:cubicBezTo>
                      <a:pt x="4463" y="4261"/>
                      <a:pt x="4443" y="4241"/>
                      <a:pt x="4443" y="4216"/>
                    </a:cubicBezTo>
                    <a:lnTo>
                      <a:pt x="4443" y="3762"/>
                    </a:lnTo>
                    <a:cubicBezTo>
                      <a:pt x="4443" y="3737"/>
                      <a:pt x="4463" y="3717"/>
                      <a:pt x="4488" y="3717"/>
                    </a:cubicBezTo>
                    <a:lnTo>
                      <a:pt x="4941" y="3717"/>
                    </a:lnTo>
                    <a:cubicBezTo>
                      <a:pt x="4966" y="3717"/>
                      <a:pt x="4987" y="3737"/>
                      <a:pt x="4987" y="3762"/>
                    </a:cubicBezTo>
                    <a:lnTo>
                      <a:pt x="4987" y="4216"/>
                    </a:lnTo>
                    <a:close/>
                    <a:moveTo>
                      <a:pt x="4987" y="3218"/>
                    </a:moveTo>
                    <a:cubicBezTo>
                      <a:pt x="4987" y="3243"/>
                      <a:pt x="4966" y="3264"/>
                      <a:pt x="4941" y="3264"/>
                    </a:cubicBezTo>
                    <a:lnTo>
                      <a:pt x="4488" y="3264"/>
                    </a:lnTo>
                    <a:cubicBezTo>
                      <a:pt x="4463" y="3264"/>
                      <a:pt x="4443" y="3243"/>
                      <a:pt x="4443" y="3218"/>
                    </a:cubicBezTo>
                    <a:lnTo>
                      <a:pt x="4443" y="2765"/>
                    </a:lnTo>
                    <a:cubicBezTo>
                      <a:pt x="4443" y="2740"/>
                      <a:pt x="4463" y="2720"/>
                      <a:pt x="4488" y="2720"/>
                    </a:cubicBezTo>
                    <a:lnTo>
                      <a:pt x="4941" y="2720"/>
                    </a:lnTo>
                    <a:cubicBezTo>
                      <a:pt x="4966" y="2720"/>
                      <a:pt x="4987" y="2740"/>
                      <a:pt x="4987" y="2765"/>
                    </a:cubicBezTo>
                    <a:lnTo>
                      <a:pt x="4987" y="3218"/>
                    </a:lnTo>
                    <a:close/>
                    <a:moveTo>
                      <a:pt x="5803" y="4216"/>
                    </a:moveTo>
                    <a:cubicBezTo>
                      <a:pt x="5803" y="4241"/>
                      <a:pt x="5782" y="4261"/>
                      <a:pt x="5757" y="4261"/>
                    </a:cubicBezTo>
                    <a:lnTo>
                      <a:pt x="5304" y="4261"/>
                    </a:lnTo>
                    <a:cubicBezTo>
                      <a:pt x="5279" y="4261"/>
                      <a:pt x="5259" y="4241"/>
                      <a:pt x="5259" y="4216"/>
                    </a:cubicBezTo>
                    <a:lnTo>
                      <a:pt x="5259" y="3762"/>
                    </a:lnTo>
                    <a:cubicBezTo>
                      <a:pt x="5259" y="3737"/>
                      <a:pt x="5279" y="3717"/>
                      <a:pt x="5304" y="3717"/>
                    </a:cubicBezTo>
                    <a:lnTo>
                      <a:pt x="5757" y="3717"/>
                    </a:lnTo>
                    <a:cubicBezTo>
                      <a:pt x="5782" y="3717"/>
                      <a:pt x="5803" y="3737"/>
                      <a:pt x="5803" y="3762"/>
                    </a:cubicBezTo>
                    <a:lnTo>
                      <a:pt x="5803" y="4216"/>
                    </a:lnTo>
                    <a:close/>
                    <a:moveTo>
                      <a:pt x="5803" y="3218"/>
                    </a:moveTo>
                    <a:cubicBezTo>
                      <a:pt x="5803" y="3243"/>
                      <a:pt x="5782" y="3264"/>
                      <a:pt x="5757" y="3264"/>
                    </a:cubicBezTo>
                    <a:lnTo>
                      <a:pt x="5304" y="3264"/>
                    </a:lnTo>
                    <a:cubicBezTo>
                      <a:pt x="5279" y="3264"/>
                      <a:pt x="5259" y="3243"/>
                      <a:pt x="5259" y="3218"/>
                    </a:cubicBezTo>
                    <a:lnTo>
                      <a:pt x="5259" y="2765"/>
                    </a:lnTo>
                    <a:cubicBezTo>
                      <a:pt x="5259" y="2740"/>
                      <a:pt x="5279" y="2720"/>
                      <a:pt x="5304" y="2720"/>
                    </a:cubicBezTo>
                    <a:lnTo>
                      <a:pt x="5757" y="2720"/>
                    </a:lnTo>
                    <a:cubicBezTo>
                      <a:pt x="5782" y="2720"/>
                      <a:pt x="5803" y="2740"/>
                      <a:pt x="5803" y="2765"/>
                    </a:cubicBezTo>
                    <a:lnTo>
                      <a:pt x="5803" y="32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21" name="îṡliďe">
                <a:extLst>
                  <a:ext uri="{FF2B5EF4-FFF2-40B4-BE49-F238E27FC236}">
                    <a16:creationId xmlns:a16="http://schemas.microsoft.com/office/drawing/2014/main" id="{39901353-BD2E-40FD-A002-8EFC7B7E931B}"/>
                  </a:ext>
                </a:extLst>
              </p:cNvPr>
              <p:cNvGrpSpPr/>
              <p:nvPr/>
            </p:nvGrpSpPr>
            <p:grpSpPr>
              <a:xfrm>
                <a:off x="8084242" y="1560626"/>
                <a:ext cx="3421582" cy="1308761"/>
                <a:chOff x="8211000" y="1130300"/>
                <a:chExt cx="3307900" cy="1308761"/>
              </a:xfrm>
            </p:grpSpPr>
            <p:sp>
              <p:nvSpPr>
                <p:cNvPr id="23" name="îSlîḑê">
                  <a:extLst>
                    <a:ext uri="{FF2B5EF4-FFF2-40B4-BE49-F238E27FC236}">
                      <a16:creationId xmlns:a16="http://schemas.microsoft.com/office/drawing/2014/main" id="{9DCFEA65-ADAF-4E41-BB55-FF9C35B50CAA}"/>
                    </a:ext>
                  </a:extLst>
                </p:cNvPr>
                <p:cNvSpPr txBox="1"/>
                <p:nvPr/>
              </p:nvSpPr>
              <p:spPr bwMode="auto">
                <a:xfrm>
                  <a:off x="8211000" y="1130300"/>
                  <a:ext cx="3307900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en-US" altLang="zh-CN" sz="2000" b="1" dirty="0"/>
                    <a:t>Text here</a:t>
                  </a:r>
                </a:p>
              </p:txBody>
            </p:sp>
            <p:sp>
              <p:nvSpPr>
                <p:cNvPr id="24" name="îṧ1îďè">
                  <a:extLst>
                    <a:ext uri="{FF2B5EF4-FFF2-40B4-BE49-F238E27FC236}">
                      <a16:creationId xmlns:a16="http://schemas.microsoft.com/office/drawing/2014/main" id="{FF09BF51-152F-4BD0-BC2D-D5C8D35A1CA1}"/>
                    </a:ext>
                  </a:extLst>
                </p:cNvPr>
                <p:cNvSpPr/>
                <p:nvPr/>
              </p:nvSpPr>
              <p:spPr bwMode="auto">
                <a:xfrm>
                  <a:off x="8211000" y="1572106"/>
                  <a:ext cx="3307900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 algn="r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Copy paste fonts. Choose the only option to retain text.</a:t>
                  </a:r>
                </a:p>
                <a:p>
                  <a:pPr marL="171450" indent="-171450" algn="r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……</a:t>
                  </a:r>
                </a:p>
              </p:txBody>
            </p:sp>
          </p:grp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id="{328DD48A-5856-4E40-943D-C684931A49B7}"/>
                  </a:ext>
                </a:extLst>
              </p:cNvPr>
              <p:cNvCxnSpPr/>
              <p:nvPr/>
            </p:nvCxnSpPr>
            <p:spPr>
              <a:xfrm>
                <a:off x="7838300" y="2002431"/>
                <a:ext cx="3680600" cy="0"/>
              </a:xfrm>
              <a:prstGeom prst="line">
                <a:avLst/>
              </a:prstGeom>
              <a:ln w="3175" cap="rnd">
                <a:solidFill>
                  <a:schemeClr val="bg1">
                    <a:lumMod val="85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47098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3EC5F-C24D-4677-BC8F-B5446188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3B7383F-3C80-4821-AC11-6BA279AC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A6E38EB-B330-4330-BD4D-8B3FA44B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15</a:t>
            </a:fld>
            <a:endParaRPr lang="zh-CN" altLang="en-US"/>
          </a:p>
        </p:txBody>
      </p:sp>
      <p:grpSp>
        <p:nvGrpSpPr>
          <p:cNvPr id="5" name="7c273de4-a495-4542-9591-9da9076d567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6A15E65F-A4C5-4156-A44F-A194382D9044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9926" y="1764000"/>
            <a:ext cx="10850562" cy="3670856"/>
            <a:chOff x="669926" y="1764000"/>
            <a:chExt cx="10850562" cy="3670856"/>
          </a:xfrm>
        </p:grpSpPr>
        <p:grpSp>
          <p:nvGrpSpPr>
            <p:cNvPr id="6" name="î$ḷîḑe">
              <a:extLst>
                <a:ext uri="{FF2B5EF4-FFF2-40B4-BE49-F238E27FC236}">
                  <a16:creationId xmlns:a16="http://schemas.microsoft.com/office/drawing/2014/main" id="{07EE05A6-182A-46F4-B2E1-B56DC098D09C}"/>
                </a:ext>
              </a:extLst>
            </p:cNvPr>
            <p:cNvGrpSpPr/>
            <p:nvPr/>
          </p:nvGrpSpPr>
          <p:grpSpPr>
            <a:xfrm>
              <a:off x="4260572" y="1764000"/>
              <a:ext cx="3670857" cy="3670856"/>
              <a:chOff x="2025650" y="1773238"/>
              <a:chExt cx="4551363" cy="4551362"/>
            </a:xfrm>
          </p:grpSpPr>
          <p:sp>
            <p:nvSpPr>
              <p:cNvPr id="18" name="ïs1ïḑé">
                <a:extLst>
                  <a:ext uri="{FF2B5EF4-FFF2-40B4-BE49-F238E27FC236}">
                    <a16:creationId xmlns:a16="http://schemas.microsoft.com/office/drawing/2014/main" id="{B8051893-FD83-4889-9556-DF5401650ABB}"/>
                  </a:ext>
                </a:extLst>
              </p:cNvPr>
              <p:cNvSpPr/>
              <p:nvPr/>
            </p:nvSpPr>
            <p:spPr bwMode="auto">
              <a:xfrm>
                <a:off x="2025650" y="2903538"/>
                <a:ext cx="1563688" cy="1150937"/>
              </a:xfrm>
              <a:custGeom>
                <a:avLst/>
                <a:gdLst>
                  <a:gd name="T0" fmla="*/ 705 w 985"/>
                  <a:gd name="T1" fmla="*/ 613 h 725"/>
                  <a:gd name="T2" fmla="*/ 712 w 985"/>
                  <a:gd name="T3" fmla="*/ 480 h 725"/>
                  <a:gd name="T4" fmla="*/ 731 w 985"/>
                  <a:gd name="T5" fmla="*/ 434 h 725"/>
                  <a:gd name="T6" fmla="*/ 748 w 985"/>
                  <a:gd name="T7" fmla="*/ 429 h 725"/>
                  <a:gd name="T8" fmla="*/ 802 w 985"/>
                  <a:gd name="T9" fmla="*/ 459 h 725"/>
                  <a:gd name="T10" fmla="*/ 847 w 985"/>
                  <a:gd name="T11" fmla="*/ 482 h 725"/>
                  <a:gd name="T12" fmla="*/ 886 w 985"/>
                  <a:gd name="T13" fmla="*/ 485 h 725"/>
                  <a:gd name="T14" fmla="*/ 928 w 985"/>
                  <a:gd name="T15" fmla="*/ 473 h 725"/>
                  <a:gd name="T16" fmla="*/ 959 w 985"/>
                  <a:gd name="T17" fmla="*/ 445 h 725"/>
                  <a:gd name="T18" fmla="*/ 978 w 985"/>
                  <a:gd name="T19" fmla="*/ 409 h 725"/>
                  <a:gd name="T20" fmla="*/ 983 w 985"/>
                  <a:gd name="T21" fmla="*/ 335 h 725"/>
                  <a:gd name="T22" fmla="*/ 969 w 985"/>
                  <a:gd name="T23" fmla="*/ 297 h 725"/>
                  <a:gd name="T24" fmla="*/ 939 w 985"/>
                  <a:gd name="T25" fmla="*/ 268 h 725"/>
                  <a:gd name="T26" fmla="*/ 896 w 985"/>
                  <a:gd name="T27" fmla="*/ 253 h 725"/>
                  <a:gd name="T28" fmla="*/ 858 w 985"/>
                  <a:gd name="T29" fmla="*/ 255 h 725"/>
                  <a:gd name="T30" fmla="*/ 790 w 985"/>
                  <a:gd name="T31" fmla="*/ 286 h 725"/>
                  <a:gd name="T32" fmla="*/ 745 w 985"/>
                  <a:gd name="T33" fmla="*/ 299 h 725"/>
                  <a:gd name="T34" fmla="*/ 727 w 985"/>
                  <a:gd name="T35" fmla="*/ 282 h 725"/>
                  <a:gd name="T36" fmla="*/ 718 w 985"/>
                  <a:gd name="T37" fmla="*/ 183 h 725"/>
                  <a:gd name="T38" fmla="*/ 614 w 985"/>
                  <a:gd name="T39" fmla="*/ 1 h 725"/>
                  <a:gd name="T40" fmla="*/ 484 w 985"/>
                  <a:gd name="T41" fmla="*/ 5 h 725"/>
                  <a:gd name="T42" fmla="*/ 436 w 985"/>
                  <a:gd name="T43" fmla="*/ 26 h 725"/>
                  <a:gd name="T44" fmla="*/ 431 w 985"/>
                  <a:gd name="T45" fmla="*/ 44 h 725"/>
                  <a:gd name="T46" fmla="*/ 439 w 985"/>
                  <a:gd name="T47" fmla="*/ 65 h 725"/>
                  <a:gd name="T48" fmla="*/ 475 w 985"/>
                  <a:gd name="T49" fmla="*/ 125 h 725"/>
                  <a:gd name="T50" fmla="*/ 484 w 985"/>
                  <a:gd name="T51" fmla="*/ 180 h 725"/>
                  <a:gd name="T52" fmla="*/ 479 w 985"/>
                  <a:gd name="T53" fmla="*/ 213 h 725"/>
                  <a:gd name="T54" fmla="*/ 458 w 985"/>
                  <a:gd name="T55" fmla="*/ 247 h 725"/>
                  <a:gd name="T56" fmla="*/ 425 w 985"/>
                  <a:gd name="T57" fmla="*/ 269 h 725"/>
                  <a:gd name="T58" fmla="*/ 376 w 985"/>
                  <a:gd name="T59" fmla="*/ 279 h 725"/>
                  <a:gd name="T60" fmla="*/ 337 w 985"/>
                  <a:gd name="T61" fmla="*/ 271 h 725"/>
                  <a:gd name="T62" fmla="*/ 302 w 985"/>
                  <a:gd name="T63" fmla="*/ 250 h 725"/>
                  <a:gd name="T64" fmla="*/ 277 w 985"/>
                  <a:gd name="T65" fmla="*/ 215 h 725"/>
                  <a:gd name="T66" fmla="*/ 268 w 985"/>
                  <a:gd name="T67" fmla="*/ 166 h 725"/>
                  <a:gd name="T68" fmla="*/ 274 w 985"/>
                  <a:gd name="T69" fmla="*/ 120 h 725"/>
                  <a:gd name="T70" fmla="*/ 296 w 985"/>
                  <a:gd name="T71" fmla="*/ 74 h 725"/>
                  <a:gd name="T72" fmla="*/ 319 w 985"/>
                  <a:gd name="T73" fmla="*/ 43 h 725"/>
                  <a:gd name="T74" fmla="*/ 315 w 985"/>
                  <a:gd name="T75" fmla="*/ 30 h 725"/>
                  <a:gd name="T76" fmla="*/ 270 w 985"/>
                  <a:gd name="T77" fmla="*/ 11 h 725"/>
                  <a:gd name="T78" fmla="*/ 176 w 985"/>
                  <a:gd name="T79" fmla="*/ 2 h 725"/>
                  <a:gd name="T80" fmla="*/ 0 w 985"/>
                  <a:gd name="T81" fmla="*/ 721 h 725"/>
                  <a:gd name="T82" fmla="*/ 130 w 985"/>
                  <a:gd name="T83" fmla="*/ 724 h 725"/>
                  <a:gd name="T84" fmla="*/ 275 w 985"/>
                  <a:gd name="T85" fmla="*/ 715 h 725"/>
                  <a:gd name="T86" fmla="*/ 338 w 985"/>
                  <a:gd name="T87" fmla="*/ 697 h 725"/>
                  <a:gd name="T88" fmla="*/ 345 w 985"/>
                  <a:gd name="T89" fmla="*/ 684 h 725"/>
                  <a:gd name="T90" fmla="*/ 322 w 985"/>
                  <a:gd name="T91" fmla="*/ 650 h 725"/>
                  <a:gd name="T92" fmla="*/ 288 w 985"/>
                  <a:gd name="T93" fmla="*/ 592 h 725"/>
                  <a:gd name="T94" fmla="*/ 278 w 985"/>
                  <a:gd name="T95" fmla="*/ 533 h 725"/>
                  <a:gd name="T96" fmla="*/ 284 w 985"/>
                  <a:gd name="T97" fmla="*/ 506 h 725"/>
                  <a:gd name="T98" fmla="*/ 303 w 985"/>
                  <a:gd name="T99" fmla="*/ 478 h 725"/>
                  <a:gd name="T100" fmla="*/ 358 w 985"/>
                  <a:gd name="T101" fmla="*/ 451 h 725"/>
                  <a:gd name="T102" fmla="*/ 414 w 985"/>
                  <a:gd name="T103" fmla="*/ 452 h 725"/>
                  <a:gd name="T104" fmla="*/ 468 w 985"/>
                  <a:gd name="T105" fmla="*/ 482 h 725"/>
                  <a:gd name="T106" fmla="*/ 488 w 985"/>
                  <a:gd name="T107" fmla="*/ 510 h 725"/>
                  <a:gd name="T108" fmla="*/ 493 w 985"/>
                  <a:gd name="T109" fmla="*/ 556 h 725"/>
                  <a:gd name="T110" fmla="*/ 478 w 985"/>
                  <a:gd name="T111" fmla="*/ 619 h 725"/>
                  <a:gd name="T112" fmla="*/ 460 w 985"/>
                  <a:gd name="T113" fmla="*/ 677 h 725"/>
                  <a:gd name="T114" fmla="*/ 478 w 985"/>
                  <a:gd name="T115" fmla="*/ 703 h 725"/>
                  <a:gd name="T116" fmla="*/ 526 w 985"/>
                  <a:gd name="T117" fmla="*/ 719 h 725"/>
                  <a:gd name="T118" fmla="*/ 706 w 985"/>
                  <a:gd name="T119" fmla="*/ 724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85" h="725">
                    <a:moveTo>
                      <a:pt x="706" y="724"/>
                    </a:moveTo>
                    <a:lnTo>
                      <a:pt x="706" y="724"/>
                    </a:lnTo>
                    <a:lnTo>
                      <a:pt x="705" y="668"/>
                    </a:lnTo>
                    <a:lnTo>
                      <a:pt x="705" y="613"/>
                    </a:lnTo>
                    <a:lnTo>
                      <a:pt x="705" y="564"/>
                    </a:lnTo>
                    <a:lnTo>
                      <a:pt x="707" y="518"/>
                    </a:lnTo>
                    <a:lnTo>
                      <a:pt x="709" y="499"/>
                    </a:lnTo>
                    <a:lnTo>
                      <a:pt x="712" y="480"/>
                    </a:lnTo>
                    <a:lnTo>
                      <a:pt x="716" y="465"/>
                    </a:lnTo>
                    <a:lnTo>
                      <a:pt x="720" y="452"/>
                    </a:lnTo>
                    <a:lnTo>
                      <a:pt x="725" y="441"/>
                    </a:lnTo>
                    <a:lnTo>
                      <a:pt x="731" y="434"/>
                    </a:lnTo>
                    <a:lnTo>
                      <a:pt x="739" y="430"/>
                    </a:lnTo>
                    <a:lnTo>
                      <a:pt x="742" y="429"/>
                    </a:lnTo>
                    <a:lnTo>
                      <a:pt x="748" y="429"/>
                    </a:lnTo>
                    <a:lnTo>
                      <a:pt x="748" y="429"/>
                    </a:lnTo>
                    <a:lnTo>
                      <a:pt x="755" y="430"/>
                    </a:lnTo>
                    <a:lnTo>
                      <a:pt x="760" y="431"/>
                    </a:lnTo>
                    <a:lnTo>
                      <a:pt x="774" y="438"/>
                    </a:lnTo>
                    <a:lnTo>
                      <a:pt x="802" y="459"/>
                    </a:lnTo>
                    <a:lnTo>
                      <a:pt x="818" y="469"/>
                    </a:lnTo>
                    <a:lnTo>
                      <a:pt x="828" y="475"/>
                    </a:lnTo>
                    <a:lnTo>
                      <a:pt x="837" y="478"/>
                    </a:lnTo>
                    <a:lnTo>
                      <a:pt x="847" y="482"/>
                    </a:lnTo>
                    <a:lnTo>
                      <a:pt x="860" y="483"/>
                    </a:lnTo>
                    <a:lnTo>
                      <a:pt x="872" y="485"/>
                    </a:lnTo>
                    <a:lnTo>
                      <a:pt x="886" y="485"/>
                    </a:lnTo>
                    <a:lnTo>
                      <a:pt x="886" y="485"/>
                    </a:lnTo>
                    <a:lnTo>
                      <a:pt x="897" y="483"/>
                    </a:lnTo>
                    <a:lnTo>
                      <a:pt x="909" y="480"/>
                    </a:lnTo>
                    <a:lnTo>
                      <a:pt x="918" y="478"/>
                    </a:lnTo>
                    <a:lnTo>
                      <a:pt x="928" y="473"/>
                    </a:lnTo>
                    <a:lnTo>
                      <a:pt x="937" y="468"/>
                    </a:lnTo>
                    <a:lnTo>
                      <a:pt x="945" y="461"/>
                    </a:lnTo>
                    <a:lnTo>
                      <a:pt x="952" y="454"/>
                    </a:lnTo>
                    <a:lnTo>
                      <a:pt x="959" y="445"/>
                    </a:lnTo>
                    <a:lnTo>
                      <a:pt x="965" y="437"/>
                    </a:lnTo>
                    <a:lnTo>
                      <a:pt x="970" y="429"/>
                    </a:lnTo>
                    <a:lnTo>
                      <a:pt x="974" y="419"/>
                    </a:lnTo>
                    <a:lnTo>
                      <a:pt x="978" y="409"/>
                    </a:lnTo>
                    <a:lnTo>
                      <a:pt x="984" y="388"/>
                    </a:lnTo>
                    <a:lnTo>
                      <a:pt x="985" y="367"/>
                    </a:lnTo>
                    <a:lnTo>
                      <a:pt x="985" y="345"/>
                    </a:lnTo>
                    <a:lnTo>
                      <a:pt x="983" y="335"/>
                    </a:lnTo>
                    <a:lnTo>
                      <a:pt x="981" y="325"/>
                    </a:lnTo>
                    <a:lnTo>
                      <a:pt x="977" y="315"/>
                    </a:lnTo>
                    <a:lnTo>
                      <a:pt x="973" y="306"/>
                    </a:lnTo>
                    <a:lnTo>
                      <a:pt x="969" y="297"/>
                    </a:lnTo>
                    <a:lnTo>
                      <a:pt x="962" y="289"/>
                    </a:lnTo>
                    <a:lnTo>
                      <a:pt x="955" y="280"/>
                    </a:lnTo>
                    <a:lnTo>
                      <a:pt x="948" y="273"/>
                    </a:lnTo>
                    <a:lnTo>
                      <a:pt x="939" y="268"/>
                    </a:lnTo>
                    <a:lnTo>
                      <a:pt x="930" y="262"/>
                    </a:lnTo>
                    <a:lnTo>
                      <a:pt x="920" y="258"/>
                    </a:lnTo>
                    <a:lnTo>
                      <a:pt x="909" y="255"/>
                    </a:lnTo>
                    <a:lnTo>
                      <a:pt x="896" y="253"/>
                    </a:lnTo>
                    <a:lnTo>
                      <a:pt x="883" y="253"/>
                    </a:lnTo>
                    <a:lnTo>
                      <a:pt x="883" y="253"/>
                    </a:lnTo>
                    <a:lnTo>
                      <a:pt x="871" y="253"/>
                    </a:lnTo>
                    <a:lnTo>
                      <a:pt x="858" y="255"/>
                    </a:lnTo>
                    <a:lnTo>
                      <a:pt x="846" y="258"/>
                    </a:lnTo>
                    <a:lnTo>
                      <a:pt x="835" y="264"/>
                    </a:lnTo>
                    <a:lnTo>
                      <a:pt x="811" y="275"/>
                    </a:lnTo>
                    <a:lnTo>
                      <a:pt x="790" y="286"/>
                    </a:lnTo>
                    <a:lnTo>
                      <a:pt x="769" y="294"/>
                    </a:lnTo>
                    <a:lnTo>
                      <a:pt x="760" y="299"/>
                    </a:lnTo>
                    <a:lnTo>
                      <a:pt x="752" y="299"/>
                    </a:lnTo>
                    <a:lnTo>
                      <a:pt x="745" y="299"/>
                    </a:lnTo>
                    <a:lnTo>
                      <a:pt x="738" y="296"/>
                    </a:lnTo>
                    <a:lnTo>
                      <a:pt x="732" y="290"/>
                    </a:lnTo>
                    <a:lnTo>
                      <a:pt x="727" y="282"/>
                    </a:lnTo>
                    <a:lnTo>
                      <a:pt x="727" y="282"/>
                    </a:lnTo>
                    <a:lnTo>
                      <a:pt x="724" y="269"/>
                    </a:lnTo>
                    <a:lnTo>
                      <a:pt x="721" y="247"/>
                    </a:lnTo>
                    <a:lnTo>
                      <a:pt x="720" y="219"/>
                    </a:lnTo>
                    <a:lnTo>
                      <a:pt x="718" y="183"/>
                    </a:lnTo>
                    <a:lnTo>
                      <a:pt x="717" y="99"/>
                    </a:lnTo>
                    <a:lnTo>
                      <a:pt x="718" y="6"/>
                    </a:lnTo>
                    <a:lnTo>
                      <a:pt x="718" y="6"/>
                    </a:lnTo>
                    <a:lnTo>
                      <a:pt x="614" y="1"/>
                    </a:lnTo>
                    <a:lnTo>
                      <a:pt x="565" y="0"/>
                    </a:lnTo>
                    <a:lnTo>
                      <a:pt x="521" y="1"/>
                    </a:lnTo>
                    <a:lnTo>
                      <a:pt x="502" y="2"/>
                    </a:lnTo>
                    <a:lnTo>
                      <a:pt x="484" y="5"/>
                    </a:lnTo>
                    <a:lnTo>
                      <a:pt x="468" y="9"/>
                    </a:lnTo>
                    <a:lnTo>
                      <a:pt x="454" y="13"/>
                    </a:lnTo>
                    <a:lnTo>
                      <a:pt x="445" y="19"/>
                    </a:lnTo>
                    <a:lnTo>
                      <a:pt x="436" y="26"/>
                    </a:lnTo>
                    <a:lnTo>
                      <a:pt x="433" y="30"/>
                    </a:lnTo>
                    <a:lnTo>
                      <a:pt x="432" y="34"/>
                    </a:lnTo>
                    <a:lnTo>
                      <a:pt x="431" y="39"/>
                    </a:lnTo>
                    <a:lnTo>
                      <a:pt x="431" y="44"/>
                    </a:lnTo>
                    <a:lnTo>
                      <a:pt x="431" y="44"/>
                    </a:lnTo>
                    <a:lnTo>
                      <a:pt x="431" y="50"/>
                    </a:lnTo>
                    <a:lnTo>
                      <a:pt x="433" y="55"/>
                    </a:lnTo>
                    <a:lnTo>
                      <a:pt x="439" y="65"/>
                    </a:lnTo>
                    <a:lnTo>
                      <a:pt x="457" y="90"/>
                    </a:lnTo>
                    <a:lnTo>
                      <a:pt x="467" y="106"/>
                    </a:lnTo>
                    <a:lnTo>
                      <a:pt x="471" y="116"/>
                    </a:lnTo>
                    <a:lnTo>
                      <a:pt x="475" y="125"/>
                    </a:lnTo>
                    <a:lnTo>
                      <a:pt x="479" y="138"/>
                    </a:lnTo>
                    <a:lnTo>
                      <a:pt x="482" y="150"/>
                    </a:lnTo>
                    <a:lnTo>
                      <a:pt x="484" y="164"/>
                    </a:lnTo>
                    <a:lnTo>
                      <a:pt x="484" y="180"/>
                    </a:lnTo>
                    <a:lnTo>
                      <a:pt x="484" y="180"/>
                    </a:lnTo>
                    <a:lnTo>
                      <a:pt x="484" y="192"/>
                    </a:lnTo>
                    <a:lnTo>
                      <a:pt x="482" y="204"/>
                    </a:lnTo>
                    <a:lnTo>
                      <a:pt x="479" y="213"/>
                    </a:lnTo>
                    <a:lnTo>
                      <a:pt x="475" y="223"/>
                    </a:lnTo>
                    <a:lnTo>
                      <a:pt x="470" y="232"/>
                    </a:lnTo>
                    <a:lnTo>
                      <a:pt x="464" y="240"/>
                    </a:lnTo>
                    <a:lnTo>
                      <a:pt x="458" y="247"/>
                    </a:lnTo>
                    <a:lnTo>
                      <a:pt x="450" y="254"/>
                    </a:lnTo>
                    <a:lnTo>
                      <a:pt x="443" y="260"/>
                    </a:lnTo>
                    <a:lnTo>
                      <a:pt x="435" y="265"/>
                    </a:lnTo>
                    <a:lnTo>
                      <a:pt x="425" y="269"/>
                    </a:lnTo>
                    <a:lnTo>
                      <a:pt x="417" y="272"/>
                    </a:lnTo>
                    <a:lnTo>
                      <a:pt x="407" y="275"/>
                    </a:lnTo>
                    <a:lnTo>
                      <a:pt x="397" y="278"/>
                    </a:lnTo>
                    <a:lnTo>
                      <a:pt x="376" y="279"/>
                    </a:lnTo>
                    <a:lnTo>
                      <a:pt x="366" y="278"/>
                    </a:lnTo>
                    <a:lnTo>
                      <a:pt x="356" y="276"/>
                    </a:lnTo>
                    <a:lnTo>
                      <a:pt x="347" y="275"/>
                    </a:lnTo>
                    <a:lnTo>
                      <a:pt x="337" y="271"/>
                    </a:lnTo>
                    <a:lnTo>
                      <a:pt x="327" y="268"/>
                    </a:lnTo>
                    <a:lnTo>
                      <a:pt x="319" y="262"/>
                    </a:lnTo>
                    <a:lnTo>
                      <a:pt x="310" y="257"/>
                    </a:lnTo>
                    <a:lnTo>
                      <a:pt x="302" y="250"/>
                    </a:lnTo>
                    <a:lnTo>
                      <a:pt x="295" y="243"/>
                    </a:lnTo>
                    <a:lnTo>
                      <a:pt x="288" y="234"/>
                    </a:lnTo>
                    <a:lnTo>
                      <a:pt x="282" y="226"/>
                    </a:lnTo>
                    <a:lnTo>
                      <a:pt x="277" y="215"/>
                    </a:lnTo>
                    <a:lnTo>
                      <a:pt x="274" y="205"/>
                    </a:lnTo>
                    <a:lnTo>
                      <a:pt x="271" y="192"/>
                    </a:lnTo>
                    <a:lnTo>
                      <a:pt x="268" y="180"/>
                    </a:lnTo>
                    <a:lnTo>
                      <a:pt x="268" y="166"/>
                    </a:lnTo>
                    <a:lnTo>
                      <a:pt x="268" y="166"/>
                    </a:lnTo>
                    <a:lnTo>
                      <a:pt x="268" y="149"/>
                    </a:lnTo>
                    <a:lnTo>
                      <a:pt x="271" y="132"/>
                    </a:lnTo>
                    <a:lnTo>
                      <a:pt x="274" y="120"/>
                    </a:lnTo>
                    <a:lnTo>
                      <a:pt x="277" y="107"/>
                    </a:lnTo>
                    <a:lnTo>
                      <a:pt x="282" y="97"/>
                    </a:lnTo>
                    <a:lnTo>
                      <a:pt x="287" y="88"/>
                    </a:lnTo>
                    <a:lnTo>
                      <a:pt x="296" y="74"/>
                    </a:lnTo>
                    <a:lnTo>
                      <a:pt x="306" y="62"/>
                    </a:lnTo>
                    <a:lnTo>
                      <a:pt x="315" y="53"/>
                    </a:lnTo>
                    <a:lnTo>
                      <a:pt x="317" y="48"/>
                    </a:lnTo>
                    <a:lnTo>
                      <a:pt x="319" y="43"/>
                    </a:lnTo>
                    <a:lnTo>
                      <a:pt x="319" y="39"/>
                    </a:lnTo>
                    <a:lnTo>
                      <a:pt x="317" y="33"/>
                    </a:lnTo>
                    <a:lnTo>
                      <a:pt x="317" y="33"/>
                    </a:lnTo>
                    <a:lnTo>
                      <a:pt x="315" y="30"/>
                    </a:lnTo>
                    <a:lnTo>
                      <a:pt x="312" y="26"/>
                    </a:lnTo>
                    <a:lnTo>
                      <a:pt x="302" y="20"/>
                    </a:lnTo>
                    <a:lnTo>
                      <a:pt x="287" y="15"/>
                    </a:lnTo>
                    <a:lnTo>
                      <a:pt x="270" y="11"/>
                    </a:lnTo>
                    <a:lnTo>
                      <a:pt x="249" y="8"/>
                    </a:lnTo>
                    <a:lnTo>
                      <a:pt x="226" y="5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23" y="1"/>
                    </a:lnTo>
                    <a:lnTo>
                      <a:pt x="74" y="2"/>
                    </a:lnTo>
                    <a:lnTo>
                      <a:pt x="0" y="4"/>
                    </a:lnTo>
                    <a:lnTo>
                      <a:pt x="0" y="721"/>
                    </a:lnTo>
                    <a:lnTo>
                      <a:pt x="0" y="721"/>
                    </a:lnTo>
                    <a:lnTo>
                      <a:pt x="0" y="721"/>
                    </a:lnTo>
                    <a:lnTo>
                      <a:pt x="74" y="724"/>
                    </a:lnTo>
                    <a:lnTo>
                      <a:pt x="130" y="724"/>
                    </a:lnTo>
                    <a:lnTo>
                      <a:pt x="192" y="722"/>
                    </a:lnTo>
                    <a:lnTo>
                      <a:pt x="221" y="721"/>
                    </a:lnTo>
                    <a:lnTo>
                      <a:pt x="249" y="718"/>
                    </a:lnTo>
                    <a:lnTo>
                      <a:pt x="275" y="715"/>
                    </a:lnTo>
                    <a:lnTo>
                      <a:pt x="299" y="711"/>
                    </a:lnTo>
                    <a:lnTo>
                      <a:pt x="319" y="707"/>
                    </a:lnTo>
                    <a:lnTo>
                      <a:pt x="333" y="700"/>
                    </a:lnTo>
                    <a:lnTo>
                      <a:pt x="338" y="697"/>
                    </a:lnTo>
                    <a:lnTo>
                      <a:pt x="342" y="693"/>
                    </a:lnTo>
                    <a:lnTo>
                      <a:pt x="344" y="689"/>
                    </a:lnTo>
                    <a:lnTo>
                      <a:pt x="345" y="684"/>
                    </a:lnTo>
                    <a:lnTo>
                      <a:pt x="345" y="684"/>
                    </a:lnTo>
                    <a:lnTo>
                      <a:pt x="344" y="679"/>
                    </a:lnTo>
                    <a:lnTo>
                      <a:pt x="341" y="675"/>
                    </a:lnTo>
                    <a:lnTo>
                      <a:pt x="333" y="663"/>
                    </a:lnTo>
                    <a:lnTo>
                      <a:pt x="322" y="650"/>
                    </a:lnTo>
                    <a:lnTo>
                      <a:pt x="310" y="634"/>
                    </a:lnTo>
                    <a:lnTo>
                      <a:pt x="298" y="615"/>
                    </a:lnTo>
                    <a:lnTo>
                      <a:pt x="292" y="605"/>
                    </a:lnTo>
                    <a:lnTo>
                      <a:pt x="288" y="592"/>
                    </a:lnTo>
                    <a:lnTo>
                      <a:pt x="284" y="580"/>
                    </a:lnTo>
                    <a:lnTo>
                      <a:pt x="281" y="566"/>
                    </a:lnTo>
                    <a:lnTo>
                      <a:pt x="278" y="550"/>
                    </a:lnTo>
                    <a:lnTo>
                      <a:pt x="278" y="533"/>
                    </a:lnTo>
                    <a:lnTo>
                      <a:pt x="278" y="533"/>
                    </a:lnTo>
                    <a:lnTo>
                      <a:pt x="280" y="524"/>
                    </a:lnTo>
                    <a:lnTo>
                      <a:pt x="281" y="514"/>
                    </a:lnTo>
                    <a:lnTo>
                      <a:pt x="284" y="506"/>
                    </a:lnTo>
                    <a:lnTo>
                      <a:pt x="288" y="497"/>
                    </a:lnTo>
                    <a:lnTo>
                      <a:pt x="292" y="490"/>
                    </a:lnTo>
                    <a:lnTo>
                      <a:pt x="298" y="483"/>
                    </a:lnTo>
                    <a:lnTo>
                      <a:pt x="303" y="478"/>
                    </a:lnTo>
                    <a:lnTo>
                      <a:pt x="309" y="472"/>
                    </a:lnTo>
                    <a:lnTo>
                      <a:pt x="324" y="462"/>
                    </a:lnTo>
                    <a:lnTo>
                      <a:pt x="341" y="457"/>
                    </a:lnTo>
                    <a:lnTo>
                      <a:pt x="358" y="451"/>
                    </a:lnTo>
                    <a:lnTo>
                      <a:pt x="376" y="450"/>
                    </a:lnTo>
                    <a:lnTo>
                      <a:pt x="376" y="450"/>
                    </a:lnTo>
                    <a:lnTo>
                      <a:pt x="396" y="450"/>
                    </a:lnTo>
                    <a:lnTo>
                      <a:pt x="414" y="452"/>
                    </a:lnTo>
                    <a:lnTo>
                      <a:pt x="431" y="458"/>
                    </a:lnTo>
                    <a:lnTo>
                      <a:pt x="447" y="465"/>
                    </a:lnTo>
                    <a:lnTo>
                      <a:pt x="461" y="476"/>
                    </a:lnTo>
                    <a:lnTo>
                      <a:pt x="468" y="482"/>
                    </a:lnTo>
                    <a:lnTo>
                      <a:pt x="474" y="487"/>
                    </a:lnTo>
                    <a:lnTo>
                      <a:pt x="479" y="494"/>
                    </a:lnTo>
                    <a:lnTo>
                      <a:pt x="484" y="503"/>
                    </a:lnTo>
                    <a:lnTo>
                      <a:pt x="488" y="510"/>
                    </a:lnTo>
                    <a:lnTo>
                      <a:pt x="489" y="520"/>
                    </a:lnTo>
                    <a:lnTo>
                      <a:pt x="489" y="520"/>
                    </a:lnTo>
                    <a:lnTo>
                      <a:pt x="493" y="538"/>
                    </a:lnTo>
                    <a:lnTo>
                      <a:pt x="493" y="556"/>
                    </a:lnTo>
                    <a:lnTo>
                      <a:pt x="492" y="573"/>
                    </a:lnTo>
                    <a:lnTo>
                      <a:pt x="488" y="589"/>
                    </a:lnTo>
                    <a:lnTo>
                      <a:pt x="482" y="605"/>
                    </a:lnTo>
                    <a:lnTo>
                      <a:pt x="478" y="619"/>
                    </a:lnTo>
                    <a:lnTo>
                      <a:pt x="467" y="645"/>
                    </a:lnTo>
                    <a:lnTo>
                      <a:pt x="463" y="656"/>
                    </a:lnTo>
                    <a:lnTo>
                      <a:pt x="460" y="668"/>
                    </a:lnTo>
                    <a:lnTo>
                      <a:pt x="460" y="677"/>
                    </a:lnTo>
                    <a:lnTo>
                      <a:pt x="463" y="687"/>
                    </a:lnTo>
                    <a:lnTo>
                      <a:pt x="465" y="691"/>
                    </a:lnTo>
                    <a:lnTo>
                      <a:pt x="468" y="696"/>
                    </a:lnTo>
                    <a:lnTo>
                      <a:pt x="478" y="703"/>
                    </a:lnTo>
                    <a:lnTo>
                      <a:pt x="492" y="710"/>
                    </a:lnTo>
                    <a:lnTo>
                      <a:pt x="510" y="715"/>
                    </a:lnTo>
                    <a:lnTo>
                      <a:pt x="510" y="715"/>
                    </a:lnTo>
                    <a:lnTo>
                      <a:pt x="526" y="719"/>
                    </a:lnTo>
                    <a:lnTo>
                      <a:pt x="545" y="721"/>
                    </a:lnTo>
                    <a:lnTo>
                      <a:pt x="591" y="724"/>
                    </a:lnTo>
                    <a:lnTo>
                      <a:pt x="646" y="725"/>
                    </a:lnTo>
                    <a:lnTo>
                      <a:pt x="706" y="724"/>
                    </a:lnTo>
                    <a:lnTo>
                      <a:pt x="706" y="724"/>
                    </a:lnTo>
                    <a:close/>
                  </a:path>
                </a:pathLst>
              </a:custGeom>
              <a:noFill/>
              <a:ln w="6350" cap="rnd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ïs1iḍé">
                <a:extLst>
                  <a:ext uri="{FF2B5EF4-FFF2-40B4-BE49-F238E27FC236}">
                    <a16:creationId xmlns:a16="http://schemas.microsoft.com/office/drawing/2014/main" id="{EB43FF9B-6947-4ECC-8393-984B4A9DB4CE}"/>
                  </a:ext>
                </a:extLst>
              </p:cNvPr>
              <p:cNvSpPr/>
              <p:nvPr/>
            </p:nvSpPr>
            <p:spPr bwMode="auto">
              <a:xfrm>
                <a:off x="5013325" y="1773238"/>
                <a:ext cx="1563688" cy="1149350"/>
              </a:xfrm>
              <a:custGeom>
                <a:avLst/>
                <a:gdLst>
                  <a:gd name="T0" fmla="*/ 985 w 985"/>
                  <a:gd name="T1" fmla="*/ 74 h 724"/>
                  <a:gd name="T2" fmla="*/ 978 w 985"/>
                  <a:gd name="T3" fmla="*/ 45 h 724"/>
                  <a:gd name="T4" fmla="*/ 949 w 985"/>
                  <a:gd name="T5" fmla="*/ 13 h 724"/>
                  <a:gd name="T6" fmla="*/ 901 w 985"/>
                  <a:gd name="T7" fmla="*/ 0 h 724"/>
                  <a:gd name="T8" fmla="*/ 269 w 985"/>
                  <a:gd name="T9" fmla="*/ 32 h 724"/>
                  <a:gd name="T10" fmla="*/ 267 w 985"/>
                  <a:gd name="T11" fmla="*/ 189 h 724"/>
                  <a:gd name="T12" fmla="*/ 260 w 985"/>
                  <a:gd name="T13" fmla="*/ 270 h 724"/>
                  <a:gd name="T14" fmla="*/ 246 w 985"/>
                  <a:gd name="T15" fmla="*/ 327 h 724"/>
                  <a:gd name="T16" fmla="*/ 232 w 985"/>
                  <a:gd name="T17" fmla="*/ 344 h 724"/>
                  <a:gd name="T18" fmla="*/ 222 w 985"/>
                  <a:gd name="T19" fmla="*/ 345 h 724"/>
                  <a:gd name="T20" fmla="*/ 202 w 985"/>
                  <a:gd name="T21" fmla="*/ 328 h 724"/>
                  <a:gd name="T22" fmla="*/ 164 w 985"/>
                  <a:gd name="T23" fmla="*/ 295 h 724"/>
                  <a:gd name="T24" fmla="*/ 127 w 985"/>
                  <a:gd name="T25" fmla="*/ 280 h 724"/>
                  <a:gd name="T26" fmla="*/ 93 w 985"/>
                  <a:gd name="T27" fmla="*/ 275 h 724"/>
                  <a:gd name="T28" fmla="*/ 61 w 985"/>
                  <a:gd name="T29" fmla="*/ 281 h 724"/>
                  <a:gd name="T30" fmla="*/ 34 w 985"/>
                  <a:gd name="T31" fmla="*/ 294 h 724"/>
                  <a:gd name="T32" fmla="*/ 16 w 985"/>
                  <a:gd name="T33" fmla="*/ 313 h 724"/>
                  <a:gd name="T34" fmla="*/ 5 w 985"/>
                  <a:gd name="T35" fmla="*/ 338 h 724"/>
                  <a:gd name="T36" fmla="*/ 1 w 985"/>
                  <a:gd name="T37" fmla="*/ 396 h 724"/>
                  <a:gd name="T38" fmla="*/ 19 w 985"/>
                  <a:gd name="T39" fmla="*/ 449 h 724"/>
                  <a:gd name="T40" fmla="*/ 41 w 985"/>
                  <a:gd name="T41" fmla="*/ 477 h 724"/>
                  <a:gd name="T42" fmla="*/ 64 w 985"/>
                  <a:gd name="T43" fmla="*/ 489 h 724"/>
                  <a:gd name="T44" fmla="*/ 92 w 985"/>
                  <a:gd name="T45" fmla="*/ 493 h 724"/>
                  <a:gd name="T46" fmla="*/ 143 w 985"/>
                  <a:gd name="T47" fmla="*/ 488 h 724"/>
                  <a:gd name="T48" fmla="*/ 197 w 985"/>
                  <a:gd name="T49" fmla="*/ 465 h 724"/>
                  <a:gd name="T50" fmla="*/ 227 w 985"/>
                  <a:gd name="T51" fmla="*/ 460 h 724"/>
                  <a:gd name="T52" fmla="*/ 251 w 985"/>
                  <a:gd name="T53" fmla="*/ 477 h 724"/>
                  <a:gd name="T54" fmla="*/ 262 w 985"/>
                  <a:gd name="T55" fmla="*/ 510 h 724"/>
                  <a:gd name="T56" fmla="*/ 271 w 985"/>
                  <a:gd name="T57" fmla="*/ 570 h 724"/>
                  <a:gd name="T58" fmla="*/ 271 w 985"/>
                  <a:gd name="T59" fmla="*/ 718 h 724"/>
                  <a:gd name="T60" fmla="*/ 517 w 985"/>
                  <a:gd name="T61" fmla="*/ 724 h 724"/>
                  <a:gd name="T62" fmla="*/ 546 w 985"/>
                  <a:gd name="T63" fmla="*/ 720 h 724"/>
                  <a:gd name="T64" fmla="*/ 570 w 985"/>
                  <a:gd name="T65" fmla="*/ 700 h 724"/>
                  <a:gd name="T66" fmla="*/ 575 w 985"/>
                  <a:gd name="T67" fmla="*/ 678 h 724"/>
                  <a:gd name="T68" fmla="*/ 566 w 985"/>
                  <a:gd name="T69" fmla="*/ 657 h 724"/>
                  <a:gd name="T70" fmla="*/ 522 w 985"/>
                  <a:gd name="T71" fmla="*/ 577 h 724"/>
                  <a:gd name="T72" fmla="*/ 510 w 985"/>
                  <a:gd name="T73" fmla="*/ 533 h 724"/>
                  <a:gd name="T74" fmla="*/ 511 w 985"/>
                  <a:gd name="T75" fmla="*/ 509 h 724"/>
                  <a:gd name="T76" fmla="*/ 521 w 985"/>
                  <a:gd name="T77" fmla="*/ 477 h 724"/>
                  <a:gd name="T78" fmla="*/ 542 w 985"/>
                  <a:gd name="T79" fmla="*/ 450 h 724"/>
                  <a:gd name="T80" fmla="*/ 568 w 985"/>
                  <a:gd name="T81" fmla="*/ 431 h 724"/>
                  <a:gd name="T82" fmla="*/ 601 w 985"/>
                  <a:gd name="T83" fmla="*/ 418 h 724"/>
                  <a:gd name="T84" fmla="*/ 624 w 985"/>
                  <a:gd name="T85" fmla="*/ 414 h 724"/>
                  <a:gd name="T86" fmla="*/ 658 w 985"/>
                  <a:gd name="T87" fmla="*/ 414 h 724"/>
                  <a:gd name="T88" fmla="*/ 690 w 985"/>
                  <a:gd name="T89" fmla="*/ 424 h 724"/>
                  <a:gd name="T90" fmla="*/ 719 w 985"/>
                  <a:gd name="T91" fmla="*/ 442 h 724"/>
                  <a:gd name="T92" fmla="*/ 740 w 985"/>
                  <a:gd name="T93" fmla="*/ 472 h 724"/>
                  <a:gd name="T94" fmla="*/ 752 w 985"/>
                  <a:gd name="T95" fmla="*/ 512 h 724"/>
                  <a:gd name="T96" fmla="*/ 753 w 985"/>
                  <a:gd name="T97" fmla="*/ 544 h 724"/>
                  <a:gd name="T98" fmla="*/ 746 w 985"/>
                  <a:gd name="T99" fmla="*/ 580 h 724"/>
                  <a:gd name="T100" fmla="*/ 728 w 985"/>
                  <a:gd name="T101" fmla="*/ 619 h 724"/>
                  <a:gd name="T102" fmla="*/ 704 w 985"/>
                  <a:gd name="T103" fmla="*/ 660 h 724"/>
                  <a:gd name="T104" fmla="*/ 696 w 985"/>
                  <a:gd name="T105" fmla="*/ 686 h 724"/>
                  <a:gd name="T106" fmla="*/ 697 w 985"/>
                  <a:gd name="T107" fmla="*/ 695 h 724"/>
                  <a:gd name="T108" fmla="*/ 714 w 985"/>
                  <a:gd name="T109" fmla="*/ 706 h 724"/>
                  <a:gd name="T110" fmla="*/ 763 w 985"/>
                  <a:gd name="T111" fmla="*/ 716 h 724"/>
                  <a:gd name="T112" fmla="*/ 905 w 985"/>
                  <a:gd name="T113" fmla="*/ 717 h 724"/>
                  <a:gd name="T114" fmla="*/ 985 w 985"/>
                  <a:gd name="T115" fmla="*/ 716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85" h="724">
                    <a:moveTo>
                      <a:pt x="985" y="716"/>
                    </a:moveTo>
                    <a:lnTo>
                      <a:pt x="985" y="74"/>
                    </a:lnTo>
                    <a:lnTo>
                      <a:pt x="985" y="74"/>
                    </a:lnTo>
                    <a:lnTo>
                      <a:pt x="985" y="67"/>
                    </a:lnTo>
                    <a:lnTo>
                      <a:pt x="984" y="59"/>
                    </a:lnTo>
                    <a:lnTo>
                      <a:pt x="978" y="45"/>
                    </a:lnTo>
                    <a:lnTo>
                      <a:pt x="971" y="32"/>
                    </a:lnTo>
                    <a:lnTo>
                      <a:pt x="960" y="21"/>
                    </a:lnTo>
                    <a:lnTo>
                      <a:pt x="949" y="13"/>
                    </a:lnTo>
                    <a:lnTo>
                      <a:pt x="933" y="6"/>
                    </a:lnTo>
                    <a:lnTo>
                      <a:pt x="918" y="1"/>
                    </a:lnTo>
                    <a:lnTo>
                      <a:pt x="901" y="0"/>
                    </a:lnTo>
                    <a:lnTo>
                      <a:pt x="268" y="0"/>
                    </a:lnTo>
                    <a:lnTo>
                      <a:pt x="268" y="0"/>
                    </a:lnTo>
                    <a:lnTo>
                      <a:pt x="269" y="32"/>
                    </a:lnTo>
                    <a:lnTo>
                      <a:pt x="269" y="77"/>
                    </a:lnTo>
                    <a:lnTo>
                      <a:pt x="269" y="131"/>
                    </a:lnTo>
                    <a:lnTo>
                      <a:pt x="267" y="189"/>
                    </a:lnTo>
                    <a:lnTo>
                      <a:pt x="267" y="189"/>
                    </a:lnTo>
                    <a:lnTo>
                      <a:pt x="262" y="245"/>
                    </a:lnTo>
                    <a:lnTo>
                      <a:pt x="260" y="270"/>
                    </a:lnTo>
                    <a:lnTo>
                      <a:pt x="255" y="292"/>
                    </a:lnTo>
                    <a:lnTo>
                      <a:pt x="251" y="312"/>
                    </a:lnTo>
                    <a:lnTo>
                      <a:pt x="246" y="327"/>
                    </a:lnTo>
                    <a:lnTo>
                      <a:pt x="239" y="338"/>
                    </a:lnTo>
                    <a:lnTo>
                      <a:pt x="236" y="342"/>
                    </a:lnTo>
                    <a:lnTo>
                      <a:pt x="232" y="344"/>
                    </a:lnTo>
                    <a:lnTo>
                      <a:pt x="232" y="344"/>
                    </a:lnTo>
                    <a:lnTo>
                      <a:pt x="226" y="345"/>
                    </a:lnTo>
                    <a:lnTo>
                      <a:pt x="222" y="345"/>
                    </a:lnTo>
                    <a:lnTo>
                      <a:pt x="216" y="342"/>
                    </a:lnTo>
                    <a:lnTo>
                      <a:pt x="212" y="338"/>
                    </a:lnTo>
                    <a:lnTo>
                      <a:pt x="202" y="328"/>
                    </a:lnTo>
                    <a:lnTo>
                      <a:pt x="190" y="315"/>
                    </a:lnTo>
                    <a:lnTo>
                      <a:pt x="174" y="301"/>
                    </a:lnTo>
                    <a:lnTo>
                      <a:pt x="164" y="295"/>
                    </a:lnTo>
                    <a:lnTo>
                      <a:pt x="153" y="289"/>
                    </a:lnTo>
                    <a:lnTo>
                      <a:pt x="141" y="284"/>
                    </a:lnTo>
                    <a:lnTo>
                      <a:pt x="127" y="280"/>
                    </a:lnTo>
                    <a:lnTo>
                      <a:pt x="111" y="277"/>
                    </a:lnTo>
                    <a:lnTo>
                      <a:pt x="93" y="275"/>
                    </a:lnTo>
                    <a:lnTo>
                      <a:pt x="93" y="275"/>
                    </a:lnTo>
                    <a:lnTo>
                      <a:pt x="82" y="277"/>
                    </a:lnTo>
                    <a:lnTo>
                      <a:pt x="71" y="278"/>
                    </a:lnTo>
                    <a:lnTo>
                      <a:pt x="61" y="281"/>
                    </a:lnTo>
                    <a:lnTo>
                      <a:pt x="51" y="284"/>
                    </a:lnTo>
                    <a:lnTo>
                      <a:pt x="43" y="288"/>
                    </a:lnTo>
                    <a:lnTo>
                      <a:pt x="34" y="294"/>
                    </a:lnTo>
                    <a:lnTo>
                      <a:pt x="27" y="299"/>
                    </a:lnTo>
                    <a:lnTo>
                      <a:pt x="22" y="306"/>
                    </a:lnTo>
                    <a:lnTo>
                      <a:pt x="16" y="313"/>
                    </a:lnTo>
                    <a:lnTo>
                      <a:pt x="12" y="322"/>
                    </a:lnTo>
                    <a:lnTo>
                      <a:pt x="8" y="330"/>
                    </a:lnTo>
                    <a:lnTo>
                      <a:pt x="5" y="338"/>
                    </a:lnTo>
                    <a:lnTo>
                      <a:pt x="1" y="356"/>
                    </a:lnTo>
                    <a:lnTo>
                      <a:pt x="0" y="376"/>
                    </a:lnTo>
                    <a:lnTo>
                      <a:pt x="1" y="396"/>
                    </a:lnTo>
                    <a:lnTo>
                      <a:pt x="4" y="414"/>
                    </a:lnTo>
                    <a:lnTo>
                      <a:pt x="11" y="432"/>
                    </a:lnTo>
                    <a:lnTo>
                      <a:pt x="19" y="449"/>
                    </a:lnTo>
                    <a:lnTo>
                      <a:pt x="29" y="464"/>
                    </a:lnTo>
                    <a:lnTo>
                      <a:pt x="36" y="471"/>
                    </a:lnTo>
                    <a:lnTo>
                      <a:pt x="41" y="477"/>
                    </a:lnTo>
                    <a:lnTo>
                      <a:pt x="48" y="481"/>
                    </a:lnTo>
                    <a:lnTo>
                      <a:pt x="57" y="485"/>
                    </a:lnTo>
                    <a:lnTo>
                      <a:pt x="64" y="489"/>
                    </a:lnTo>
                    <a:lnTo>
                      <a:pt x="72" y="491"/>
                    </a:lnTo>
                    <a:lnTo>
                      <a:pt x="72" y="491"/>
                    </a:lnTo>
                    <a:lnTo>
                      <a:pt x="92" y="493"/>
                    </a:lnTo>
                    <a:lnTo>
                      <a:pt x="110" y="493"/>
                    </a:lnTo>
                    <a:lnTo>
                      <a:pt x="128" y="491"/>
                    </a:lnTo>
                    <a:lnTo>
                      <a:pt x="143" y="488"/>
                    </a:lnTo>
                    <a:lnTo>
                      <a:pt x="159" y="482"/>
                    </a:lnTo>
                    <a:lnTo>
                      <a:pt x="171" y="477"/>
                    </a:lnTo>
                    <a:lnTo>
                      <a:pt x="197" y="465"/>
                    </a:lnTo>
                    <a:lnTo>
                      <a:pt x="208" y="463"/>
                    </a:lnTo>
                    <a:lnTo>
                      <a:pt x="218" y="460"/>
                    </a:lnTo>
                    <a:lnTo>
                      <a:pt x="227" y="460"/>
                    </a:lnTo>
                    <a:lnTo>
                      <a:pt x="236" y="461"/>
                    </a:lnTo>
                    <a:lnTo>
                      <a:pt x="244" y="468"/>
                    </a:lnTo>
                    <a:lnTo>
                      <a:pt x="251" y="477"/>
                    </a:lnTo>
                    <a:lnTo>
                      <a:pt x="257" y="491"/>
                    </a:lnTo>
                    <a:lnTo>
                      <a:pt x="262" y="510"/>
                    </a:lnTo>
                    <a:lnTo>
                      <a:pt x="262" y="510"/>
                    </a:lnTo>
                    <a:lnTo>
                      <a:pt x="267" y="526"/>
                    </a:lnTo>
                    <a:lnTo>
                      <a:pt x="269" y="547"/>
                    </a:lnTo>
                    <a:lnTo>
                      <a:pt x="271" y="570"/>
                    </a:lnTo>
                    <a:lnTo>
                      <a:pt x="272" y="595"/>
                    </a:lnTo>
                    <a:lnTo>
                      <a:pt x="272" y="656"/>
                    </a:lnTo>
                    <a:lnTo>
                      <a:pt x="271" y="718"/>
                    </a:lnTo>
                    <a:lnTo>
                      <a:pt x="271" y="718"/>
                    </a:lnTo>
                    <a:lnTo>
                      <a:pt x="419" y="721"/>
                    </a:lnTo>
                    <a:lnTo>
                      <a:pt x="517" y="724"/>
                    </a:lnTo>
                    <a:lnTo>
                      <a:pt x="517" y="724"/>
                    </a:lnTo>
                    <a:lnTo>
                      <a:pt x="533" y="723"/>
                    </a:lnTo>
                    <a:lnTo>
                      <a:pt x="546" y="720"/>
                    </a:lnTo>
                    <a:lnTo>
                      <a:pt x="556" y="714"/>
                    </a:lnTo>
                    <a:lnTo>
                      <a:pt x="564" y="709"/>
                    </a:lnTo>
                    <a:lnTo>
                      <a:pt x="570" y="700"/>
                    </a:lnTo>
                    <a:lnTo>
                      <a:pt x="573" y="693"/>
                    </a:lnTo>
                    <a:lnTo>
                      <a:pt x="575" y="685"/>
                    </a:lnTo>
                    <a:lnTo>
                      <a:pt x="575" y="678"/>
                    </a:lnTo>
                    <a:lnTo>
                      <a:pt x="575" y="678"/>
                    </a:lnTo>
                    <a:lnTo>
                      <a:pt x="573" y="670"/>
                    </a:lnTo>
                    <a:lnTo>
                      <a:pt x="566" y="657"/>
                    </a:lnTo>
                    <a:lnTo>
                      <a:pt x="545" y="621"/>
                    </a:lnTo>
                    <a:lnTo>
                      <a:pt x="533" y="600"/>
                    </a:lnTo>
                    <a:lnTo>
                      <a:pt x="522" y="577"/>
                    </a:lnTo>
                    <a:lnTo>
                      <a:pt x="515" y="555"/>
                    </a:lnTo>
                    <a:lnTo>
                      <a:pt x="513" y="544"/>
                    </a:lnTo>
                    <a:lnTo>
                      <a:pt x="510" y="533"/>
                    </a:lnTo>
                    <a:lnTo>
                      <a:pt x="510" y="533"/>
                    </a:lnTo>
                    <a:lnTo>
                      <a:pt x="510" y="520"/>
                    </a:lnTo>
                    <a:lnTo>
                      <a:pt x="511" y="509"/>
                    </a:lnTo>
                    <a:lnTo>
                      <a:pt x="513" y="498"/>
                    </a:lnTo>
                    <a:lnTo>
                      <a:pt x="517" y="486"/>
                    </a:lnTo>
                    <a:lnTo>
                      <a:pt x="521" y="477"/>
                    </a:lnTo>
                    <a:lnTo>
                      <a:pt x="527" y="467"/>
                    </a:lnTo>
                    <a:lnTo>
                      <a:pt x="533" y="458"/>
                    </a:lnTo>
                    <a:lnTo>
                      <a:pt x="542" y="450"/>
                    </a:lnTo>
                    <a:lnTo>
                      <a:pt x="550" y="443"/>
                    </a:lnTo>
                    <a:lnTo>
                      <a:pt x="559" y="436"/>
                    </a:lnTo>
                    <a:lnTo>
                      <a:pt x="568" y="431"/>
                    </a:lnTo>
                    <a:lnTo>
                      <a:pt x="580" y="425"/>
                    </a:lnTo>
                    <a:lnTo>
                      <a:pt x="589" y="421"/>
                    </a:lnTo>
                    <a:lnTo>
                      <a:pt x="601" y="418"/>
                    </a:lnTo>
                    <a:lnTo>
                      <a:pt x="612" y="415"/>
                    </a:lnTo>
                    <a:lnTo>
                      <a:pt x="624" y="414"/>
                    </a:lnTo>
                    <a:lnTo>
                      <a:pt x="624" y="414"/>
                    </a:lnTo>
                    <a:lnTo>
                      <a:pt x="636" y="412"/>
                    </a:lnTo>
                    <a:lnTo>
                      <a:pt x="647" y="412"/>
                    </a:lnTo>
                    <a:lnTo>
                      <a:pt x="658" y="414"/>
                    </a:lnTo>
                    <a:lnTo>
                      <a:pt x="669" y="415"/>
                    </a:lnTo>
                    <a:lnTo>
                      <a:pt x="680" y="419"/>
                    </a:lnTo>
                    <a:lnTo>
                      <a:pt x="690" y="424"/>
                    </a:lnTo>
                    <a:lnTo>
                      <a:pt x="701" y="429"/>
                    </a:lnTo>
                    <a:lnTo>
                      <a:pt x="710" y="435"/>
                    </a:lnTo>
                    <a:lnTo>
                      <a:pt x="719" y="442"/>
                    </a:lnTo>
                    <a:lnTo>
                      <a:pt x="726" y="452"/>
                    </a:lnTo>
                    <a:lnTo>
                      <a:pt x="733" y="461"/>
                    </a:lnTo>
                    <a:lnTo>
                      <a:pt x="740" y="472"/>
                    </a:lnTo>
                    <a:lnTo>
                      <a:pt x="745" y="484"/>
                    </a:lnTo>
                    <a:lnTo>
                      <a:pt x="749" y="498"/>
                    </a:lnTo>
                    <a:lnTo>
                      <a:pt x="752" y="512"/>
                    </a:lnTo>
                    <a:lnTo>
                      <a:pt x="753" y="528"/>
                    </a:lnTo>
                    <a:lnTo>
                      <a:pt x="753" y="528"/>
                    </a:lnTo>
                    <a:lnTo>
                      <a:pt x="753" y="544"/>
                    </a:lnTo>
                    <a:lnTo>
                      <a:pt x="752" y="556"/>
                    </a:lnTo>
                    <a:lnTo>
                      <a:pt x="750" y="569"/>
                    </a:lnTo>
                    <a:lnTo>
                      <a:pt x="746" y="580"/>
                    </a:lnTo>
                    <a:lnTo>
                      <a:pt x="742" y="591"/>
                    </a:lnTo>
                    <a:lnTo>
                      <a:pt x="738" y="601"/>
                    </a:lnTo>
                    <a:lnTo>
                      <a:pt x="728" y="619"/>
                    </a:lnTo>
                    <a:lnTo>
                      <a:pt x="717" y="635"/>
                    </a:lnTo>
                    <a:lnTo>
                      <a:pt x="707" y="651"/>
                    </a:lnTo>
                    <a:lnTo>
                      <a:pt x="704" y="660"/>
                    </a:lnTo>
                    <a:lnTo>
                      <a:pt x="700" y="668"/>
                    </a:lnTo>
                    <a:lnTo>
                      <a:pt x="697" y="677"/>
                    </a:lnTo>
                    <a:lnTo>
                      <a:pt x="696" y="686"/>
                    </a:lnTo>
                    <a:lnTo>
                      <a:pt x="696" y="686"/>
                    </a:lnTo>
                    <a:lnTo>
                      <a:pt x="696" y="691"/>
                    </a:lnTo>
                    <a:lnTo>
                      <a:pt x="697" y="695"/>
                    </a:lnTo>
                    <a:lnTo>
                      <a:pt x="700" y="698"/>
                    </a:lnTo>
                    <a:lnTo>
                      <a:pt x="703" y="700"/>
                    </a:lnTo>
                    <a:lnTo>
                      <a:pt x="714" y="706"/>
                    </a:lnTo>
                    <a:lnTo>
                      <a:pt x="726" y="710"/>
                    </a:lnTo>
                    <a:lnTo>
                      <a:pt x="743" y="713"/>
                    </a:lnTo>
                    <a:lnTo>
                      <a:pt x="763" y="716"/>
                    </a:lnTo>
                    <a:lnTo>
                      <a:pt x="807" y="718"/>
                    </a:lnTo>
                    <a:lnTo>
                      <a:pt x="856" y="718"/>
                    </a:lnTo>
                    <a:lnTo>
                      <a:pt x="905" y="717"/>
                    </a:lnTo>
                    <a:lnTo>
                      <a:pt x="950" y="716"/>
                    </a:lnTo>
                    <a:lnTo>
                      <a:pt x="985" y="716"/>
                    </a:lnTo>
                    <a:lnTo>
                      <a:pt x="985" y="716"/>
                    </a:lnTo>
                    <a:close/>
                  </a:path>
                </a:pathLst>
              </a:custGeom>
              <a:noFill/>
              <a:ln w="6350" cap="rnd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išḻidè">
                <a:extLst>
                  <a:ext uri="{FF2B5EF4-FFF2-40B4-BE49-F238E27FC236}">
                    <a16:creationId xmlns:a16="http://schemas.microsoft.com/office/drawing/2014/main" id="{78459FC4-817F-4D16-AAFD-E56B838F6E3F}"/>
                  </a:ext>
                </a:extLst>
              </p:cNvPr>
              <p:cNvSpPr/>
              <p:nvPr/>
            </p:nvSpPr>
            <p:spPr bwMode="auto">
              <a:xfrm>
                <a:off x="4295775" y="1773238"/>
                <a:ext cx="1149350" cy="1563687"/>
              </a:xfrm>
              <a:custGeom>
                <a:avLst/>
                <a:gdLst>
                  <a:gd name="T0" fmla="*/ 0 w 724"/>
                  <a:gd name="T1" fmla="*/ 598 h 985"/>
                  <a:gd name="T2" fmla="*/ 8 w 724"/>
                  <a:gd name="T3" fmla="*/ 510 h 985"/>
                  <a:gd name="T4" fmla="*/ 29 w 724"/>
                  <a:gd name="T5" fmla="*/ 468 h 985"/>
                  <a:gd name="T6" fmla="*/ 57 w 724"/>
                  <a:gd name="T7" fmla="*/ 460 h 985"/>
                  <a:gd name="T8" fmla="*/ 120 w 724"/>
                  <a:gd name="T9" fmla="*/ 482 h 985"/>
                  <a:gd name="T10" fmla="*/ 186 w 724"/>
                  <a:gd name="T11" fmla="*/ 492 h 985"/>
                  <a:gd name="T12" fmla="*/ 222 w 724"/>
                  <a:gd name="T13" fmla="*/ 484 h 985"/>
                  <a:gd name="T14" fmla="*/ 249 w 724"/>
                  <a:gd name="T15" fmla="*/ 461 h 985"/>
                  <a:gd name="T16" fmla="*/ 274 w 724"/>
                  <a:gd name="T17" fmla="*/ 394 h 985"/>
                  <a:gd name="T18" fmla="*/ 268 w 724"/>
                  <a:gd name="T19" fmla="*/ 340 h 985"/>
                  <a:gd name="T20" fmla="*/ 240 w 724"/>
                  <a:gd name="T21" fmla="*/ 296 h 985"/>
                  <a:gd name="T22" fmla="*/ 211 w 724"/>
                  <a:gd name="T23" fmla="*/ 281 h 985"/>
                  <a:gd name="T24" fmla="*/ 175 w 724"/>
                  <a:gd name="T25" fmla="*/ 278 h 985"/>
                  <a:gd name="T26" fmla="*/ 120 w 724"/>
                  <a:gd name="T27" fmla="*/ 292 h 985"/>
                  <a:gd name="T28" fmla="*/ 62 w 724"/>
                  <a:gd name="T29" fmla="*/ 333 h 985"/>
                  <a:gd name="T30" fmla="*/ 41 w 724"/>
                  <a:gd name="T31" fmla="*/ 344 h 985"/>
                  <a:gd name="T32" fmla="*/ 24 w 724"/>
                  <a:gd name="T33" fmla="*/ 333 h 985"/>
                  <a:gd name="T34" fmla="*/ 6 w 724"/>
                  <a:gd name="T35" fmla="*/ 249 h 985"/>
                  <a:gd name="T36" fmla="*/ 1 w 724"/>
                  <a:gd name="T37" fmla="*/ 73 h 985"/>
                  <a:gd name="T38" fmla="*/ 721 w 724"/>
                  <a:gd name="T39" fmla="*/ 32 h 985"/>
                  <a:gd name="T40" fmla="*/ 719 w 724"/>
                  <a:gd name="T41" fmla="*/ 189 h 985"/>
                  <a:gd name="T42" fmla="*/ 703 w 724"/>
                  <a:gd name="T43" fmla="*/ 312 h 985"/>
                  <a:gd name="T44" fmla="*/ 684 w 724"/>
                  <a:gd name="T45" fmla="*/ 344 h 985"/>
                  <a:gd name="T46" fmla="*/ 668 w 724"/>
                  <a:gd name="T47" fmla="*/ 342 h 985"/>
                  <a:gd name="T48" fmla="*/ 626 w 724"/>
                  <a:gd name="T49" fmla="*/ 301 h 985"/>
                  <a:gd name="T50" fmla="*/ 579 w 724"/>
                  <a:gd name="T51" fmla="*/ 280 h 985"/>
                  <a:gd name="T52" fmla="*/ 534 w 724"/>
                  <a:gd name="T53" fmla="*/ 277 h 985"/>
                  <a:gd name="T54" fmla="*/ 495 w 724"/>
                  <a:gd name="T55" fmla="*/ 288 h 985"/>
                  <a:gd name="T56" fmla="*/ 468 w 724"/>
                  <a:gd name="T57" fmla="*/ 313 h 985"/>
                  <a:gd name="T58" fmla="*/ 453 w 724"/>
                  <a:gd name="T59" fmla="*/ 356 h 985"/>
                  <a:gd name="T60" fmla="*/ 463 w 724"/>
                  <a:gd name="T61" fmla="*/ 432 h 985"/>
                  <a:gd name="T62" fmla="*/ 493 w 724"/>
                  <a:gd name="T63" fmla="*/ 477 h 985"/>
                  <a:gd name="T64" fmla="*/ 524 w 724"/>
                  <a:gd name="T65" fmla="*/ 491 h 985"/>
                  <a:gd name="T66" fmla="*/ 580 w 724"/>
                  <a:gd name="T67" fmla="*/ 491 h 985"/>
                  <a:gd name="T68" fmla="*/ 649 w 724"/>
                  <a:gd name="T69" fmla="*/ 465 h 985"/>
                  <a:gd name="T70" fmla="*/ 688 w 724"/>
                  <a:gd name="T71" fmla="*/ 461 h 985"/>
                  <a:gd name="T72" fmla="*/ 714 w 724"/>
                  <a:gd name="T73" fmla="*/ 510 h 985"/>
                  <a:gd name="T74" fmla="*/ 723 w 724"/>
                  <a:gd name="T75" fmla="*/ 570 h 985"/>
                  <a:gd name="T76" fmla="*/ 723 w 724"/>
                  <a:gd name="T77" fmla="*/ 718 h 985"/>
                  <a:gd name="T78" fmla="*/ 478 w 724"/>
                  <a:gd name="T79" fmla="*/ 721 h 985"/>
                  <a:gd name="T80" fmla="*/ 433 w 724"/>
                  <a:gd name="T81" fmla="*/ 731 h 985"/>
                  <a:gd name="T82" fmla="*/ 426 w 724"/>
                  <a:gd name="T83" fmla="*/ 760 h 985"/>
                  <a:gd name="T84" fmla="*/ 461 w 724"/>
                  <a:gd name="T85" fmla="*/ 833 h 985"/>
                  <a:gd name="T86" fmla="*/ 472 w 724"/>
                  <a:gd name="T87" fmla="*/ 882 h 985"/>
                  <a:gd name="T88" fmla="*/ 467 w 724"/>
                  <a:gd name="T89" fmla="*/ 920 h 985"/>
                  <a:gd name="T90" fmla="*/ 445 w 724"/>
                  <a:gd name="T91" fmla="*/ 955 h 985"/>
                  <a:gd name="T92" fmla="*/ 410 w 724"/>
                  <a:gd name="T93" fmla="*/ 977 h 985"/>
                  <a:gd name="T94" fmla="*/ 358 w 724"/>
                  <a:gd name="T95" fmla="*/ 985 h 985"/>
                  <a:gd name="T96" fmla="*/ 296 w 724"/>
                  <a:gd name="T97" fmla="*/ 970 h 985"/>
                  <a:gd name="T98" fmla="*/ 264 w 724"/>
                  <a:gd name="T99" fmla="*/ 945 h 985"/>
                  <a:gd name="T100" fmla="*/ 243 w 724"/>
                  <a:gd name="T101" fmla="*/ 909 h 985"/>
                  <a:gd name="T102" fmla="*/ 239 w 724"/>
                  <a:gd name="T103" fmla="*/ 872 h 985"/>
                  <a:gd name="T104" fmla="*/ 250 w 724"/>
                  <a:gd name="T105" fmla="*/ 826 h 985"/>
                  <a:gd name="T106" fmla="*/ 294 w 724"/>
                  <a:gd name="T107" fmla="*/ 760 h 985"/>
                  <a:gd name="T108" fmla="*/ 296 w 724"/>
                  <a:gd name="T109" fmla="*/ 742 h 985"/>
                  <a:gd name="T110" fmla="*/ 282 w 724"/>
                  <a:gd name="T111" fmla="*/ 727 h 985"/>
                  <a:gd name="T112" fmla="*/ 225 w 724"/>
                  <a:gd name="T113" fmla="*/ 714 h 985"/>
                  <a:gd name="T114" fmla="*/ 1 w 724"/>
                  <a:gd name="T115" fmla="*/ 723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24" h="985">
                    <a:moveTo>
                      <a:pt x="1" y="723"/>
                    </a:moveTo>
                    <a:lnTo>
                      <a:pt x="1" y="723"/>
                    </a:lnTo>
                    <a:lnTo>
                      <a:pt x="0" y="657"/>
                    </a:lnTo>
                    <a:lnTo>
                      <a:pt x="0" y="598"/>
                    </a:lnTo>
                    <a:lnTo>
                      <a:pt x="1" y="572"/>
                    </a:lnTo>
                    <a:lnTo>
                      <a:pt x="3" y="547"/>
                    </a:lnTo>
                    <a:lnTo>
                      <a:pt x="6" y="527"/>
                    </a:lnTo>
                    <a:lnTo>
                      <a:pt x="8" y="510"/>
                    </a:lnTo>
                    <a:lnTo>
                      <a:pt x="8" y="510"/>
                    </a:lnTo>
                    <a:lnTo>
                      <a:pt x="15" y="491"/>
                    </a:lnTo>
                    <a:lnTo>
                      <a:pt x="21" y="477"/>
                    </a:lnTo>
                    <a:lnTo>
                      <a:pt x="29" y="468"/>
                    </a:lnTo>
                    <a:lnTo>
                      <a:pt x="34" y="464"/>
                    </a:lnTo>
                    <a:lnTo>
                      <a:pt x="38" y="463"/>
                    </a:lnTo>
                    <a:lnTo>
                      <a:pt x="48" y="460"/>
                    </a:lnTo>
                    <a:lnTo>
                      <a:pt x="57" y="460"/>
                    </a:lnTo>
                    <a:lnTo>
                      <a:pt x="69" y="463"/>
                    </a:lnTo>
                    <a:lnTo>
                      <a:pt x="80" y="467"/>
                    </a:lnTo>
                    <a:lnTo>
                      <a:pt x="106" y="477"/>
                    </a:lnTo>
                    <a:lnTo>
                      <a:pt x="120" y="482"/>
                    </a:lnTo>
                    <a:lnTo>
                      <a:pt x="136" y="488"/>
                    </a:lnTo>
                    <a:lnTo>
                      <a:pt x="151" y="491"/>
                    </a:lnTo>
                    <a:lnTo>
                      <a:pt x="169" y="493"/>
                    </a:lnTo>
                    <a:lnTo>
                      <a:pt x="186" y="492"/>
                    </a:lnTo>
                    <a:lnTo>
                      <a:pt x="205" y="489"/>
                    </a:lnTo>
                    <a:lnTo>
                      <a:pt x="205" y="489"/>
                    </a:lnTo>
                    <a:lnTo>
                      <a:pt x="214" y="486"/>
                    </a:lnTo>
                    <a:lnTo>
                      <a:pt x="222" y="484"/>
                    </a:lnTo>
                    <a:lnTo>
                      <a:pt x="229" y="479"/>
                    </a:lnTo>
                    <a:lnTo>
                      <a:pt x="236" y="474"/>
                    </a:lnTo>
                    <a:lnTo>
                      <a:pt x="243" y="468"/>
                    </a:lnTo>
                    <a:lnTo>
                      <a:pt x="249" y="461"/>
                    </a:lnTo>
                    <a:lnTo>
                      <a:pt x="259" y="447"/>
                    </a:lnTo>
                    <a:lnTo>
                      <a:pt x="267" y="431"/>
                    </a:lnTo>
                    <a:lnTo>
                      <a:pt x="271" y="414"/>
                    </a:lnTo>
                    <a:lnTo>
                      <a:pt x="274" y="394"/>
                    </a:lnTo>
                    <a:lnTo>
                      <a:pt x="275" y="376"/>
                    </a:lnTo>
                    <a:lnTo>
                      <a:pt x="275" y="376"/>
                    </a:lnTo>
                    <a:lnTo>
                      <a:pt x="273" y="358"/>
                    </a:lnTo>
                    <a:lnTo>
                      <a:pt x="268" y="340"/>
                    </a:lnTo>
                    <a:lnTo>
                      <a:pt x="261" y="324"/>
                    </a:lnTo>
                    <a:lnTo>
                      <a:pt x="253" y="309"/>
                    </a:lnTo>
                    <a:lnTo>
                      <a:pt x="247" y="302"/>
                    </a:lnTo>
                    <a:lnTo>
                      <a:pt x="240" y="296"/>
                    </a:lnTo>
                    <a:lnTo>
                      <a:pt x="235" y="292"/>
                    </a:lnTo>
                    <a:lnTo>
                      <a:pt x="226" y="287"/>
                    </a:lnTo>
                    <a:lnTo>
                      <a:pt x="219" y="284"/>
                    </a:lnTo>
                    <a:lnTo>
                      <a:pt x="211" y="281"/>
                    </a:lnTo>
                    <a:lnTo>
                      <a:pt x="201" y="278"/>
                    </a:lnTo>
                    <a:lnTo>
                      <a:pt x="192" y="278"/>
                    </a:lnTo>
                    <a:lnTo>
                      <a:pt x="192" y="278"/>
                    </a:lnTo>
                    <a:lnTo>
                      <a:pt x="175" y="278"/>
                    </a:lnTo>
                    <a:lnTo>
                      <a:pt x="159" y="280"/>
                    </a:lnTo>
                    <a:lnTo>
                      <a:pt x="145" y="282"/>
                    </a:lnTo>
                    <a:lnTo>
                      <a:pt x="133" y="287"/>
                    </a:lnTo>
                    <a:lnTo>
                      <a:pt x="120" y="292"/>
                    </a:lnTo>
                    <a:lnTo>
                      <a:pt x="109" y="298"/>
                    </a:lnTo>
                    <a:lnTo>
                      <a:pt x="91" y="309"/>
                    </a:lnTo>
                    <a:lnTo>
                      <a:pt x="75" y="322"/>
                    </a:lnTo>
                    <a:lnTo>
                      <a:pt x="62" y="333"/>
                    </a:lnTo>
                    <a:lnTo>
                      <a:pt x="50" y="341"/>
                    </a:lnTo>
                    <a:lnTo>
                      <a:pt x="45" y="344"/>
                    </a:lnTo>
                    <a:lnTo>
                      <a:pt x="41" y="344"/>
                    </a:lnTo>
                    <a:lnTo>
                      <a:pt x="41" y="344"/>
                    </a:lnTo>
                    <a:lnTo>
                      <a:pt x="35" y="344"/>
                    </a:lnTo>
                    <a:lnTo>
                      <a:pt x="32" y="341"/>
                    </a:lnTo>
                    <a:lnTo>
                      <a:pt x="28" y="338"/>
                    </a:lnTo>
                    <a:lnTo>
                      <a:pt x="24" y="333"/>
                    </a:lnTo>
                    <a:lnTo>
                      <a:pt x="18" y="317"/>
                    </a:lnTo>
                    <a:lnTo>
                      <a:pt x="13" y="299"/>
                    </a:lnTo>
                    <a:lnTo>
                      <a:pt x="10" y="275"/>
                    </a:lnTo>
                    <a:lnTo>
                      <a:pt x="6" y="249"/>
                    </a:lnTo>
                    <a:lnTo>
                      <a:pt x="4" y="221"/>
                    </a:lnTo>
                    <a:lnTo>
                      <a:pt x="3" y="190"/>
                    </a:lnTo>
                    <a:lnTo>
                      <a:pt x="1" y="130"/>
                    </a:lnTo>
                    <a:lnTo>
                      <a:pt x="1" y="73"/>
                    </a:lnTo>
                    <a:lnTo>
                      <a:pt x="4" y="0"/>
                    </a:lnTo>
                    <a:lnTo>
                      <a:pt x="720" y="0"/>
                    </a:lnTo>
                    <a:lnTo>
                      <a:pt x="720" y="0"/>
                    </a:lnTo>
                    <a:lnTo>
                      <a:pt x="721" y="32"/>
                    </a:lnTo>
                    <a:lnTo>
                      <a:pt x="721" y="77"/>
                    </a:lnTo>
                    <a:lnTo>
                      <a:pt x="721" y="131"/>
                    </a:lnTo>
                    <a:lnTo>
                      <a:pt x="719" y="189"/>
                    </a:lnTo>
                    <a:lnTo>
                      <a:pt x="719" y="189"/>
                    </a:lnTo>
                    <a:lnTo>
                      <a:pt x="714" y="245"/>
                    </a:lnTo>
                    <a:lnTo>
                      <a:pt x="712" y="270"/>
                    </a:lnTo>
                    <a:lnTo>
                      <a:pt x="707" y="292"/>
                    </a:lnTo>
                    <a:lnTo>
                      <a:pt x="703" y="312"/>
                    </a:lnTo>
                    <a:lnTo>
                      <a:pt x="698" y="327"/>
                    </a:lnTo>
                    <a:lnTo>
                      <a:pt x="691" y="338"/>
                    </a:lnTo>
                    <a:lnTo>
                      <a:pt x="688" y="342"/>
                    </a:lnTo>
                    <a:lnTo>
                      <a:pt x="684" y="344"/>
                    </a:lnTo>
                    <a:lnTo>
                      <a:pt x="684" y="344"/>
                    </a:lnTo>
                    <a:lnTo>
                      <a:pt x="678" y="345"/>
                    </a:lnTo>
                    <a:lnTo>
                      <a:pt x="674" y="345"/>
                    </a:lnTo>
                    <a:lnTo>
                      <a:pt x="668" y="342"/>
                    </a:lnTo>
                    <a:lnTo>
                      <a:pt x="664" y="338"/>
                    </a:lnTo>
                    <a:lnTo>
                      <a:pt x="654" y="328"/>
                    </a:lnTo>
                    <a:lnTo>
                      <a:pt x="642" y="315"/>
                    </a:lnTo>
                    <a:lnTo>
                      <a:pt x="626" y="301"/>
                    </a:lnTo>
                    <a:lnTo>
                      <a:pt x="616" y="295"/>
                    </a:lnTo>
                    <a:lnTo>
                      <a:pt x="605" y="289"/>
                    </a:lnTo>
                    <a:lnTo>
                      <a:pt x="593" y="284"/>
                    </a:lnTo>
                    <a:lnTo>
                      <a:pt x="579" y="280"/>
                    </a:lnTo>
                    <a:lnTo>
                      <a:pt x="563" y="277"/>
                    </a:lnTo>
                    <a:lnTo>
                      <a:pt x="545" y="275"/>
                    </a:lnTo>
                    <a:lnTo>
                      <a:pt x="545" y="275"/>
                    </a:lnTo>
                    <a:lnTo>
                      <a:pt x="534" y="277"/>
                    </a:lnTo>
                    <a:lnTo>
                      <a:pt x="523" y="278"/>
                    </a:lnTo>
                    <a:lnTo>
                      <a:pt x="513" y="281"/>
                    </a:lnTo>
                    <a:lnTo>
                      <a:pt x="503" y="284"/>
                    </a:lnTo>
                    <a:lnTo>
                      <a:pt x="495" y="288"/>
                    </a:lnTo>
                    <a:lnTo>
                      <a:pt x="486" y="294"/>
                    </a:lnTo>
                    <a:lnTo>
                      <a:pt x="479" y="299"/>
                    </a:lnTo>
                    <a:lnTo>
                      <a:pt x="474" y="306"/>
                    </a:lnTo>
                    <a:lnTo>
                      <a:pt x="468" y="313"/>
                    </a:lnTo>
                    <a:lnTo>
                      <a:pt x="464" y="322"/>
                    </a:lnTo>
                    <a:lnTo>
                      <a:pt x="460" y="330"/>
                    </a:lnTo>
                    <a:lnTo>
                      <a:pt x="457" y="338"/>
                    </a:lnTo>
                    <a:lnTo>
                      <a:pt x="453" y="356"/>
                    </a:lnTo>
                    <a:lnTo>
                      <a:pt x="452" y="376"/>
                    </a:lnTo>
                    <a:lnTo>
                      <a:pt x="453" y="396"/>
                    </a:lnTo>
                    <a:lnTo>
                      <a:pt x="456" y="414"/>
                    </a:lnTo>
                    <a:lnTo>
                      <a:pt x="463" y="432"/>
                    </a:lnTo>
                    <a:lnTo>
                      <a:pt x="471" y="449"/>
                    </a:lnTo>
                    <a:lnTo>
                      <a:pt x="481" y="464"/>
                    </a:lnTo>
                    <a:lnTo>
                      <a:pt x="488" y="471"/>
                    </a:lnTo>
                    <a:lnTo>
                      <a:pt x="493" y="477"/>
                    </a:lnTo>
                    <a:lnTo>
                      <a:pt x="500" y="481"/>
                    </a:lnTo>
                    <a:lnTo>
                      <a:pt x="509" y="485"/>
                    </a:lnTo>
                    <a:lnTo>
                      <a:pt x="516" y="489"/>
                    </a:lnTo>
                    <a:lnTo>
                      <a:pt x="524" y="491"/>
                    </a:lnTo>
                    <a:lnTo>
                      <a:pt x="524" y="491"/>
                    </a:lnTo>
                    <a:lnTo>
                      <a:pt x="544" y="493"/>
                    </a:lnTo>
                    <a:lnTo>
                      <a:pt x="562" y="493"/>
                    </a:lnTo>
                    <a:lnTo>
                      <a:pt x="580" y="491"/>
                    </a:lnTo>
                    <a:lnTo>
                      <a:pt x="595" y="488"/>
                    </a:lnTo>
                    <a:lnTo>
                      <a:pt x="611" y="482"/>
                    </a:lnTo>
                    <a:lnTo>
                      <a:pt x="623" y="477"/>
                    </a:lnTo>
                    <a:lnTo>
                      <a:pt x="649" y="465"/>
                    </a:lnTo>
                    <a:lnTo>
                      <a:pt x="660" y="463"/>
                    </a:lnTo>
                    <a:lnTo>
                      <a:pt x="670" y="460"/>
                    </a:lnTo>
                    <a:lnTo>
                      <a:pt x="679" y="460"/>
                    </a:lnTo>
                    <a:lnTo>
                      <a:pt x="688" y="461"/>
                    </a:lnTo>
                    <a:lnTo>
                      <a:pt x="696" y="468"/>
                    </a:lnTo>
                    <a:lnTo>
                      <a:pt x="703" y="477"/>
                    </a:lnTo>
                    <a:lnTo>
                      <a:pt x="709" y="491"/>
                    </a:lnTo>
                    <a:lnTo>
                      <a:pt x="714" y="510"/>
                    </a:lnTo>
                    <a:lnTo>
                      <a:pt x="714" y="510"/>
                    </a:lnTo>
                    <a:lnTo>
                      <a:pt x="719" y="526"/>
                    </a:lnTo>
                    <a:lnTo>
                      <a:pt x="721" y="547"/>
                    </a:lnTo>
                    <a:lnTo>
                      <a:pt x="723" y="570"/>
                    </a:lnTo>
                    <a:lnTo>
                      <a:pt x="724" y="595"/>
                    </a:lnTo>
                    <a:lnTo>
                      <a:pt x="724" y="656"/>
                    </a:lnTo>
                    <a:lnTo>
                      <a:pt x="723" y="718"/>
                    </a:lnTo>
                    <a:lnTo>
                      <a:pt x="723" y="718"/>
                    </a:lnTo>
                    <a:lnTo>
                      <a:pt x="629" y="717"/>
                    </a:lnTo>
                    <a:lnTo>
                      <a:pt x="544" y="718"/>
                    </a:lnTo>
                    <a:lnTo>
                      <a:pt x="507" y="718"/>
                    </a:lnTo>
                    <a:lnTo>
                      <a:pt x="478" y="721"/>
                    </a:lnTo>
                    <a:lnTo>
                      <a:pt x="456" y="723"/>
                    </a:lnTo>
                    <a:lnTo>
                      <a:pt x="442" y="727"/>
                    </a:lnTo>
                    <a:lnTo>
                      <a:pt x="442" y="727"/>
                    </a:lnTo>
                    <a:lnTo>
                      <a:pt x="433" y="731"/>
                    </a:lnTo>
                    <a:lnTo>
                      <a:pt x="429" y="738"/>
                    </a:lnTo>
                    <a:lnTo>
                      <a:pt x="426" y="744"/>
                    </a:lnTo>
                    <a:lnTo>
                      <a:pt x="425" y="752"/>
                    </a:lnTo>
                    <a:lnTo>
                      <a:pt x="426" y="760"/>
                    </a:lnTo>
                    <a:lnTo>
                      <a:pt x="429" y="769"/>
                    </a:lnTo>
                    <a:lnTo>
                      <a:pt x="439" y="788"/>
                    </a:lnTo>
                    <a:lnTo>
                      <a:pt x="450" y="811"/>
                    </a:lnTo>
                    <a:lnTo>
                      <a:pt x="461" y="833"/>
                    </a:lnTo>
                    <a:lnTo>
                      <a:pt x="465" y="846"/>
                    </a:lnTo>
                    <a:lnTo>
                      <a:pt x="470" y="858"/>
                    </a:lnTo>
                    <a:lnTo>
                      <a:pt x="472" y="871"/>
                    </a:lnTo>
                    <a:lnTo>
                      <a:pt x="472" y="882"/>
                    </a:lnTo>
                    <a:lnTo>
                      <a:pt x="472" y="882"/>
                    </a:lnTo>
                    <a:lnTo>
                      <a:pt x="472" y="896"/>
                    </a:lnTo>
                    <a:lnTo>
                      <a:pt x="470" y="907"/>
                    </a:lnTo>
                    <a:lnTo>
                      <a:pt x="467" y="920"/>
                    </a:lnTo>
                    <a:lnTo>
                      <a:pt x="463" y="930"/>
                    </a:lnTo>
                    <a:lnTo>
                      <a:pt x="457" y="939"/>
                    </a:lnTo>
                    <a:lnTo>
                      <a:pt x="452" y="948"/>
                    </a:lnTo>
                    <a:lnTo>
                      <a:pt x="445" y="955"/>
                    </a:lnTo>
                    <a:lnTo>
                      <a:pt x="436" y="962"/>
                    </a:lnTo>
                    <a:lnTo>
                      <a:pt x="428" y="967"/>
                    </a:lnTo>
                    <a:lnTo>
                      <a:pt x="419" y="973"/>
                    </a:lnTo>
                    <a:lnTo>
                      <a:pt x="410" y="977"/>
                    </a:lnTo>
                    <a:lnTo>
                      <a:pt x="400" y="980"/>
                    </a:lnTo>
                    <a:lnTo>
                      <a:pt x="390" y="983"/>
                    </a:lnTo>
                    <a:lnTo>
                      <a:pt x="379" y="984"/>
                    </a:lnTo>
                    <a:lnTo>
                      <a:pt x="358" y="985"/>
                    </a:lnTo>
                    <a:lnTo>
                      <a:pt x="337" y="983"/>
                    </a:lnTo>
                    <a:lnTo>
                      <a:pt x="316" y="978"/>
                    </a:lnTo>
                    <a:lnTo>
                      <a:pt x="306" y="974"/>
                    </a:lnTo>
                    <a:lnTo>
                      <a:pt x="296" y="970"/>
                    </a:lnTo>
                    <a:lnTo>
                      <a:pt x="288" y="965"/>
                    </a:lnTo>
                    <a:lnTo>
                      <a:pt x="280" y="959"/>
                    </a:lnTo>
                    <a:lnTo>
                      <a:pt x="271" y="952"/>
                    </a:lnTo>
                    <a:lnTo>
                      <a:pt x="264" y="945"/>
                    </a:lnTo>
                    <a:lnTo>
                      <a:pt x="257" y="937"/>
                    </a:lnTo>
                    <a:lnTo>
                      <a:pt x="252" y="928"/>
                    </a:lnTo>
                    <a:lnTo>
                      <a:pt x="247" y="918"/>
                    </a:lnTo>
                    <a:lnTo>
                      <a:pt x="243" y="909"/>
                    </a:lnTo>
                    <a:lnTo>
                      <a:pt x="240" y="897"/>
                    </a:lnTo>
                    <a:lnTo>
                      <a:pt x="240" y="886"/>
                    </a:lnTo>
                    <a:lnTo>
                      <a:pt x="240" y="886"/>
                    </a:lnTo>
                    <a:lnTo>
                      <a:pt x="239" y="872"/>
                    </a:lnTo>
                    <a:lnTo>
                      <a:pt x="240" y="860"/>
                    </a:lnTo>
                    <a:lnTo>
                      <a:pt x="243" y="847"/>
                    </a:lnTo>
                    <a:lnTo>
                      <a:pt x="246" y="836"/>
                    </a:lnTo>
                    <a:lnTo>
                      <a:pt x="250" y="826"/>
                    </a:lnTo>
                    <a:lnTo>
                      <a:pt x="254" y="818"/>
                    </a:lnTo>
                    <a:lnTo>
                      <a:pt x="266" y="801"/>
                    </a:lnTo>
                    <a:lnTo>
                      <a:pt x="285" y="774"/>
                    </a:lnTo>
                    <a:lnTo>
                      <a:pt x="294" y="760"/>
                    </a:lnTo>
                    <a:lnTo>
                      <a:pt x="295" y="753"/>
                    </a:lnTo>
                    <a:lnTo>
                      <a:pt x="296" y="746"/>
                    </a:lnTo>
                    <a:lnTo>
                      <a:pt x="296" y="746"/>
                    </a:lnTo>
                    <a:lnTo>
                      <a:pt x="296" y="742"/>
                    </a:lnTo>
                    <a:lnTo>
                      <a:pt x="295" y="739"/>
                    </a:lnTo>
                    <a:lnTo>
                      <a:pt x="294" y="735"/>
                    </a:lnTo>
                    <a:lnTo>
                      <a:pt x="291" y="732"/>
                    </a:lnTo>
                    <a:lnTo>
                      <a:pt x="282" y="727"/>
                    </a:lnTo>
                    <a:lnTo>
                      <a:pt x="273" y="723"/>
                    </a:lnTo>
                    <a:lnTo>
                      <a:pt x="259" y="718"/>
                    </a:lnTo>
                    <a:lnTo>
                      <a:pt x="243" y="716"/>
                    </a:lnTo>
                    <a:lnTo>
                      <a:pt x="225" y="714"/>
                    </a:lnTo>
                    <a:lnTo>
                      <a:pt x="205" y="714"/>
                    </a:lnTo>
                    <a:lnTo>
                      <a:pt x="161" y="714"/>
                    </a:lnTo>
                    <a:lnTo>
                      <a:pt x="110" y="716"/>
                    </a:lnTo>
                    <a:lnTo>
                      <a:pt x="1" y="723"/>
                    </a:lnTo>
                    <a:lnTo>
                      <a:pt x="1" y="723"/>
                    </a:lnTo>
                    <a:close/>
                  </a:path>
                </a:pathLst>
              </a:custGeom>
              <a:noFill/>
              <a:ln w="6350" cap="rnd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îṣḷïdê">
                <a:extLst>
                  <a:ext uri="{FF2B5EF4-FFF2-40B4-BE49-F238E27FC236}">
                    <a16:creationId xmlns:a16="http://schemas.microsoft.com/office/drawing/2014/main" id="{456B7029-2643-4184-AB4C-38122C64E3D4}"/>
                  </a:ext>
                </a:extLst>
              </p:cNvPr>
              <p:cNvSpPr/>
              <p:nvPr/>
            </p:nvSpPr>
            <p:spPr bwMode="auto">
              <a:xfrm>
                <a:off x="2684463" y="1773238"/>
                <a:ext cx="2047875" cy="1155700"/>
              </a:xfrm>
              <a:custGeom>
                <a:avLst/>
                <a:gdLst>
                  <a:gd name="T0" fmla="*/ 1015 w 1290"/>
                  <a:gd name="T1" fmla="*/ 598 h 728"/>
                  <a:gd name="T2" fmla="*/ 1023 w 1290"/>
                  <a:gd name="T3" fmla="*/ 510 h 728"/>
                  <a:gd name="T4" fmla="*/ 1044 w 1290"/>
                  <a:gd name="T5" fmla="*/ 468 h 728"/>
                  <a:gd name="T6" fmla="*/ 1072 w 1290"/>
                  <a:gd name="T7" fmla="*/ 460 h 728"/>
                  <a:gd name="T8" fmla="*/ 1135 w 1290"/>
                  <a:gd name="T9" fmla="*/ 482 h 728"/>
                  <a:gd name="T10" fmla="*/ 1201 w 1290"/>
                  <a:gd name="T11" fmla="*/ 492 h 728"/>
                  <a:gd name="T12" fmla="*/ 1237 w 1290"/>
                  <a:gd name="T13" fmla="*/ 484 h 728"/>
                  <a:gd name="T14" fmla="*/ 1264 w 1290"/>
                  <a:gd name="T15" fmla="*/ 461 h 728"/>
                  <a:gd name="T16" fmla="*/ 1289 w 1290"/>
                  <a:gd name="T17" fmla="*/ 394 h 728"/>
                  <a:gd name="T18" fmla="*/ 1283 w 1290"/>
                  <a:gd name="T19" fmla="*/ 340 h 728"/>
                  <a:gd name="T20" fmla="*/ 1255 w 1290"/>
                  <a:gd name="T21" fmla="*/ 296 h 728"/>
                  <a:gd name="T22" fmla="*/ 1226 w 1290"/>
                  <a:gd name="T23" fmla="*/ 281 h 728"/>
                  <a:gd name="T24" fmla="*/ 1190 w 1290"/>
                  <a:gd name="T25" fmla="*/ 278 h 728"/>
                  <a:gd name="T26" fmla="*/ 1135 w 1290"/>
                  <a:gd name="T27" fmla="*/ 292 h 728"/>
                  <a:gd name="T28" fmla="*/ 1077 w 1290"/>
                  <a:gd name="T29" fmla="*/ 333 h 728"/>
                  <a:gd name="T30" fmla="*/ 1056 w 1290"/>
                  <a:gd name="T31" fmla="*/ 344 h 728"/>
                  <a:gd name="T32" fmla="*/ 1039 w 1290"/>
                  <a:gd name="T33" fmla="*/ 333 h 728"/>
                  <a:gd name="T34" fmla="*/ 1021 w 1290"/>
                  <a:gd name="T35" fmla="*/ 249 h 728"/>
                  <a:gd name="T36" fmla="*/ 1016 w 1290"/>
                  <a:gd name="T37" fmla="*/ 73 h 728"/>
                  <a:gd name="T38" fmla="*/ 302 w 1290"/>
                  <a:gd name="T39" fmla="*/ 78 h 728"/>
                  <a:gd name="T40" fmla="*/ 295 w 1290"/>
                  <a:gd name="T41" fmla="*/ 240 h 728"/>
                  <a:gd name="T42" fmla="*/ 281 w 1290"/>
                  <a:gd name="T43" fmla="*/ 285 h 728"/>
                  <a:gd name="T44" fmla="*/ 271 w 1290"/>
                  <a:gd name="T45" fmla="*/ 288 h 728"/>
                  <a:gd name="T46" fmla="*/ 207 w 1290"/>
                  <a:gd name="T47" fmla="*/ 260 h 728"/>
                  <a:gd name="T48" fmla="*/ 141 w 1290"/>
                  <a:gd name="T49" fmla="*/ 238 h 728"/>
                  <a:gd name="T50" fmla="*/ 101 w 1290"/>
                  <a:gd name="T51" fmla="*/ 236 h 728"/>
                  <a:gd name="T52" fmla="*/ 53 w 1290"/>
                  <a:gd name="T53" fmla="*/ 252 h 728"/>
                  <a:gd name="T54" fmla="*/ 21 w 1290"/>
                  <a:gd name="T55" fmla="*/ 284 h 728"/>
                  <a:gd name="T56" fmla="*/ 4 w 1290"/>
                  <a:gd name="T57" fmla="*/ 324 h 728"/>
                  <a:gd name="T58" fmla="*/ 0 w 1290"/>
                  <a:gd name="T59" fmla="*/ 356 h 728"/>
                  <a:gd name="T60" fmla="*/ 7 w 1290"/>
                  <a:gd name="T61" fmla="*/ 401 h 728"/>
                  <a:gd name="T62" fmla="*/ 30 w 1290"/>
                  <a:gd name="T63" fmla="*/ 439 h 728"/>
                  <a:gd name="T64" fmla="*/ 64 w 1290"/>
                  <a:gd name="T65" fmla="*/ 465 h 728"/>
                  <a:gd name="T66" fmla="*/ 113 w 1290"/>
                  <a:gd name="T67" fmla="*/ 474 h 728"/>
                  <a:gd name="T68" fmla="*/ 150 w 1290"/>
                  <a:gd name="T69" fmla="*/ 468 h 728"/>
                  <a:gd name="T70" fmla="*/ 224 w 1290"/>
                  <a:gd name="T71" fmla="*/ 433 h 728"/>
                  <a:gd name="T72" fmla="*/ 263 w 1290"/>
                  <a:gd name="T73" fmla="*/ 410 h 728"/>
                  <a:gd name="T74" fmla="*/ 292 w 1290"/>
                  <a:gd name="T75" fmla="*/ 419 h 728"/>
                  <a:gd name="T76" fmla="*/ 309 w 1290"/>
                  <a:gd name="T77" fmla="*/ 467 h 728"/>
                  <a:gd name="T78" fmla="*/ 303 w 1290"/>
                  <a:gd name="T79" fmla="*/ 718 h 728"/>
                  <a:gd name="T80" fmla="*/ 488 w 1290"/>
                  <a:gd name="T81" fmla="*/ 721 h 728"/>
                  <a:gd name="T82" fmla="*/ 547 w 1290"/>
                  <a:gd name="T83" fmla="*/ 707 h 728"/>
                  <a:gd name="T84" fmla="*/ 570 w 1290"/>
                  <a:gd name="T85" fmla="*/ 685 h 728"/>
                  <a:gd name="T86" fmla="*/ 572 w 1290"/>
                  <a:gd name="T87" fmla="*/ 647 h 728"/>
                  <a:gd name="T88" fmla="*/ 536 w 1290"/>
                  <a:gd name="T89" fmla="*/ 584 h 728"/>
                  <a:gd name="T90" fmla="*/ 522 w 1290"/>
                  <a:gd name="T91" fmla="*/ 534 h 728"/>
                  <a:gd name="T92" fmla="*/ 527 w 1290"/>
                  <a:gd name="T93" fmla="*/ 485 h 728"/>
                  <a:gd name="T94" fmla="*/ 554 w 1290"/>
                  <a:gd name="T95" fmla="*/ 436 h 728"/>
                  <a:gd name="T96" fmla="*/ 593 w 1290"/>
                  <a:gd name="T97" fmla="*/ 407 h 728"/>
                  <a:gd name="T98" fmla="*/ 640 w 1290"/>
                  <a:gd name="T99" fmla="*/ 396 h 728"/>
                  <a:gd name="T100" fmla="*/ 677 w 1290"/>
                  <a:gd name="T101" fmla="*/ 398 h 728"/>
                  <a:gd name="T102" fmla="*/ 723 w 1290"/>
                  <a:gd name="T103" fmla="*/ 418 h 728"/>
                  <a:gd name="T104" fmla="*/ 759 w 1290"/>
                  <a:gd name="T105" fmla="*/ 454 h 728"/>
                  <a:gd name="T106" fmla="*/ 780 w 1290"/>
                  <a:gd name="T107" fmla="*/ 505 h 728"/>
                  <a:gd name="T108" fmla="*/ 782 w 1290"/>
                  <a:gd name="T109" fmla="*/ 547 h 728"/>
                  <a:gd name="T110" fmla="*/ 755 w 1290"/>
                  <a:gd name="T111" fmla="*/ 604 h 728"/>
                  <a:gd name="T112" fmla="*/ 721 w 1290"/>
                  <a:gd name="T113" fmla="*/ 667 h 728"/>
                  <a:gd name="T114" fmla="*/ 733 w 1290"/>
                  <a:gd name="T115" fmla="*/ 700 h 728"/>
                  <a:gd name="T116" fmla="*/ 762 w 1290"/>
                  <a:gd name="T117" fmla="*/ 716 h 728"/>
                  <a:gd name="T118" fmla="*/ 842 w 1290"/>
                  <a:gd name="T119" fmla="*/ 727 h 728"/>
                  <a:gd name="T120" fmla="*/ 1016 w 1290"/>
                  <a:gd name="T121" fmla="*/ 723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90" h="728">
                    <a:moveTo>
                      <a:pt x="1016" y="723"/>
                    </a:moveTo>
                    <a:lnTo>
                      <a:pt x="1016" y="723"/>
                    </a:lnTo>
                    <a:lnTo>
                      <a:pt x="1015" y="657"/>
                    </a:lnTo>
                    <a:lnTo>
                      <a:pt x="1015" y="598"/>
                    </a:lnTo>
                    <a:lnTo>
                      <a:pt x="1016" y="572"/>
                    </a:lnTo>
                    <a:lnTo>
                      <a:pt x="1018" y="547"/>
                    </a:lnTo>
                    <a:lnTo>
                      <a:pt x="1021" y="527"/>
                    </a:lnTo>
                    <a:lnTo>
                      <a:pt x="1023" y="510"/>
                    </a:lnTo>
                    <a:lnTo>
                      <a:pt x="1023" y="510"/>
                    </a:lnTo>
                    <a:lnTo>
                      <a:pt x="1030" y="491"/>
                    </a:lnTo>
                    <a:lnTo>
                      <a:pt x="1036" y="477"/>
                    </a:lnTo>
                    <a:lnTo>
                      <a:pt x="1044" y="468"/>
                    </a:lnTo>
                    <a:lnTo>
                      <a:pt x="1049" y="464"/>
                    </a:lnTo>
                    <a:lnTo>
                      <a:pt x="1053" y="463"/>
                    </a:lnTo>
                    <a:lnTo>
                      <a:pt x="1063" y="460"/>
                    </a:lnTo>
                    <a:lnTo>
                      <a:pt x="1072" y="460"/>
                    </a:lnTo>
                    <a:lnTo>
                      <a:pt x="1084" y="463"/>
                    </a:lnTo>
                    <a:lnTo>
                      <a:pt x="1095" y="467"/>
                    </a:lnTo>
                    <a:lnTo>
                      <a:pt x="1121" y="477"/>
                    </a:lnTo>
                    <a:lnTo>
                      <a:pt x="1135" y="482"/>
                    </a:lnTo>
                    <a:lnTo>
                      <a:pt x="1151" y="488"/>
                    </a:lnTo>
                    <a:lnTo>
                      <a:pt x="1166" y="491"/>
                    </a:lnTo>
                    <a:lnTo>
                      <a:pt x="1184" y="493"/>
                    </a:lnTo>
                    <a:lnTo>
                      <a:pt x="1201" y="492"/>
                    </a:lnTo>
                    <a:lnTo>
                      <a:pt x="1220" y="489"/>
                    </a:lnTo>
                    <a:lnTo>
                      <a:pt x="1220" y="489"/>
                    </a:lnTo>
                    <a:lnTo>
                      <a:pt x="1229" y="486"/>
                    </a:lnTo>
                    <a:lnTo>
                      <a:pt x="1237" y="484"/>
                    </a:lnTo>
                    <a:lnTo>
                      <a:pt x="1244" y="479"/>
                    </a:lnTo>
                    <a:lnTo>
                      <a:pt x="1251" y="474"/>
                    </a:lnTo>
                    <a:lnTo>
                      <a:pt x="1258" y="468"/>
                    </a:lnTo>
                    <a:lnTo>
                      <a:pt x="1264" y="461"/>
                    </a:lnTo>
                    <a:lnTo>
                      <a:pt x="1274" y="447"/>
                    </a:lnTo>
                    <a:lnTo>
                      <a:pt x="1282" y="431"/>
                    </a:lnTo>
                    <a:lnTo>
                      <a:pt x="1286" y="414"/>
                    </a:lnTo>
                    <a:lnTo>
                      <a:pt x="1289" y="394"/>
                    </a:lnTo>
                    <a:lnTo>
                      <a:pt x="1290" y="376"/>
                    </a:lnTo>
                    <a:lnTo>
                      <a:pt x="1290" y="376"/>
                    </a:lnTo>
                    <a:lnTo>
                      <a:pt x="1288" y="358"/>
                    </a:lnTo>
                    <a:lnTo>
                      <a:pt x="1283" y="340"/>
                    </a:lnTo>
                    <a:lnTo>
                      <a:pt x="1276" y="324"/>
                    </a:lnTo>
                    <a:lnTo>
                      <a:pt x="1268" y="309"/>
                    </a:lnTo>
                    <a:lnTo>
                      <a:pt x="1262" y="302"/>
                    </a:lnTo>
                    <a:lnTo>
                      <a:pt x="1255" y="296"/>
                    </a:lnTo>
                    <a:lnTo>
                      <a:pt x="1250" y="292"/>
                    </a:lnTo>
                    <a:lnTo>
                      <a:pt x="1241" y="287"/>
                    </a:lnTo>
                    <a:lnTo>
                      <a:pt x="1234" y="284"/>
                    </a:lnTo>
                    <a:lnTo>
                      <a:pt x="1226" y="281"/>
                    </a:lnTo>
                    <a:lnTo>
                      <a:pt x="1216" y="278"/>
                    </a:lnTo>
                    <a:lnTo>
                      <a:pt x="1207" y="278"/>
                    </a:lnTo>
                    <a:lnTo>
                      <a:pt x="1207" y="278"/>
                    </a:lnTo>
                    <a:lnTo>
                      <a:pt x="1190" y="278"/>
                    </a:lnTo>
                    <a:lnTo>
                      <a:pt x="1174" y="280"/>
                    </a:lnTo>
                    <a:lnTo>
                      <a:pt x="1160" y="282"/>
                    </a:lnTo>
                    <a:lnTo>
                      <a:pt x="1148" y="287"/>
                    </a:lnTo>
                    <a:lnTo>
                      <a:pt x="1135" y="292"/>
                    </a:lnTo>
                    <a:lnTo>
                      <a:pt x="1124" y="298"/>
                    </a:lnTo>
                    <a:lnTo>
                      <a:pt x="1106" y="309"/>
                    </a:lnTo>
                    <a:lnTo>
                      <a:pt x="1090" y="322"/>
                    </a:lnTo>
                    <a:lnTo>
                      <a:pt x="1077" y="333"/>
                    </a:lnTo>
                    <a:lnTo>
                      <a:pt x="1065" y="341"/>
                    </a:lnTo>
                    <a:lnTo>
                      <a:pt x="1060" y="344"/>
                    </a:lnTo>
                    <a:lnTo>
                      <a:pt x="1056" y="344"/>
                    </a:lnTo>
                    <a:lnTo>
                      <a:pt x="1056" y="344"/>
                    </a:lnTo>
                    <a:lnTo>
                      <a:pt x="1050" y="344"/>
                    </a:lnTo>
                    <a:lnTo>
                      <a:pt x="1047" y="341"/>
                    </a:lnTo>
                    <a:lnTo>
                      <a:pt x="1043" y="338"/>
                    </a:lnTo>
                    <a:lnTo>
                      <a:pt x="1039" y="333"/>
                    </a:lnTo>
                    <a:lnTo>
                      <a:pt x="1033" y="317"/>
                    </a:lnTo>
                    <a:lnTo>
                      <a:pt x="1028" y="299"/>
                    </a:lnTo>
                    <a:lnTo>
                      <a:pt x="1025" y="275"/>
                    </a:lnTo>
                    <a:lnTo>
                      <a:pt x="1021" y="249"/>
                    </a:lnTo>
                    <a:lnTo>
                      <a:pt x="1019" y="221"/>
                    </a:lnTo>
                    <a:lnTo>
                      <a:pt x="1018" y="190"/>
                    </a:lnTo>
                    <a:lnTo>
                      <a:pt x="1016" y="130"/>
                    </a:lnTo>
                    <a:lnTo>
                      <a:pt x="1016" y="73"/>
                    </a:lnTo>
                    <a:lnTo>
                      <a:pt x="1019" y="0"/>
                    </a:lnTo>
                    <a:lnTo>
                      <a:pt x="302" y="0"/>
                    </a:lnTo>
                    <a:lnTo>
                      <a:pt x="302" y="0"/>
                    </a:lnTo>
                    <a:lnTo>
                      <a:pt x="302" y="78"/>
                    </a:lnTo>
                    <a:lnTo>
                      <a:pt x="301" y="126"/>
                    </a:lnTo>
                    <a:lnTo>
                      <a:pt x="301" y="175"/>
                    </a:lnTo>
                    <a:lnTo>
                      <a:pt x="298" y="221"/>
                    </a:lnTo>
                    <a:lnTo>
                      <a:pt x="295" y="240"/>
                    </a:lnTo>
                    <a:lnTo>
                      <a:pt x="292" y="257"/>
                    </a:lnTo>
                    <a:lnTo>
                      <a:pt x="288" y="271"/>
                    </a:lnTo>
                    <a:lnTo>
                      <a:pt x="284" y="281"/>
                    </a:lnTo>
                    <a:lnTo>
                      <a:pt x="281" y="285"/>
                    </a:lnTo>
                    <a:lnTo>
                      <a:pt x="278" y="287"/>
                    </a:lnTo>
                    <a:lnTo>
                      <a:pt x="276" y="288"/>
                    </a:lnTo>
                    <a:lnTo>
                      <a:pt x="271" y="288"/>
                    </a:lnTo>
                    <a:lnTo>
                      <a:pt x="271" y="288"/>
                    </a:lnTo>
                    <a:lnTo>
                      <a:pt x="264" y="287"/>
                    </a:lnTo>
                    <a:lnTo>
                      <a:pt x="259" y="285"/>
                    </a:lnTo>
                    <a:lnTo>
                      <a:pt x="243" y="278"/>
                    </a:lnTo>
                    <a:lnTo>
                      <a:pt x="207" y="260"/>
                    </a:lnTo>
                    <a:lnTo>
                      <a:pt x="187" y="250"/>
                    </a:lnTo>
                    <a:lnTo>
                      <a:pt x="165" y="242"/>
                    </a:lnTo>
                    <a:lnTo>
                      <a:pt x="154" y="239"/>
                    </a:lnTo>
                    <a:lnTo>
                      <a:pt x="141" y="238"/>
                    </a:lnTo>
                    <a:lnTo>
                      <a:pt x="129" y="236"/>
                    </a:lnTo>
                    <a:lnTo>
                      <a:pt x="116" y="235"/>
                    </a:lnTo>
                    <a:lnTo>
                      <a:pt x="116" y="235"/>
                    </a:lnTo>
                    <a:lnTo>
                      <a:pt x="101" y="236"/>
                    </a:lnTo>
                    <a:lnTo>
                      <a:pt x="88" y="239"/>
                    </a:lnTo>
                    <a:lnTo>
                      <a:pt x="76" y="242"/>
                    </a:lnTo>
                    <a:lnTo>
                      <a:pt x="64" y="246"/>
                    </a:lnTo>
                    <a:lnTo>
                      <a:pt x="53" y="252"/>
                    </a:lnTo>
                    <a:lnTo>
                      <a:pt x="45" y="259"/>
                    </a:lnTo>
                    <a:lnTo>
                      <a:pt x="37" y="266"/>
                    </a:lnTo>
                    <a:lnTo>
                      <a:pt x="28" y="274"/>
                    </a:lnTo>
                    <a:lnTo>
                      <a:pt x="21" y="284"/>
                    </a:lnTo>
                    <a:lnTo>
                      <a:pt x="16" y="292"/>
                    </a:lnTo>
                    <a:lnTo>
                      <a:pt x="11" y="302"/>
                    </a:lnTo>
                    <a:lnTo>
                      <a:pt x="7" y="313"/>
                    </a:lnTo>
                    <a:lnTo>
                      <a:pt x="4" y="324"/>
                    </a:lnTo>
                    <a:lnTo>
                      <a:pt x="2" y="334"/>
                    </a:lnTo>
                    <a:lnTo>
                      <a:pt x="0" y="345"/>
                    </a:lnTo>
                    <a:lnTo>
                      <a:pt x="0" y="356"/>
                    </a:lnTo>
                    <a:lnTo>
                      <a:pt x="0" y="356"/>
                    </a:lnTo>
                    <a:lnTo>
                      <a:pt x="0" y="369"/>
                    </a:lnTo>
                    <a:lnTo>
                      <a:pt x="2" y="379"/>
                    </a:lnTo>
                    <a:lnTo>
                      <a:pt x="4" y="390"/>
                    </a:lnTo>
                    <a:lnTo>
                      <a:pt x="7" y="401"/>
                    </a:lnTo>
                    <a:lnTo>
                      <a:pt x="11" y="411"/>
                    </a:lnTo>
                    <a:lnTo>
                      <a:pt x="17" y="421"/>
                    </a:lnTo>
                    <a:lnTo>
                      <a:pt x="23" y="431"/>
                    </a:lnTo>
                    <a:lnTo>
                      <a:pt x="30" y="439"/>
                    </a:lnTo>
                    <a:lnTo>
                      <a:pt x="37" y="447"/>
                    </a:lnTo>
                    <a:lnTo>
                      <a:pt x="45" y="454"/>
                    </a:lnTo>
                    <a:lnTo>
                      <a:pt x="55" y="460"/>
                    </a:lnTo>
                    <a:lnTo>
                      <a:pt x="64" y="465"/>
                    </a:lnTo>
                    <a:lnTo>
                      <a:pt x="76" y="470"/>
                    </a:lnTo>
                    <a:lnTo>
                      <a:pt x="88" y="472"/>
                    </a:lnTo>
                    <a:lnTo>
                      <a:pt x="101" y="474"/>
                    </a:lnTo>
                    <a:lnTo>
                      <a:pt x="113" y="474"/>
                    </a:lnTo>
                    <a:lnTo>
                      <a:pt x="113" y="474"/>
                    </a:lnTo>
                    <a:lnTo>
                      <a:pt x="126" y="474"/>
                    </a:lnTo>
                    <a:lnTo>
                      <a:pt x="139" y="471"/>
                    </a:lnTo>
                    <a:lnTo>
                      <a:pt x="150" y="468"/>
                    </a:lnTo>
                    <a:lnTo>
                      <a:pt x="162" y="465"/>
                    </a:lnTo>
                    <a:lnTo>
                      <a:pt x="185" y="456"/>
                    </a:lnTo>
                    <a:lnTo>
                      <a:pt x="206" y="445"/>
                    </a:lnTo>
                    <a:lnTo>
                      <a:pt x="224" y="433"/>
                    </a:lnTo>
                    <a:lnTo>
                      <a:pt x="241" y="422"/>
                    </a:lnTo>
                    <a:lnTo>
                      <a:pt x="253" y="414"/>
                    </a:lnTo>
                    <a:lnTo>
                      <a:pt x="263" y="410"/>
                    </a:lnTo>
                    <a:lnTo>
                      <a:pt x="263" y="410"/>
                    </a:lnTo>
                    <a:lnTo>
                      <a:pt x="270" y="408"/>
                    </a:lnTo>
                    <a:lnTo>
                      <a:pt x="278" y="410"/>
                    </a:lnTo>
                    <a:lnTo>
                      <a:pt x="285" y="412"/>
                    </a:lnTo>
                    <a:lnTo>
                      <a:pt x="292" y="419"/>
                    </a:lnTo>
                    <a:lnTo>
                      <a:pt x="299" y="428"/>
                    </a:lnTo>
                    <a:lnTo>
                      <a:pt x="305" y="438"/>
                    </a:lnTo>
                    <a:lnTo>
                      <a:pt x="308" y="452"/>
                    </a:lnTo>
                    <a:lnTo>
                      <a:pt x="309" y="467"/>
                    </a:lnTo>
                    <a:lnTo>
                      <a:pt x="309" y="467"/>
                    </a:lnTo>
                    <a:lnTo>
                      <a:pt x="308" y="568"/>
                    </a:lnTo>
                    <a:lnTo>
                      <a:pt x="303" y="718"/>
                    </a:lnTo>
                    <a:lnTo>
                      <a:pt x="303" y="718"/>
                    </a:lnTo>
                    <a:lnTo>
                      <a:pt x="385" y="723"/>
                    </a:lnTo>
                    <a:lnTo>
                      <a:pt x="422" y="723"/>
                    </a:lnTo>
                    <a:lnTo>
                      <a:pt x="457" y="723"/>
                    </a:lnTo>
                    <a:lnTo>
                      <a:pt x="488" y="721"/>
                    </a:lnTo>
                    <a:lnTo>
                      <a:pt x="516" y="717"/>
                    </a:lnTo>
                    <a:lnTo>
                      <a:pt x="527" y="716"/>
                    </a:lnTo>
                    <a:lnTo>
                      <a:pt x="538" y="712"/>
                    </a:lnTo>
                    <a:lnTo>
                      <a:pt x="547" y="707"/>
                    </a:lnTo>
                    <a:lnTo>
                      <a:pt x="554" y="703"/>
                    </a:lnTo>
                    <a:lnTo>
                      <a:pt x="554" y="703"/>
                    </a:lnTo>
                    <a:lnTo>
                      <a:pt x="565" y="693"/>
                    </a:lnTo>
                    <a:lnTo>
                      <a:pt x="570" y="685"/>
                    </a:lnTo>
                    <a:lnTo>
                      <a:pt x="575" y="675"/>
                    </a:lnTo>
                    <a:lnTo>
                      <a:pt x="576" y="667"/>
                    </a:lnTo>
                    <a:lnTo>
                      <a:pt x="575" y="657"/>
                    </a:lnTo>
                    <a:lnTo>
                      <a:pt x="572" y="647"/>
                    </a:lnTo>
                    <a:lnTo>
                      <a:pt x="568" y="637"/>
                    </a:lnTo>
                    <a:lnTo>
                      <a:pt x="561" y="628"/>
                    </a:lnTo>
                    <a:lnTo>
                      <a:pt x="548" y="607"/>
                    </a:lnTo>
                    <a:lnTo>
                      <a:pt x="536" y="584"/>
                    </a:lnTo>
                    <a:lnTo>
                      <a:pt x="530" y="573"/>
                    </a:lnTo>
                    <a:lnTo>
                      <a:pt x="524" y="561"/>
                    </a:lnTo>
                    <a:lnTo>
                      <a:pt x="522" y="548"/>
                    </a:lnTo>
                    <a:lnTo>
                      <a:pt x="522" y="534"/>
                    </a:lnTo>
                    <a:lnTo>
                      <a:pt x="522" y="534"/>
                    </a:lnTo>
                    <a:lnTo>
                      <a:pt x="522" y="517"/>
                    </a:lnTo>
                    <a:lnTo>
                      <a:pt x="524" y="500"/>
                    </a:lnTo>
                    <a:lnTo>
                      <a:pt x="527" y="485"/>
                    </a:lnTo>
                    <a:lnTo>
                      <a:pt x="533" y="471"/>
                    </a:lnTo>
                    <a:lnTo>
                      <a:pt x="538" y="457"/>
                    </a:lnTo>
                    <a:lnTo>
                      <a:pt x="545" y="446"/>
                    </a:lnTo>
                    <a:lnTo>
                      <a:pt x="554" y="436"/>
                    </a:lnTo>
                    <a:lnTo>
                      <a:pt x="562" y="426"/>
                    </a:lnTo>
                    <a:lnTo>
                      <a:pt x="572" y="418"/>
                    </a:lnTo>
                    <a:lnTo>
                      <a:pt x="582" y="412"/>
                    </a:lnTo>
                    <a:lnTo>
                      <a:pt x="593" y="407"/>
                    </a:lnTo>
                    <a:lnTo>
                      <a:pt x="604" y="401"/>
                    </a:lnTo>
                    <a:lnTo>
                      <a:pt x="617" y="398"/>
                    </a:lnTo>
                    <a:lnTo>
                      <a:pt x="628" y="396"/>
                    </a:lnTo>
                    <a:lnTo>
                      <a:pt x="640" y="396"/>
                    </a:lnTo>
                    <a:lnTo>
                      <a:pt x="653" y="396"/>
                    </a:lnTo>
                    <a:lnTo>
                      <a:pt x="653" y="396"/>
                    </a:lnTo>
                    <a:lnTo>
                      <a:pt x="664" y="396"/>
                    </a:lnTo>
                    <a:lnTo>
                      <a:pt x="677" y="398"/>
                    </a:lnTo>
                    <a:lnTo>
                      <a:pt x="689" y="401"/>
                    </a:lnTo>
                    <a:lnTo>
                      <a:pt x="700" y="407"/>
                    </a:lnTo>
                    <a:lnTo>
                      <a:pt x="712" y="411"/>
                    </a:lnTo>
                    <a:lnTo>
                      <a:pt x="723" y="418"/>
                    </a:lnTo>
                    <a:lnTo>
                      <a:pt x="733" y="425"/>
                    </a:lnTo>
                    <a:lnTo>
                      <a:pt x="742" y="433"/>
                    </a:lnTo>
                    <a:lnTo>
                      <a:pt x="751" y="443"/>
                    </a:lnTo>
                    <a:lnTo>
                      <a:pt x="759" y="454"/>
                    </a:lnTo>
                    <a:lnTo>
                      <a:pt x="766" y="465"/>
                    </a:lnTo>
                    <a:lnTo>
                      <a:pt x="772" y="478"/>
                    </a:lnTo>
                    <a:lnTo>
                      <a:pt x="776" y="491"/>
                    </a:lnTo>
                    <a:lnTo>
                      <a:pt x="780" y="505"/>
                    </a:lnTo>
                    <a:lnTo>
                      <a:pt x="782" y="520"/>
                    </a:lnTo>
                    <a:lnTo>
                      <a:pt x="782" y="537"/>
                    </a:lnTo>
                    <a:lnTo>
                      <a:pt x="782" y="537"/>
                    </a:lnTo>
                    <a:lnTo>
                      <a:pt x="782" y="547"/>
                    </a:lnTo>
                    <a:lnTo>
                      <a:pt x="779" y="558"/>
                    </a:lnTo>
                    <a:lnTo>
                      <a:pt x="773" y="570"/>
                    </a:lnTo>
                    <a:lnTo>
                      <a:pt x="768" y="582"/>
                    </a:lnTo>
                    <a:lnTo>
                      <a:pt x="755" y="604"/>
                    </a:lnTo>
                    <a:lnTo>
                      <a:pt x="741" y="626"/>
                    </a:lnTo>
                    <a:lnTo>
                      <a:pt x="730" y="647"/>
                    </a:lnTo>
                    <a:lnTo>
                      <a:pt x="724" y="657"/>
                    </a:lnTo>
                    <a:lnTo>
                      <a:pt x="721" y="667"/>
                    </a:lnTo>
                    <a:lnTo>
                      <a:pt x="721" y="677"/>
                    </a:lnTo>
                    <a:lnTo>
                      <a:pt x="723" y="685"/>
                    </a:lnTo>
                    <a:lnTo>
                      <a:pt x="726" y="693"/>
                    </a:lnTo>
                    <a:lnTo>
                      <a:pt x="733" y="700"/>
                    </a:lnTo>
                    <a:lnTo>
                      <a:pt x="733" y="700"/>
                    </a:lnTo>
                    <a:lnTo>
                      <a:pt x="741" y="707"/>
                    </a:lnTo>
                    <a:lnTo>
                      <a:pt x="751" y="712"/>
                    </a:lnTo>
                    <a:lnTo>
                      <a:pt x="762" y="716"/>
                    </a:lnTo>
                    <a:lnTo>
                      <a:pt x="775" y="720"/>
                    </a:lnTo>
                    <a:lnTo>
                      <a:pt x="790" y="723"/>
                    </a:lnTo>
                    <a:lnTo>
                      <a:pt x="807" y="724"/>
                    </a:lnTo>
                    <a:lnTo>
                      <a:pt x="842" y="727"/>
                    </a:lnTo>
                    <a:lnTo>
                      <a:pt x="882" y="728"/>
                    </a:lnTo>
                    <a:lnTo>
                      <a:pt x="926" y="727"/>
                    </a:lnTo>
                    <a:lnTo>
                      <a:pt x="1016" y="723"/>
                    </a:lnTo>
                    <a:lnTo>
                      <a:pt x="1016" y="723"/>
                    </a:lnTo>
                    <a:close/>
                  </a:path>
                </a:pathLst>
              </a:custGeom>
              <a:noFill/>
              <a:ln w="6350" cap="rnd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íṥḻiďè">
                <a:extLst>
                  <a:ext uri="{FF2B5EF4-FFF2-40B4-BE49-F238E27FC236}">
                    <a16:creationId xmlns:a16="http://schemas.microsoft.com/office/drawing/2014/main" id="{6B520202-A7FC-4F66-A1C1-190FD1BEF999}"/>
                  </a:ext>
                </a:extLst>
              </p:cNvPr>
              <p:cNvSpPr/>
              <p:nvPr/>
            </p:nvSpPr>
            <p:spPr bwMode="auto">
              <a:xfrm>
                <a:off x="2025650" y="1773238"/>
                <a:ext cx="1149350" cy="1573212"/>
              </a:xfrm>
              <a:custGeom>
                <a:avLst/>
                <a:gdLst>
                  <a:gd name="T0" fmla="*/ 723 w 724"/>
                  <a:gd name="T1" fmla="*/ 568 h 991"/>
                  <a:gd name="T2" fmla="*/ 723 w 724"/>
                  <a:gd name="T3" fmla="*/ 452 h 991"/>
                  <a:gd name="T4" fmla="*/ 707 w 724"/>
                  <a:gd name="T5" fmla="*/ 419 h 991"/>
                  <a:gd name="T6" fmla="*/ 685 w 724"/>
                  <a:gd name="T7" fmla="*/ 408 h 991"/>
                  <a:gd name="T8" fmla="*/ 668 w 724"/>
                  <a:gd name="T9" fmla="*/ 414 h 991"/>
                  <a:gd name="T10" fmla="*/ 621 w 724"/>
                  <a:gd name="T11" fmla="*/ 445 h 991"/>
                  <a:gd name="T12" fmla="*/ 565 w 724"/>
                  <a:gd name="T13" fmla="*/ 468 h 991"/>
                  <a:gd name="T14" fmla="*/ 528 w 724"/>
                  <a:gd name="T15" fmla="*/ 474 h 991"/>
                  <a:gd name="T16" fmla="*/ 503 w 724"/>
                  <a:gd name="T17" fmla="*/ 472 h 991"/>
                  <a:gd name="T18" fmla="*/ 470 w 724"/>
                  <a:gd name="T19" fmla="*/ 460 h 991"/>
                  <a:gd name="T20" fmla="*/ 445 w 724"/>
                  <a:gd name="T21" fmla="*/ 439 h 991"/>
                  <a:gd name="T22" fmla="*/ 426 w 724"/>
                  <a:gd name="T23" fmla="*/ 411 h 991"/>
                  <a:gd name="T24" fmla="*/ 417 w 724"/>
                  <a:gd name="T25" fmla="*/ 379 h 991"/>
                  <a:gd name="T26" fmla="*/ 415 w 724"/>
                  <a:gd name="T27" fmla="*/ 356 h 991"/>
                  <a:gd name="T28" fmla="*/ 419 w 724"/>
                  <a:gd name="T29" fmla="*/ 324 h 991"/>
                  <a:gd name="T30" fmla="*/ 431 w 724"/>
                  <a:gd name="T31" fmla="*/ 292 h 991"/>
                  <a:gd name="T32" fmla="*/ 452 w 724"/>
                  <a:gd name="T33" fmla="*/ 266 h 991"/>
                  <a:gd name="T34" fmla="*/ 479 w 724"/>
                  <a:gd name="T35" fmla="*/ 246 h 991"/>
                  <a:gd name="T36" fmla="*/ 516 w 724"/>
                  <a:gd name="T37" fmla="*/ 236 h 991"/>
                  <a:gd name="T38" fmla="*/ 544 w 724"/>
                  <a:gd name="T39" fmla="*/ 236 h 991"/>
                  <a:gd name="T40" fmla="*/ 580 w 724"/>
                  <a:gd name="T41" fmla="*/ 242 h 991"/>
                  <a:gd name="T42" fmla="*/ 658 w 724"/>
                  <a:gd name="T43" fmla="*/ 278 h 991"/>
                  <a:gd name="T44" fmla="*/ 686 w 724"/>
                  <a:gd name="T45" fmla="*/ 288 h 991"/>
                  <a:gd name="T46" fmla="*/ 693 w 724"/>
                  <a:gd name="T47" fmla="*/ 287 h 991"/>
                  <a:gd name="T48" fmla="*/ 703 w 724"/>
                  <a:gd name="T49" fmla="*/ 271 h 991"/>
                  <a:gd name="T50" fmla="*/ 713 w 724"/>
                  <a:gd name="T51" fmla="*/ 221 h 991"/>
                  <a:gd name="T52" fmla="*/ 717 w 724"/>
                  <a:gd name="T53" fmla="*/ 78 h 991"/>
                  <a:gd name="T54" fmla="*/ 84 w 724"/>
                  <a:gd name="T55" fmla="*/ 0 h 991"/>
                  <a:gd name="T56" fmla="*/ 36 w 724"/>
                  <a:gd name="T57" fmla="*/ 13 h 991"/>
                  <a:gd name="T58" fmla="*/ 7 w 724"/>
                  <a:gd name="T59" fmla="*/ 45 h 991"/>
                  <a:gd name="T60" fmla="*/ 0 w 724"/>
                  <a:gd name="T61" fmla="*/ 74 h 991"/>
                  <a:gd name="T62" fmla="*/ 74 w 724"/>
                  <a:gd name="T63" fmla="*/ 714 h 991"/>
                  <a:gd name="T64" fmla="*/ 176 w 724"/>
                  <a:gd name="T65" fmla="*/ 714 h 991"/>
                  <a:gd name="T66" fmla="*/ 270 w 724"/>
                  <a:gd name="T67" fmla="*/ 723 h 991"/>
                  <a:gd name="T68" fmla="*/ 312 w 724"/>
                  <a:gd name="T69" fmla="*/ 738 h 991"/>
                  <a:gd name="T70" fmla="*/ 317 w 724"/>
                  <a:gd name="T71" fmla="*/ 745 h 991"/>
                  <a:gd name="T72" fmla="*/ 317 w 724"/>
                  <a:gd name="T73" fmla="*/ 760 h 991"/>
                  <a:gd name="T74" fmla="*/ 296 w 724"/>
                  <a:gd name="T75" fmla="*/ 786 h 991"/>
                  <a:gd name="T76" fmla="*/ 277 w 724"/>
                  <a:gd name="T77" fmla="*/ 819 h 991"/>
                  <a:gd name="T78" fmla="*/ 268 w 724"/>
                  <a:gd name="T79" fmla="*/ 861 h 991"/>
                  <a:gd name="T80" fmla="*/ 268 w 724"/>
                  <a:gd name="T81" fmla="*/ 892 h 991"/>
                  <a:gd name="T82" fmla="*/ 277 w 724"/>
                  <a:gd name="T83" fmla="*/ 927 h 991"/>
                  <a:gd name="T84" fmla="*/ 295 w 724"/>
                  <a:gd name="T85" fmla="*/ 955 h 991"/>
                  <a:gd name="T86" fmla="*/ 319 w 724"/>
                  <a:gd name="T87" fmla="*/ 974 h 991"/>
                  <a:gd name="T88" fmla="*/ 347 w 724"/>
                  <a:gd name="T89" fmla="*/ 987 h 991"/>
                  <a:gd name="T90" fmla="*/ 376 w 724"/>
                  <a:gd name="T91" fmla="*/ 991 h 991"/>
                  <a:gd name="T92" fmla="*/ 417 w 724"/>
                  <a:gd name="T93" fmla="*/ 984 h 991"/>
                  <a:gd name="T94" fmla="*/ 443 w 724"/>
                  <a:gd name="T95" fmla="*/ 972 h 991"/>
                  <a:gd name="T96" fmla="*/ 464 w 724"/>
                  <a:gd name="T97" fmla="*/ 952 h 991"/>
                  <a:gd name="T98" fmla="*/ 479 w 724"/>
                  <a:gd name="T99" fmla="*/ 925 h 991"/>
                  <a:gd name="T100" fmla="*/ 484 w 724"/>
                  <a:gd name="T101" fmla="*/ 892 h 991"/>
                  <a:gd name="T102" fmla="*/ 482 w 724"/>
                  <a:gd name="T103" fmla="*/ 862 h 991"/>
                  <a:gd name="T104" fmla="*/ 471 w 724"/>
                  <a:gd name="T105" fmla="*/ 828 h 991"/>
                  <a:gd name="T106" fmla="*/ 439 w 724"/>
                  <a:gd name="T107" fmla="*/ 777 h 991"/>
                  <a:gd name="T108" fmla="*/ 431 w 724"/>
                  <a:gd name="T109" fmla="*/ 756 h 991"/>
                  <a:gd name="T110" fmla="*/ 432 w 724"/>
                  <a:gd name="T111" fmla="*/ 746 h 991"/>
                  <a:gd name="T112" fmla="*/ 445 w 724"/>
                  <a:gd name="T113" fmla="*/ 731 h 991"/>
                  <a:gd name="T114" fmla="*/ 484 w 724"/>
                  <a:gd name="T115" fmla="*/ 717 h 991"/>
                  <a:gd name="T116" fmla="*/ 565 w 724"/>
                  <a:gd name="T117" fmla="*/ 712 h 991"/>
                  <a:gd name="T118" fmla="*/ 718 w 724"/>
                  <a:gd name="T119" fmla="*/ 718 h 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24" h="991">
                    <a:moveTo>
                      <a:pt x="718" y="718"/>
                    </a:moveTo>
                    <a:lnTo>
                      <a:pt x="718" y="718"/>
                    </a:lnTo>
                    <a:lnTo>
                      <a:pt x="723" y="568"/>
                    </a:lnTo>
                    <a:lnTo>
                      <a:pt x="724" y="467"/>
                    </a:lnTo>
                    <a:lnTo>
                      <a:pt x="724" y="467"/>
                    </a:lnTo>
                    <a:lnTo>
                      <a:pt x="723" y="452"/>
                    </a:lnTo>
                    <a:lnTo>
                      <a:pt x="720" y="438"/>
                    </a:lnTo>
                    <a:lnTo>
                      <a:pt x="714" y="428"/>
                    </a:lnTo>
                    <a:lnTo>
                      <a:pt x="707" y="419"/>
                    </a:lnTo>
                    <a:lnTo>
                      <a:pt x="700" y="412"/>
                    </a:lnTo>
                    <a:lnTo>
                      <a:pt x="693" y="410"/>
                    </a:lnTo>
                    <a:lnTo>
                      <a:pt x="685" y="408"/>
                    </a:lnTo>
                    <a:lnTo>
                      <a:pt x="678" y="410"/>
                    </a:lnTo>
                    <a:lnTo>
                      <a:pt x="678" y="410"/>
                    </a:lnTo>
                    <a:lnTo>
                      <a:pt x="668" y="414"/>
                    </a:lnTo>
                    <a:lnTo>
                      <a:pt x="656" y="422"/>
                    </a:lnTo>
                    <a:lnTo>
                      <a:pt x="639" y="433"/>
                    </a:lnTo>
                    <a:lnTo>
                      <a:pt x="621" y="445"/>
                    </a:lnTo>
                    <a:lnTo>
                      <a:pt x="600" y="456"/>
                    </a:lnTo>
                    <a:lnTo>
                      <a:pt x="577" y="465"/>
                    </a:lnTo>
                    <a:lnTo>
                      <a:pt x="565" y="468"/>
                    </a:lnTo>
                    <a:lnTo>
                      <a:pt x="554" y="471"/>
                    </a:lnTo>
                    <a:lnTo>
                      <a:pt x="541" y="474"/>
                    </a:lnTo>
                    <a:lnTo>
                      <a:pt x="528" y="474"/>
                    </a:lnTo>
                    <a:lnTo>
                      <a:pt x="528" y="474"/>
                    </a:lnTo>
                    <a:lnTo>
                      <a:pt x="516" y="474"/>
                    </a:lnTo>
                    <a:lnTo>
                      <a:pt x="503" y="472"/>
                    </a:lnTo>
                    <a:lnTo>
                      <a:pt x="491" y="470"/>
                    </a:lnTo>
                    <a:lnTo>
                      <a:pt x="479" y="465"/>
                    </a:lnTo>
                    <a:lnTo>
                      <a:pt x="470" y="460"/>
                    </a:lnTo>
                    <a:lnTo>
                      <a:pt x="460" y="454"/>
                    </a:lnTo>
                    <a:lnTo>
                      <a:pt x="452" y="447"/>
                    </a:lnTo>
                    <a:lnTo>
                      <a:pt x="445" y="439"/>
                    </a:lnTo>
                    <a:lnTo>
                      <a:pt x="438" y="431"/>
                    </a:lnTo>
                    <a:lnTo>
                      <a:pt x="432" y="421"/>
                    </a:lnTo>
                    <a:lnTo>
                      <a:pt x="426" y="411"/>
                    </a:lnTo>
                    <a:lnTo>
                      <a:pt x="422" y="401"/>
                    </a:lnTo>
                    <a:lnTo>
                      <a:pt x="419" y="390"/>
                    </a:lnTo>
                    <a:lnTo>
                      <a:pt x="417" y="379"/>
                    </a:lnTo>
                    <a:lnTo>
                      <a:pt x="415" y="369"/>
                    </a:lnTo>
                    <a:lnTo>
                      <a:pt x="415" y="356"/>
                    </a:lnTo>
                    <a:lnTo>
                      <a:pt x="415" y="356"/>
                    </a:lnTo>
                    <a:lnTo>
                      <a:pt x="415" y="345"/>
                    </a:lnTo>
                    <a:lnTo>
                      <a:pt x="417" y="334"/>
                    </a:lnTo>
                    <a:lnTo>
                      <a:pt x="419" y="324"/>
                    </a:lnTo>
                    <a:lnTo>
                      <a:pt x="422" y="313"/>
                    </a:lnTo>
                    <a:lnTo>
                      <a:pt x="426" y="302"/>
                    </a:lnTo>
                    <a:lnTo>
                      <a:pt x="431" y="292"/>
                    </a:lnTo>
                    <a:lnTo>
                      <a:pt x="436" y="284"/>
                    </a:lnTo>
                    <a:lnTo>
                      <a:pt x="443" y="274"/>
                    </a:lnTo>
                    <a:lnTo>
                      <a:pt x="452" y="266"/>
                    </a:lnTo>
                    <a:lnTo>
                      <a:pt x="460" y="259"/>
                    </a:lnTo>
                    <a:lnTo>
                      <a:pt x="468" y="252"/>
                    </a:lnTo>
                    <a:lnTo>
                      <a:pt x="479" y="246"/>
                    </a:lnTo>
                    <a:lnTo>
                      <a:pt x="491" y="242"/>
                    </a:lnTo>
                    <a:lnTo>
                      <a:pt x="503" y="239"/>
                    </a:lnTo>
                    <a:lnTo>
                      <a:pt x="516" y="236"/>
                    </a:lnTo>
                    <a:lnTo>
                      <a:pt x="531" y="235"/>
                    </a:lnTo>
                    <a:lnTo>
                      <a:pt x="531" y="235"/>
                    </a:lnTo>
                    <a:lnTo>
                      <a:pt x="544" y="236"/>
                    </a:lnTo>
                    <a:lnTo>
                      <a:pt x="556" y="238"/>
                    </a:lnTo>
                    <a:lnTo>
                      <a:pt x="569" y="239"/>
                    </a:lnTo>
                    <a:lnTo>
                      <a:pt x="580" y="242"/>
                    </a:lnTo>
                    <a:lnTo>
                      <a:pt x="602" y="250"/>
                    </a:lnTo>
                    <a:lnTo>
                      <a:pt x="622" y="260"/>
                    </a:lnTo>
                    <a:lnTo>
                      <a:pt x="658" y="278"/>
                    </a:lnTo>
                    <a:lnTo>
                      <a:pt x="674" y="285"/>
                    </a:lnTo>
                    <a:lnTo>
                      <a:pt x="679" y="287"/>
                    </a:lnTo>
                    <a:lnTo>
                      <a:pt x="686" y="288"/>
                    </a:lnTo>
                    <a:lnTo>
                      <a:pt x="686" y="288"/>
                    </a:lnTo>
                    <a:lnTo>
                      <a:pt x="691" y="288"/>
                    </a:lnTo>
                    <a:lnTo>
                      <a:pt x="693" y="287"/>
                    </a:lnTo>
                    <a:lnTo>
                      <a:pt x="696" y="285"/>
                    </a:lnTo>
                    <a:lnTo>
                      <a:pt x="699" y="281"/>
                    </a:lnTo>
                    <a:lnTo>
                      <a:pt x="703" y="271"/>
                    </a:lnTo>
                    <a:lnTo>
                      <a:pt x="707" y="257"/>
                    </a:lnTo>
                    <a:lnTo>
                      <a:pt x="710" y="240"/>
                    </a:lnTo>
                    <a:lnTo>
                      <a:pt x="713" y="221"/>
                    </a:lnTo>
                    <a:lnTo>
                      <a:pt x="716" y="175"/>
                    </a:lnTo>
                    <a:lnTo>
                      <a:pt x="716" y="126"/>
                    </a:lnTo>
                    <a:lnTo>
                      <a:pt x="717" y="78"/>
                    </a:lnTo>
                    <a:lnTo>
                      <a:pt x="717" y="0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67" y="1"/>
                    </a:lnTo>
                    <a:lnTo>
                      <a:pt x="52" y="6"/>
                    </a:lnTo>
                    <a:lnTo>
                      <a:pt x="36" y="13"/>
                    </a:lnTo>
                    <a:lnTo>
                      <a:pt x="25" y="21"/>
                    </a:lnTo>
                    <a:lnTo>
                      <a:pt x="14" y="32"/>
                    </a:lnTo>
                    <a:lnTo>
                      <a:pt x="7" y="45"/>
                    </a:lnTo>
                    <a:lnTo>
                      <a:pt x="1" y="59"/>
                    </a:lnTo>
                    <a:lnTo>
                      <a:pt x="0" y="67"/>
                    </a:lnTo>
                    <a:lnTo>
                      <a:pt x="0" y="74"/>
                    </a:lnTo>
                    <a:lnTo>
                      <a:pt x="0" y="716"/>
                    </a:lnTo>
                    <a:lnTo>
                      <a:pt x="0" y="716"/>
                    </a:lnTo>
                    <a:lnTo>
                      <a:pt x="74" y="714"/>
                    </a:lnTo>
                    <a:lnTo>
                      <a:pt x="123" y="713"/>
                    </a:lnTo>
                    <a:lnTo>
                      <a:pt x="176" y="714"/>
                    </a:lnTo>
                    <a:lnTo>
                      <a:pt x="176" y="714"/>
                    </a:lnTo>
                    <a:lnTo>
                      <a:pt x="226" y="717"/>
                    </a:lnTo>
                    <a:lnTo>
                      <a:pt x="249" y="720"/>
                    </a:lnTo>
                    <a:lnTo>
                      <a:pt x="270" y="723"/>
                    </a:lnTo>
                    <a:lnTo>
                      <a:pt x="287" y="727"/>
                    </a:lnTo>
                    <a:lnTo>
                      <a:pt x="302" y="732"/>
                    </a:lnTo>
                    <a:lnTo>
                      <a:pt x="312" y="738"/>
                    </a:lnTo>
                    <a:lnTo>
                      <a:pt x="315" y="742"/>
                    </a:lnTo>
                    <a:lnTo>
                      <a:pt x="317" y="745"/>
                    </a:lnTo>
                    <a:lnTo>
                      <a:pt x="317" y="745"/>
                    </a:lnTo>
                    <a:lnTo>
                      <a:pt x="319" y="751"/>
                    </a:lnTo>
                    <a:lnTo>
                      <a:pt x="319" y="755"/>
                    </a:lnTo>
                    <a:lnTo>
                      <a:pt x="317" y="760"/>
                    </a:lnTo>
                    <a:lnTo>
                      <a:pt x="315" y="765"/>
                    </a:lnTo>
                    <a:lnTo>
                      <a:pt x="306" y="774"/>
                    </a:lnTo>
                    <a:lnTo>
                      <a:pt x="296" y="786"/>
                    </a:lnTo>
                    <a:lnTo>
                      <a:pt x="287" y="800"/>
                    </a:lnTo>
                    <a:lnTo>
                      <a:pt x="282" y="809"/>
                    </a:lnTo>
                    <a:lnTo>
                      <a:pt x="277" y="819"/>
                    </a:lnTo>
                    <a:lnTo>
                      <a:pt x="274" y="832"/>
                    </a:lnTo>
                    <a:lnTo>
                      <a:pt x="271" y="844"/>
                    </a:lnTo>
                    <a:lnTo>
                      <a:pt x="268" y="861"/>
                    </a:lnTo>
                    <a:lnTo>
                      <a:pt x="268" y="878"/>
                    </a:lnTo>
                    <a:lnTo>
                      <a:pt x="268" y="878"/>
                    </a:lnTo>
                    <a:lnTo>
                      <a:pt x="268" y="892"/>
                    </a:lnTo>
                    <a:lnTo>
                      <a:pt x="271" y="904"/>
                    </a:lnTo>
                    <a:lnTo>
                      <a:pt x="274" y="917"/>
                    </a:lnTo>
                    <a:lnTo>
                      <a:pt x="277" y="927"/>
                    </a:lnTo>
                    <a:lnTo>
                      <a:pt x="282" y="938"/>
                    </a:lnTo>
                    <a:lnTo>
                      <a:pt x="288" y="946"/>
                    </a:lnTo>
                    <a:lnTo>
                      <a:pt x="295" y="955"/>
                    </a:lnTo>
                    <a:lnTo>
                      <a:pt x="302" y="962"/>
                    </a:lnTo>
                    <a:lnTo>
                      <a:pt x="310" y="969"/>
                    </a:lnTo>
                    <a:lnTo>
                      <a:pt x="319" y="974"/>
                    </a:lnTo>
                    <a:lnTo>
                      <a:pt x="327" y="980"/>
                    </a:lnTo>
                    <a:lnTo>
                      <a:pt x="337" y="983"/>
                    </a:lnTo>
                    <a:lnTo>
                      <a:pt x="347" y="987"/>
                    </a:lnTo>
                    <a:lnTo>
                      <a:pt x="356" y="988"/>
                    </a:lnTo>
                    <a:lnTo>
                      <a:pt x="366" y="990"/>
                    </a:lnTo>
                    <a:lnTo>
                      <a:pt x="376" y="991"/>
                    </a:lnTo>
                    <a:lnTo>
                      <a:pt x="397" y="990"/>
                    </a:lnTo>
                    <a:lnTo>
                      <a:pt x="407" y="987"/>
                    </a:lnTo>
                    <a:lnTo>
                      <a:pt x="417" y="984"/>
                    </a:lnTo>
                    <a:lnTo>
                      <a:pt x="425" y="981"/>
                    </a:lnTo>
                    <a:lnTo>
                      <a:pt x="435" y="977"/>
                    </a:lnTo>
                    <a:lnTo>
                      <a:pt x="443" y="972"/>
                    </a:lnTo>
                    <a:lnTo>
                      <a:pt x="450" y="966"/>
                    </a:lnTo>
                    <a:lnTo>
                      <a:pt x="458" y="959"/>
                    </a:lnTo>
                    <a:lnTo>
                      <a:pt x="464" y="952"/>
                    </a:lnTo>
                    <a:lnTo>
                      <a:pt x="470" y="944"/>
                    </a:lnTo>
                    <a:lnTo>
                      <a:pt x="475" y="935"/>
                    </a:lnTo>
                    <a:lnTo>
                      <a:pt x="479" y="925"/>
                    </a:lnTo>
                    <a:lnTo>
                      <a:pt x="482" y="914"/>
                    </a:lnTo>
                    <a:lnTo>
                      <a:pt x="484" y="904"/>
                    </a:lnTo>
                    <a:lnTo>
                      <a:pt x="484" y="892"/>
                    </a:lnTo>
                    <a:lnTo>
                      <a:pt x="484" y="892"/>
                    </a:lnTo>
                    <a:lnTo>
                      <a:pt x="484" y="876"/>
                    </a:lnTo>
                    <a:lnTo>
                      <a:pt x="482" y="862"/>
                    </a:lnTo>
                    <a:lnTo>
                      <a:pt x="479" y="850"/>
                    </a:lnTo>
                    <a:lnTo>
                      <a:pt x="475" y="837"/>
                    </a:lnTo>
                    <a:lnTo>
                      <a:pt x="471" y="828"/>
                    </a:lnTo>
                    <a:lnTo>
                      <a:pt x="467" y="818"/>
                    </a:lnTo>
                    <a:lnTo>
                      <a:pt x="457" y="802"/>
                    </a:lnTo>
                    <a:lnTo>
                      <a:pt x="439" y="777"/>
                    </a:lnTo>
                    <a:lnTo>
                      <a:pt x="433" y="767"/>
                    </a:lnTo>
                    <a:lnTo>
                      <a:pt x="431" y="762"/>
                    </a:lnTo>
                    <a:lnTo>
                      <a:pt x="431" y="756"/>
                    </a:lnTo>
                    <a:lnTo>
                      <a:pt x="431" y="756"/>
                    </a:lnTo>
                    <a:lnTo>
                      <a:pt x="431" y="751"/>
                    </a:lnTo>
                    <a:lnTo>
                      <a:pt x="432" y="746"/>
                    </a:lnTo>
                    <a:lnTo>
                      <a:pt x="433" y="742"/>
                    </a:lnTo>
                    <a:lnTo>
                      <a:pt x="436" y="738"/>
                    </a:lnTo>
                    <a:lnTo>
                      <a:pt x="445" y="731"/>
                    </a:lnTo>
                    <a:lnTo>
                      <a:pt x="454" y="725"/>
                    </a:lnTo>
                    <a:lnTo>
                      <a:pt x="468" y="721"/>
                    </a:lnTo>
                    <a:lnTo>
                      <a:pt x="484" y="717"/>
                    </a:lnTo>
                    <a:lnTo>
                      <a:pt x="502" y="714"/>
                    </a:lnTo>
                    <a:lnTo>
                      <a:pt x="521" y="713"/>
                    </a:lnTo>
                    <a:lnTo>
                      <a:pt x="565" y="712"/>
                    </a:lnTo>
                    <a:lnTo>
                      <a:pt x="614" y="713"/>
                    </a:lnTo>
                    <a:lnTo>
                      <a:pt x="718" y="718"/>
                    </a:lnTo>
                    <a:lnTo>
                      <a:pt x="718" y="718"/>
                    </a:lnTo>
                    <a:close/>
                  </a:path>
                </a:pathLst>
              </a:custGeom>
              <a:noFill/>
              <a:ln w="6350" cap="rnd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iṣ1iḓé">
                <a:extLst>
                  <a:ext uri="{FF2B5EF4-FFF2-40B4-BE49-F238E27FC236}">
                    <a16:creationId xmlns:a16="http://schemas.microsoft.com/office/drawing/2014/main" id="{90B6129A-D644-49F6-966C-C019D591E885}"/>
                  </a:ext>
                </a:extLst>
              </p:cNvPr>
              <p:cNvSpPr/>
              <p:nvPr/>
            </p:nvSpPr>
            <p:spPr bwMode="auto">
              <a:xfrm>
                <a:off x="2025650" y="5175250"/>
                <a:ext cx="1549400" cy="1149350"/>
              </a:xfrm>
              <a:custGeom>
                <a:avLst/>
                <a:gdLst>
                  <a:gd name="T0" fmla="*/ 0 w 976"/>
                  <a:gd name="T1" fmla="*/ 649 h 724"/>
                  <a:gd name="T2" fmla="*/ 7 w 976"/>
                  <a:gd name="T3" fmla="*/ 678 h 724"/>
                  <a:gd name="T4" fmla="*/ 38 w 976"/>
                  <a:gd name="T5" fmla="*/ 711 h 724"/>
                  <a:gd name="T6" fmla="*/ 84 w 976"/>
                  <a:gd name="T7" fmla="*/ 724 h 724"/>
                  <a:gd name="T8" fmla="*/ 716 w 976"/>
                  <a:gd name="T9" fmla="*/ 649 h 724"/>
                  <a:gd name="T10" fmla="*/ 713 w 976"/>
                  <a:gd name="T11" fmla="*/ 471 h 724"/>
                  <a:gd name="T12" fmla="*/ 720 w 976"/>
                  <a:gd name="T13" fmla="*/ 414 h 724"/>
                  <a:gd name="T14" fmla="*/ 735 w 976"/>
                  <a:gd name="T15" fmla="*/ 383 h 724"/>
                  <a:gd name="T16" fmla="*/ 748 w 976"/>
                  <a:gd name="T17" fmla="*/ 379 h 724"/>
                  <a:gd name="T18" fmla="*/ 759 w 976"/>
                  <a:gd name="T19" fmla="*/ 380 h 724"/>
                  <a:gd name="T20" fmla="*/ 784 w 976"/>
                  <a:gd name="T21" fmla="*/ 404 h 724"/>
                  <a:gd name="T22" fmla="*/ 814 w 976"/>
                  <a:gd name="T23" fmla="*/ 429 h 724"/>
                  <a:gd name="T24" fmla="*/ 847 w 976"/>
                  <a:gd name="T25" fmla="*/ 443 h 724"/>
                  <a:gd name="T26" fmla="*/ 892 w 976"/>
                  <a:gd name="T27" fmla="*/ 447 h 724"/>
                  <a:gd name="T28" fmla="*/ 909 w 976"/>
                  <a:gd name="T29" fmla="*/ 444 h 724"/>
                  <a:gd name="T30" fmla="*/ 938 w 976"/>
                  <a:gd name="T31" fmla="*/ 430 h 724"/>
                  <a:gd name="T32" fmla="*/ 967 w 976"/>
                  <a:gd name="T33" fmla="*/ 391 h 724"/>
                  <a:gd name="T34" fmla="*/ 976 w 976"/>
                  <a:gd name="T35" fmla="*/ 342 h 724"/>
                  <a:gd name="T36" fmla="*/ 965 w 976"/>
                  <a:gd name="T37" fmla="*/ 293 h 724"/>
                  <a:gd name="T38" fmla="*/ 932 w 976"/>
                  <a:gd name="T39" fmla="*/ 256 h 724"/>
                  <a:gd name="T40" fmla="*/ 918 w 976"/>
                  <a:gd name="T41" fmla="*/ 247 h 724"/>
                  <a:gd name="T42" fmla="*/ 867 w 976"/>
                  <a:gd name="T43" fmla="*/ 239 h 724"/>
                  <a:gd name="T44" fmla="*/ 821 w 976"/>
                  <a:gd name="T45" fmla="*/ 249 h 724"/>
                  <a:gd name="T46" fmla="*/ 772 w 976"/>
                  <a:gd name="T47" fmla="*/ 263 h 724"/>
                  <a:gd name="T48" fmla="*/ 748 w 976"/>
                  <a:gd name="T49" fmla="*/ 259 h 724"/>
                  <a:gd name="T50" fmla="*/ 728 w 976"/>
                  <a:gd name="T51" fmla="*/ 232 h 724"/>
                  <a:gd name="T52" fmla="*/ 718 w 976"/>
                  <a:gd name="T53" fmla="*/ 197 h 724"/>
                  <a:gd name="T54" fmla="*/ 712 w 976"/>
                  <a:gd name="T55" fmla="*/ 68 h 724"/>
                  <a:gd name="T56" fmla="*/ 565 w 976"/>
                  <a:gd name="T57" fmla="*/ 1 h 724"/>
                  <a:gd name="T58" fmla="*/ 452 w 976"/>
                  <a:gd name="T59" fmla="*/ 1 h 724"/>
                  <a:gd name="T60" fmla="*/ 419 w 976"/>
                  <a:gd name="T61" fmla="*/ 15 h 724"/>
                  <a:gd name="T62" fmla="*/ 408 w 976"/>
                  <a:gd name="T63" fmla="*/ 38 h 724"/>
                  <a:gd name="T64" fmla="*/ 415 w 976"/>
                  <a:gd name="T65" fmla="*/ 54 h 724"/>
                  <a:gd name="T66" fmla="*/ 445 w 976"/>
                  <a:gd name="T67" fmla="*/ 103 h 724"/>
                  <a:gd name="T68" fmla="*/ 470 w 976"/>
                  <a:gd name="T69" fmla="*/ 159 h 724"/>
                  <a:gd name="T70" fmla="*/ 475 w 976"/>
                  <a:gd name="T71" fmla="*/ 194 h 724"/>
                  <a:gd name="T72" fmla="*/ 472 w 976"/>
                  <a:gd name="T73" fmla="*/ 221 h 724"/>
                  <a:gd name="T74" fmla="*/ 461 w 976"/>
                  <a:gd name="T75" fmla="*/ 254 h 724"/>
                  <a:gd name="T76" fmla="*/ 439 w 976"/>
                  <a:gd name="T77" fmla="*/ 279 h 724"/>
                  <a:gd name="T78" fmla="*/ 412 w 976"/>
                  <a:gd name="T79" fmla="*/ 296 h 724"/>
                  <a:gd name="T80" fmla="*/ 380 w 976"/>
                  <a:gd name="T81" fmla="*/ 306 h 724"/>
                  <a:gd name="T82" fmla="*/ 358 w 976"/>
                  <a:gd name="T83" fmla="*/ 309 h 724"/>
                  <a:gd name="T84" fmla="*/ 324 w 976"/>
                  <a:gd name="T85" fmla="*/ 305 h 724"/>
                  <a:gd name="T86" fmla="*/ 294 w 976"/>
                  <a:gd name="T87" fmla="*/ 293 h 724"/>
                  <a:gd name="T88" fmla="*/ 267 w 976"/>
                  <a:gd name="T89" fmla="*/ 272 h 724"/>
                  <a:gd name="T90" fmla="*/ 247 w 976"/>
                  <a:gd name="T91" fmla="*/ 245 h 724"/>
                  <a:gd name="T92" fmla="*/ 236 w 976"/>
                  <a:gd name="T93" fmla="*/ 207 h 724"/>
                  <a:gd name="T94" fmla="*/ 236 w 976"/>
                  <a:gd name="T95" fmla="*/ 180 h 724"/>
                  <a:gd name="T96" fmla="*/ 243 w 976"/>
                  <a:gd name="T97" fmla="*/ 144 h 724"/>
                  <a:gd name="T98" fmla="*/ 278 w 976"/>
                  <a:gd name="T99" fmla="*/ 66 h 724"/>
                  <a:gd name="T100" fmla="*/ 289 w 976"/>
                  <a:gd name="T101" fmla="*/ 38 h 724"/>
                  <a:gd name="T102" fmla="*/ 288 w 976"/>
                  <a:gd name="T103" fmla="*/ 31 h 724"/>
                  <a:gd name="T104" fmla="*/ 271 w 976"/>
                  <a:gd name="T105" fmla="*/ 19 h 724"/>
                  <a:gd name="T106" fmla="*/ 221 w 976"/>
                  <a:gd name="T107" fmla="*/ 11 h 724"/>
                  <a:gd name="T108" fmla="*/ 78 w 976"/>
                  <a:gd name="T109" fmla="*/ 7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6" h="724">
                    <a:moveTo>
                      <a:pt x="0" y="7"/>
                    </a:moveTo>
                    <a:lnTo>
                      <a:pt x="0" y="649"/>
                    </a:lnTo>
                    <a:lnTo>
                      <a:pt x="0" y="649"/>
                    </a:lnTo>
                    <a:lnTo>
                      <a:pt x="0" y="657"/>
                    </a:lnTo>
                    <a:lnTo>
                      <a:pt x="1" y="664"/>
                    </a:lnTo>
                    <a:lnTo>
                      <a:pt x="7" y="678"/>
                    </a:lnTo>
                    <a:lnTo>
                      <a:pt x="14" y="690"/>
                    </a:lnTo>
                    <a:lnTo>
                      <a:pt x="25" y="702"/>
                    </a:lnTo>
                    <a:lnTo>
                      <a:pt x="38" y="711"/>
                    </a:lnTo>
                    <a:lnTo>
                      <a:pt x="52" y="717"/>
                    </a:lnTo>
                    <a:lnTo>
                      <a:pt x="67" y="723"/>
                    </a:lnTo>
                    <a:lnTo>
                      <a:pt x="84" y="724"/>
                    </a:lnTo>
                    <a:lnTo>
                      <a:pt x="717" y="724"/>
                    </a:lnTo>
                    <a:lnTo>
                      <a:pt x="717" y="724"/>
                    </a:lnTo>
                    <a:lnTo>
                      <a:pt x="716" y="649"/>
                    </a:lnTo>
                    <a:lnTo>
                      <a:pt x="714" y="580"/>
                    </a:lnTo>
                    <a:lnTo>
                      <a:pt x="713" y="521"/>
                    </a:lnTo>
                    <a:lnTo>
                      <a:pt x="713" y="471"/>
                    </a:lnTo>
                    <a:lnTo>
                      <a:pt x="714" y="449"/>
                    </a:lnTo>
                    <a:lnTo>
                      <a:pt x="716" y="430"/>
                    </a:lnTo>
                    <a:lnTo>
                      <a:pt x="720" y="414"/>
                    </a:lnTo>
                    <a:lnTo>
                      <a:pt x="723" y="401"/>
                    </a:lnTo>
                    <a:lnTo>
                      <a:pt x="728" y="390"/>
                    </a:lnTo>
                    <a:lnTo>
                      <a:pt x="735" y="383"/>
                    </a:lnTo>
                    <a:lnTo>
                      <a:pt x="739" y="382"/>
                    </a:lnTo>
                    <a:lnTo>
                      <a:pt x="744" y="380"/>
                    </a:lnTo>
                    <a:lnTo>
                      <a:pt x="748" y="379"/>
                    </a:lnTo>
                    <a:lnTo>
                      <a:pt x="753" y="379"/>
                    </a:lnTo>
                    <a:lnTo>
                      <a:pt x="753" y="379"/>
                    </a:lnTo>
                    <a:lnTo>
                      <a:pt x="759" y="380"/>
                    </a:lnTo>
                    <a:lnTo>
                      <a:pt x="763" y="383"/>
                    </a:lnTo>
                    <a:lnTo>
                      <a:pt x="773" y="391"/>
                    </a:lnTo>
                    <a:lnTo>
                      <a:pt x="784" y="404"/>
                    </a:lnTo>
                    <a:lnTo>
                      <a:pt x="798" y="416"/>
                    </a:lnTo>
                    <a:lnTo>
                      <a:pt x="805" y="422"/>
                    </a:lnTo>
                    <a:lnTo>
                      <a:pt x="814" y="429"/>
                    </a:lnTo>
                    <a:lnTo>
                      <a:pt x="823" y="435"/>
                    </a:lnTo>
                    <a:lnTo>
                      <a:pt x="835" y="439"/>
                    </a:lnTo>
                    <a:lnTo>
                      <a:pt x="847" y="443"/>
                    </a:lnTo>
                    <a:lnTo>
                      <a:pt x="860" y="446"/>
                    </a:lnTo>
                    <a:lnTo>
                      <a:pt x="875" y="447"/>
                    </a:lnTo>
                    <a:lnTo>
                      <a:pt x="892" y="447"/>
                    </a:lnTo>
                    <a:lnTo>
                      <a:pt x="892" y="447"/>
                    </a:lnTo>
                    <a:lnTo>
                      <a:pt x="900" y="446"/>
                    </a:lnTo>
                    <a:lnTo>
                      <a:pt x="909" y="444"/>
                    </a:lnTo>
                    <a:lnTo>
                      <a:pt x="917" y="442"/>
                    </a:lnTo>
                    <a:lnTo>
                      <a:pt x="925" y="439"/>
                    </a:lnTo>
                    <a:lnTo>
                      <a:pt x="938" y="430"/>
                    </a:lnTo>
                    <a:lnTo>
                      <a:pt x="951" y="419"/>
                    </a:lnTo>
                    <a:lnTo>
                      <a:pt x="959" y="405"/>
                    </a:lnTo>
                    <a:lnTo>
                      <a:pt x="967" y="391"/>
                    </a:lnTo>
                    <a:lnTo>
                      <a:pt x="972" y="376"/>
                    </a:lnTo>
                    <a:lnTo>
                      <a:pt x="974" y="359"/>
                    </a:lnTo>
                    <a:lnTo>
                      <a:pt x="976" y="342"/>
                    </a:lnTo>
                    <a:lnTo>
                      <a:pt x="974" y="326"/>
                    </a:lnTo>
                    <a:lnTo>
                      <a:pt x="970" y="309"/>
                    </a:lnTo>
                    <a:lnTo>
                      <a:pt x="965" y="293"/>
                    </a:lnTo>
                    <a:lnTo>
                      <a:pt x="956" y="279"/>
                    </a:lnTo>
                    <a:lnTo>
                      <a:pt x="946" y="267"/>
                    </a:lnTo>
                    <a:lnTo>
                      <a:pt x="932" y="256"/>
                    </a:lnTo>
                    <a:lnTo>
                      <a:pt x="925" y="252"/>
                    </a:lnTo>
                    <a:lnTo>
                      <a:pt x="918" y="247"/>
                    </a:lnTo>
                    <a:lnTo>
                      <a:pt x="918" y="247"/>
                    </a:lnTo>
                    <a:lnTo>
                      <a:pt x="900" y="242"/>
                    </a:lnTo>
                    <a:lnTo>
                      <a:pt x="882" y="239"/>
                    </a:lnTo>
                    <a:lnTo>
                      <a:pt x="867" y="239"/>
                    </a:lnTo>
                    <a:lnTo>
                      <a:pt x="850" y="240"/>
                    </a:lnTo>
                    <a:lnTo>
                      <a:pt x="835" y="245"/>
                    </a:lnTo>
                    <a:lnTo>
                      <a:pt x="821" y="249"/>
                    </a:lnTo>
                    <a:lnTo>
                      <a:pt x="794" y="257"/>
                    </a:lnTo>
                    <a:lnTo>
                      <a:pt x="783" y="261"/>
                    </a:lnTo>
                    <a:lnTo>
                      <a:pt x="772" y="263"/>
                    </a:lnTo>
                    <a:lnTo>
                      <a:pt x="762" y="264"/>
                    </a:lnTo>
                    <a:lnTo>
                      <a:pt x="752" y="261"/>
                    </a:lnTo>
                    <a:lnTo>
                      <a:pt x="748" y="259"/>
                    </a:lnTo>
                    <a:lnTo>
                      <a:pt x="744" y="256"/>
                    </a:lnTo>
                    <a:lnTo>
                      <a:pt x="735" y="246"/>
                    </a:lnTo>
                    <a:lnTo>
                      <a:pt x="728" y="232"/>
                    </a:lnTo>
                    <a:lnTo>
                      <a:pt x="723" y="214"/>
                    </a:lnTo>
                    <a:lnTo>
                      <a:pt x="723" y="214"/>
                    </a:lnTo>
                    <a:lnTo>
                      <a:pt x="718" y="197"/>
                    </a:lnTo>
                    <a:lnTo>
                      <a:pt x="716" y="177"/>
                    </a:lnTo>
                    <a:lnTo>
                      <a:pt x="713" y="127"/>
                    </a:lnTo>
                    <a:lnTo>
                      <a:pt x="712" y="68"/>
                    </a:lnTo>
                    <a:lnTo>
                      <a:pt x="713" y="4"/>
                    </a:lnTo>
                    <a:lnTo>
                      <a:pt x="713" y="4"/>
                    </a:lnTo>
                    <a:lnTo>
                      <a:pt x="565" y="1"/>
                    </a:lnTo>
                    <a:lnTo>
                      <a:pt x="468" y="0"/>
                    </a:lnTo>
                    <a:lnTo>
                      <a:pt x="468" y="0"/>
                    </a:lnTo>
                    <a:lnTo>
                      <a:pt x="452" y="1"/>
                    </a:lnTo>
                    <a:lnTo>
                      <a:pt x="439" y="4"/>
                    </a:lnTo>
                    <a:lnTo>
                      <a:pt x="428" y="10"/>
                    </a:lnTo>
                    <a:lnTo>
                      <a:pt x="419" y="15"/>
                    </a:lnTo>
                    <a:lnTo>
                      <a:pt x="414" y="22"/>
                    </a:lnTo>
                    <a:lnTo>
                      <a:pt x="410" y="31"/>
                    </a:lnTo>
                    <a:lnTo>
                      <a:pt x="408" y="38"/>
                    </a:lnTo>
                    <a:lnTo>
                      <a:pt x="410" y="46"/>
                    </a:lnTo>
                    <a:lnTo>
                      <a:pt x="410" y="46"/>
                    </a:lnTo>
                    <a:lnTo>
                      <a:pt x="415" y="54"/>
                    </a:lnTo>
                    <a:lnTo>
                      <a:pt x="424" y="68"/>
                    </a:lnTo>
                    <a:lnTo>
                      <a:pt x="433" y="84"/>
                    </a:lnTo>
                    <a:lnTo>
                      <a:pt x="445" y="103"/>
                    </a:lnTo>
                    <a:lnTo>
                      <a:pt x="456" y="124"/>
                    </a:lnTo>
                    <a:lnTo>
                      <a:pt x="465" y="147"/>
                    </a:lnTo>
                    <a:lnTo>
                      <a:pt x="470" y="159"/>
                    </a:lnTo>
                    <a:lnTo>
                      <a:pt x="472" y="170"/>
                    </a:lnTo>
                    <a:lnTo>
                      <a:pt x="474" y="183"/>
                    </a:lnTo>
                    <a:lnTo>
                      <a:pt x="475" y="194"/>
                    </a:lnTo>
                    <a:lnTo>
                      <a:pt x="475" y="194"/>
                    </a:lnTo>
                    <a:lnTo>
                      <a:pt x="475" y="208"/>
                    </a:lnTo>
                    <a:lnTo>
                      <a:pt x="472" y="221"/>
                    </a:lnTo>
                    <a:lnTo>
                      <a:pt x="470" y="233"/>
                    </a:lnTo>
                    <a:lnTo>
                      <a:pt x="465" y="243"/>
                    </a:lnTo>
                    <a:lnTo>
                      <a:pt x="461" y="254"/>
                    </a:lnTo>
                    <a:lnTo>
                      <a:pt x="454" y="263"/>
                    </a:lnTo>
                    <a:lnTo>
                      <a:pt x="447" y="271"/>
                    </a:lnTo>
                    <a:lnTo>
                      <a:pt x="439" y="279"/>
                    </a:lnTo>
                    <a:lnTo>
                      <a:pt x="431" y="286"/>
                    </a:lnTo>
                    <a:lnTo>
                      <a:pt x="422" y="292"/>
                    </a:lnTo>
                    <a:lnTo>
                      <a:pt x="412" y="296"/>
                    </a:lnTo>
                    <a:lnTo>
                      <a:pt x="401" y="300"/>
                    </a:lnTo>
                    <a:lnTo>
                      <a:pt x="391" y="305"/>
                    </a:lnTo>
                    <a:lnTo>
                      <a:pt x="380" y="306"/>
                    </a:lnTo>
                    <a:lnTo>
                      <a:pt x="369" y="307"/>
                    </a:lnTo>
                    <a:lnTo>
                      <a:pt x="358" y="309"/>
                    </a:lnTo>
                    <a:lnTo>
                      <a:pt x="358" y="309"/>
                    </a:lnTo>
                    <a:lnTo>
                      <a:pt x="347" y="307"/>
                    </a:lnTo>
                    <a:lnTo>
                      <a:pt x="335" y="307"/>
                    </a:lnTo>
                    <a:lnTo>
                      <a:pt x="324" y="305"/>
                    </a:lnTo>
                    <a:lnTo>
                      <a:pt x="313" y="302"/>
                    </a:lnTo>
                    <a:lnTo>
                      <a:pt x="303" y="298"/>
                    </a:lnTo>
                    <a:lnTo>
                      <a:pt x="294" y="293"/>
                    </a:lnTo>
                    <a:lnTo>
                      <a:pt x="284" y="286"/>
                    </a:lnTo>
                    <a:lnTo>
                      <a:pt x="275" y="281"/>
                    </a:lnTo>
                    <a:lnTo>
                      <a:pt x="267" y="272"/>
                    </a:lnTo>
                    <a:lnTo>
                      <a:pt x="259" y="264"/>
                    </a:lnTo>
                    <a:lnTo>
                      <a:pt x="253" y="254"/>
                    </a:lnTo>
                    <a:lnTo>
                      <a:pt x="247" y="245"/>
                    </a:lnTo>
                    <a:lnTo>
                      <a:pt x="242" y="233"/>
                    </a:lnTo>
                    <a:lnTo>
                      <a:pt x="239" y="221"/>
                    </a:lnTo>
                    <a:lnTo>
                      <a:pt x="236" y="207"/>
                    </a:lnTo>
                    <a:lnTo>
                      <a:pt x="236" y="193"/>
                    </a:lnTo>
                    <a:lnTo>
                      <a:pt x="236" y="193"/>
                    </a:lnTo>
                    <a:lnTo>
                      <a:pt x="236" y="180"/>
                    </a:lnTo>
                    <a:lnTo>
                      <a:pt x="238" y="168"/>
                    </a:lnTo>
                    <a:lnTo>
                      <a:pt x="240" y="155"/>
                    </a:lnTo>
                    <a:lnTo>
                      <a:pt x="243" y="144"/>
                    </a:lnTo>
                    <a:lnTo>
                      <a:pt x="252" y="122"/>
                    </a:lnTo>
                    <a:lnTo>
                      <a:pt x="260" y="101"/>
                    </a:lnTo>
                    <a:lnTo>
                      <a:pt x="278" y="66"/>
                    </a:lnTo>
                    <a:lnTo>
                      <a:pt x="285" y="50"/>
                    </a:lnTo>
                    <a:lnTo>
                      <a:pt x="288" y="43"/>
                    </a:lnTo>
                    <a:lnTo>
                      <a:pt x="289" y="38"/>
                    </a:lnTo>
                    <a:lnTo>
                      <a:pt x="289" y="38"/>
                    </a:lnTo>
                    <a:lnTo>
                      <a:pt x="289" y="33"/>
                    </a:lnTo>
                    <a:lnTo>
                      <a:pt x="288" y="31"/>
                    </a:lnTo>
                    <a:lnTo>
                      <a:pt x="285" y="28"/>
                    </a:lnTo>
                    <a:lnTo>
                      <a:pt x="282" y="25"/>
                    </a:lnTo>
                    <a:lnTo>
                      <a:pt x="271" y="19"/>
                    </a:lnTo>
                    <a:lnTo>
                      <a:pt x="257" y="17"/>
                    </a:lnTo>
                    <a:lnTo>
                      <a:pt x="240" y="14"/>
                    </a:lnTo>
                    <a:lnTo>
                      <a:pt x="221" y="11"/>
                    </a:lnTo>
                    <a:lnTo>
                      <a:pt x="176" y="8"/>
                    </a:lnTo>
                    <a:lnTo>
                      <a:pt x="127" y="7"/>
                    </a:lnTo>
                    <a:lnTo>
                      <a:pt x="78" y="7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noFill/>
              <a:ln w="6350" cap="rnd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íṣļiḓè">
                <a:extLst>
                  <a:ext uri="{FF2B5EF4-FFF2-40B4-BE49-F238E27FC236}">
                    <a16:creationId xmlns:a16="http://schemas.microsoft.com/office/drawing/2014/main" id="{385C0959-209A-46D5-9B52-D1A794EEFCA3}"/>
                  </a:ext>
                </a:extLst>
              </p:cNvPr>
              <p:cNvSpPr/>
              <p:nvPr/>
            </p:nvSpPr>
            <p:spPr bwMode="auto">
              <a:xfrm>
                <a:off x="3155950" y="4757738"/>
                <a:ext cx="1157288" cy="1566862"/>
              </a:xfrm>
              <a:custGeom>
                <a:avLst/>
                <a:gdLst>
                  <a:gd name="T0" fmla="*/ 615 w 729"/>
                  <a:gd name="T1" fmla="*/ 282 h 987"/>
                  <a:gd name="T2" fmla="*/ 482 w 729"/>
                  <a:gd name="T3" fmla="*/ 274 h 987"/>
                  <a:gd name="T4" fmla="*/ 434 w 729"/>
                  <a:gd name="T5" fmla="*/ 255 h 987"/>
                  <a:gd name="T6" fmla="*/ 429 w 729"/>
                  <a:gd name="T7" fmla="*/ 239 h 987"/>
                  <a:gd name="T8" fmla="*/ 459 w 729"/>
                  <a:gd name="T9" fmla="*/ 185 h 987"/>
                  <a:gd name="T10" fmla="*/ 482 w 729"/>
                  <a:gd name="T11" fmla="*/ 139 h 987"/>
                  <a:gd name="T12" fmla="*/ 486 w 729"/>
                  <a:gd name="T13" fmla="*/ 101 h 987"/>
                  <a:gd name="T14" fmla="*/ 473 w 729"/>
                  <a:gd name="T15" fmla="*/ 59 h 987"/>
                  <a:gd name="T16" fmla="*/ 447 w 729"/>
                  <a:gd name="T17" fmla="*/ 28 h 987"/>
                  <a:gd name="T18" fmla="*/ 409 w 729"/>
                  <a:gd name="T19" fmla="*/ 9 h 987"/>
                  <a:gd name="T20" fmla="*/ 335 w 729"/>
                  <a:gd name="T21" fmla="*/ 3 h 987"/>
                  <a:gd name="T22" fmla="*/ 297 w 729"/>
                  <a:gd name="T23" fmla="*/ 18 h 987"/>
                  <a:gd name="T24" fmla="*/ 268 w 729"/>
                  <a:gd name="T25" fmla="*/ 48 h 987"/>
                  <a:gd name="T26" fmla="*/ 254 w 729"/>
                  <a:gd name="T27" fmla="*/ 91 h 987"/>
                  <a:gd name="T28" fmla="*/ 255 w 729"/>
                  <a:gd name="T29" fmla="*/ 129 h 987"/>
                  <a:gd name="T30" fmla="*/ 286 w 729"/>
                  <a:gd name="T31" fmla="*/ 197 h 987"/>
                  <a:gd name="T32" fmla="*/ 299 w 729"/>
                  <a:gd name="T33" fmla="*/ 242 h 987"/>
                  <a:gd name="T34" fmla="*/ 283 w 729"/>
                  <a:gd name="T35" fmla="*/ 260 h 987"/>
                  <a:gd name="T36" fmla="*/ 218 w 729"/>
                  <a:gd name="T37" fmla="*/ 267 h 987"/>
                  <a:gd name="T38" fmla="*/ 1 w 729"/>
                  <a:gd name="T39" fmla="*/ 267 h 987"/>
                  <a:gd name="T40" fmla="*/ 6 w 729"/>
                  <a:gd name="T41" fmla="*/ 460 h 987"/>
                  <a:gd name="T42" fmla="*/ 23 w 729"/>
                  <a:gd name="T43" fmla="*/ 509 h 987"/>
                  <a:gd name="T44" fmla="*/ 50 w 729"/>
                  <a:gd name="T45" fmla="*/ 527 h 987"/>
                  <a:gd name="T46" fmla="*/ 109 w 729"/>
                  <a:gd name="T47" fmla="*/ 512 h 987"/>
                  <a:gd name="T48" fmla="*/ 170 w 729"/>
                  <a:gd name="T49" fmla="*/ 502 h 987"/>
                  <a:gd name="T50" fmla="*/ 213 w 729"/>
                  <a:gd name="T51" fmla="*/ 515 h 987"/>
                  <a:gd name="T52" fmla="*/ 253 w 729"/>
                  <a:gd name="T53" fmla="*/ 556 h 987"/>
                  <a:gd name="T54" fmla="*/ 262 w 729"/>
                  <a:gd name="T55" fmla="*/ 622 h 987"/>
                  <a:gd name="T56" fmla="*/ 239 w 729"/>
                  <a:gd name="T57" fmla="*/ 682 h 987"/>
                  <a:gd name="T58" fmla="*/ 197 w 729"/>
                  <a:gd name="T59" fmla="*/ 707 h 987"/>
                  <a:gd name="T60" fmla="*/ 163 w 729"/>
                  <a:gd name="T61" fmla="*/ 710 h 987"/>
                  <a:gd name="T62" fmla="*/ 111 w 729"/>
                  <a:gd name="T63" fmla="*/ 698 h 987"/>
                  <a:gd name="T64" fmla="*/ 72 w 729"/>
                  <a:gd name="T65" fmla="*/ 667 h 987"/>
                  <a:gd name="T66" fmla="*/ 41 w 729"/>
                  <a:gd name="T67" fmla="*/ 642 h 987"/>
                  <a:gd name="T68" fmla="*/ 27 w 729"/>
                  <a:gd name="T69" fmla="*/ 645 h 987"/>
                  <a:gd name="T70" fmla="*/ 8 w 729"/>
                  <a:gd name="T71" fmla="*/ 677 h 987"/>
                  <a:gd name="T72" fmla="*/ 1 w 729"/>
                  <a:gd name="T73" fmla="*/ 784 h 987"/>
                  <a:gd name="T74" fmla="*/ 722 w 729"/>
                  <a:gd name="T75" fmla="*/ 987 h 987"/>
                  <a:gd name="T76" fmla="*/ 724 w 729"/>
                  <a:gd name="T77" fmla="*/ 752 h 987"/>
                  <a:gd name="T78" fmla="*/ 714 w 729"/>
                  <a:gd name="T79" fmla="*/ 707 h 987"/>
                  <a:gd name="T80" fmla="*/ 691 w 729"/>
                  <a:gd name="T81" fmla="*/ 698 h 987"/>
                  <a:gd name="T82" fmla="*/ 624 w 729"/>
                  <a:gd name="T83" fmla="*/ 716 h 987"/>
                  <a:gd name="T84" fmla="*/ 545 w 729"/>
                  <a:gd name="T85" fmla="*/ 733 h 987"/>
                  <a:gd name="T86" fmla="*/ 510 w 729"/>
                  <a:gd name="T87" fmla="*/ 727 h 987"/>
                  <a:gd name="T88" fmla="*/ 476 w 729"/>
                  <a:gd name="T89" fmla="*/ 705 h 987"/>
                  <a:gd name="T90" fmla="*/ 454 w 729"/>
                  <a:gd name="T91" fmla="*/ 667 h 987"/>
                  <a:gd name="T92" fmla="*/ 445 w 729"/>
                  <a:gd name="T93" fmla="*/ 590 h 987"/>
                  <a:gd name="T94" fmla="*/ 458 w 729"/>
                  <a:gd name="T95" fmla="*/ 549 h 987"/>
                  <a:gd name="T96" fmla="*/ 485 w 729"/>
                  <a:gd name="T97" fmla="*/ 519 h 987"/>
                  <a:gd name="T98" fmla="*/ 524 w 729"/>
                  <a:gd name="T99" fmla="*/ 503 h 987"/>
                  <a:gd name="T100" fmla="*/ 560 w 729"/>
                  <a:gd name="T101" fmla="*/ 506 h 987"/>
                  <a:gd name="T102" fmla="*/ 612 w 729"/>
                  <a:gd name="T103" fmla="*/ 530 h 987"/>
                  <a:gd name="T104" fmla="*/ 679 w 729"/>
                  <a:gd name="T105" fmla="*/ 576 h 987"/>
                  <a:gd name="T106" fmla="*/ 698 w 729"/>
                  <a:gd name="T107" fmla="*/ 575 h 987"/>
                  <a:gd name="T108" fmla="*/ 719 w 729"/>
                  <a:gd name="T109" fmla="*/ 558 h 987"/>
                  <a:gd name="T110" fmla="*/ 729 w 729"/>
                  <a:gd name="T111" fmla="*/ 519 h 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29" h="987">
                    <a:moveTo>
                      <a:pt x="724" y="280"/>
                    </a:moveTo>
                    <a:lnTo>
                      <a:pt x="724" y="280"/>
                    </a:lnTo>
                    <a:lnTo>
                      <a:pt x="668" y="282"/>
                    </a:lnTo>
                    <a:lnTo>
                      <a:pt x="615" y="282"/>
                    </a:lnTo>
                    <a:lnTo>
                      <a:pt x="564" y="282"/>
                    </a:lnTo>
                    <a:lnTo>
                      <a:pt x="520" y="280"/>
                    </a:lnTo>
                    <a:lnTo>
                      <a:pt x="500" y="277"/>
                    </a:lnTo>
                    <a:lnTo>
                      <a:pt x="482" y="274"/>
                    </a:lnTo>
                    <a:lnTo>
                      <a:pt x="466" y="271"/>
                    </a:lnTo>
                    <a:lnTo>
                      <a:pt x="452" y="267"/>
                    </a:lnTo>
                    <a:lnTo>
                      <a:pt x="443" y="262"/>
                    </a:lnTo>
                    <a:lnTo>
                      <a:pt x="434" y="255"/>
                    </a:lnTo>
                    <a:lnTo>
                      <a:pt x="430" y="248"/>
                    </a:lnTo>
                    <a:lnTo>
                      <a:pt x="429" y="243"/>
                    </a:lnTo>
                    <a:lnTo>
                      <a:pt x="429" y="239"/>
                    </a:lnTo>
                    <a:lnTo>
                      <a:pt x="429" y="239"/>
                    </a:lnTo>
                    <a:lnTo>
                      <a:pt x="430" y="232"/>
                    </a:lnTo>
                    <a:lnTo>
                      <a:pt x="433" y="225"/>
                    </a:lnTo>
                    <a:lnTo>
                      <a:pt x="440" y="213"/>
                    </a:lnTo>
                    <a:lnTo>
                      <a:pt x="459" y="185"/>
                    </a:lnTo>
                    <a:lnTo>
                      <a:pt x="471" y="169"/>
                    </a:lnTo>
                    <a:lnTo>
                      <a:pt x="475" y="159"/>
                    </a:lnTo>
                    <a:lnTo>
                      <a:pt x="479" y="150"/>
                    </a:lnTo>
                    <a:lnTo>
                      <a:pt x="482" y="139"/>
                    </a:lnTo>
                    <a:lnTo>
                      <a:pt x="485" y="127"/>
                    </a:lnTo>
                    <a:lnTo>
                      <a:pt x="486" y="115"/>
                    </a:lnTo>
                    <a:lnTo>
                      <a:pt x="486" y="101"/>
                    </a:lnTo>
                    <a:lnTo>
                      <a:pt x="486" y="101"/>
                    </a:lnTo>
                    <a:lnTo>
                      <a:pt x="485" y="88"/>
                    </a:lnTo>
                    <a:lnTo>
                      <a:pt x="482" y="78"/>
                    </a:lnTo>
                    <a:lnTo>
                      <a:pt x="478" y="67"/>
                    </a:lnTo>
                    <a:lnTo>
                      <a:pt x="473" y="59"/>
                    </a:lnTo>
                    <a:lnTo>
                      <a:pt x="468" y="49"/>
                    </a:lnTo>
                    <a:lnTo>
                      <a:pt x="461" y="42"/>
                    </a:lnTo>
                    <a:lnTo>
                      <a:pt x="454" y="34"/>
                    </a:lnTo>
                    <a:lnTo>
                      <a:pt x="447" y="28"/>
                    </a:lnTo>
                    <a:lnTo>
                      <a:pt x="437" y="21"/>
                    </a:lnTo>
                    <a:lnTo>
                      <a:pt x="429" y="17"/>
                    </a:lnTo>
                    <a:lnTo>
                      <a:pt x="419" y="11"/>
                    </a:lnTo>
                    <a:lnTo>
                      <a:pt x="409" y="9"/>
                    </a:lnTo>
                    <a:lnTo>
                      <a:pt x="388" y="3"/>
                    </a:lnTo>
                    <a:lnTo>
                      <a:pt x="367" y="0"/>
                    </a:lnTo>
                    <a:lnTo>
                      <a:pt x="346" y="2"/>
                    </a:lnTo>
                    <a:lnTo>
                      <a:pt x="335" y="3"/>
                    </a:lnTo>
                    <a:lnTo>
                      <a:pt x="325" y="6"/>
                    </a:lnTo>
                    <a:lnTo>
                      <a:pt x="315" y="10"/>
                    </a:lnTo>
                    <a:lnTo>
                      <a:pt x="306" y="14"/>
                    </a:lnTo>
                    <a:lnTo>
                      <a:pt x="297" y="18"/>
                    </a:lnTo>
                    <a:lnTo>
                      <a:pt x="289" y="24"/>
                    </a:lnTo>
                    <a:lnTo>
                      <a:pt x="282" y="31"/>
                    </a:lnTo>
                    <a:lnTo>
                      <a:pt x="275" y="39"/>
                    </a:lnTo>
                    <a:lnTo>
                      <a:pt x="268" y="48"/>
                    </a:lnTo>
                    <a:lnTo>
                      <a:pt x="262" y="57"/>
                    </a:lnTo>
                    <a:lnTo>
                      <a:pt x="258" y="67"/>
                    </a:lnTo>
                    <a:lnTo>
                      <a:pt x="255" y="78"/>
                    </a:lnTo>
                    <a:lnTo>
                      <a:pt x="254" y="91"/>
                    </a:lnTo>
                    <a:lnTo>
                      <a:pt x="253" y="104"/>
                    </a:lnTo>
                    <a:lnTo>
                      <a:pt x="253" y="104"/>
                    </a:lnTo>
                    <a:lnTo>
                      <a:pt x="253" y="116"/>
                    </a:lnTo>
                    <a:lnTo>
                      <a:pt x="255" y="129"/>
                    </a:lnTo>
                    <a:lnTo>
                      <a:pt x="260" y="140"/>
                    </a:lnTo>
                    <a:lnTo>
                      <a:pt x="264" y="152"/>
                    </a:lnTo>
                    <a:lnTo>
                      <a:pt x="275" y="176"/>
                    </a:lnTo>
                    <a:lnTo>
                      <a:pt x="286" y="197"/>
                    </a:lnTo>
                    <a:lnTo>
                      <a:pt x="296" y="217"/>
                    </a:lnTo>
                    <a:lnTo>
                      <a:pt x="299" y="227"/>
                    </a:lnTo>
                    <a:lnTo>
                      <a:pt x="300" y="235"/>
                    </a:lnTo>
                    <a:lnTo>
                      <a:pt x="299" y="242"/>
                    </a:lnTo>
                    <a:lnTo>
                      <a:pt x="296" y="249"/>
                    </a:lnTo>
                    <a:lnTo>
                      <a:pt x="292" y="255"/>
                    </a:lnTo>
                    <a:lnTo>
                      <a:pt x="283" y="260"/>
                    </a:lnTo>
                    <a:lnTo>
                      <a:pt x="283" y="260"/>
                    </a:lnTo>
                    <a:lnTo>
                      <a:pt x="278" y="262"/>
                    </a:lnTo>
                    <a:lnTo>
                      <a:pt x="269" y="263"/>
                    </a:lnTo>
                    <a:lnTo>
                      <a:pt x="247" y="266"/>
                    </a:lnTo>
                    <a:lnTo>
                      <a:pt x="218" y="267"/>
                    </a:lnTo>
                    <a:lnTo>
                      <a:pt x="181" y="269"/>
                    </a:lnTo>
                    <a:lnTo>
                      <a:pt x="95" y="269"/>
                    </a:lnTo>
                    <a:lnTo>
                      <a:pt x="1" y="267"/>
                    </a:lnTo>
                    <a:lnTo>
                      <a:pt x="1" y="267"/>
                    </a:lnTo>
                    <a:lnTo>
                      <a:pt x="0" y="331"/>
                    </a:lnTo>
                    <a:lnTo>
                      <a:pt x="1" y="390"/>
                    </a:lnTo>
                    <a:lnTo>
                      <a:pt x="4" y="440"/>
                    </a:lnTo>
                    <a:lnTo>
                      <a:pt x="6" y="460"/>
                    </a:lnTo>
                    <a:lnTo>
                      <a:pt x="11" y="477"/>
                    </a:lnTo>
                    <a:lnTo>
                      <a:pt x="11" y="477"/>
                    </a:lnTo>
                    <a:lnTo>
                      <a:pt x="16" y="495"/>
                    </a:lnTo>
                    <a:lnTo>
                      <a:pt x="23" y="509"/>
                    </a:lnTo>
                    <a:lnTo>
                      <a:pt x="32" y="519"/>
                    </a:lnTo>
                    <a:lnTo>
                      <a:pt x="36" y="522"/>
                    </a:lnTo>
                    <a:lnTo>
                      <a:pt x="40" y="524"/>
                    </a:lnTo>
                    <a:lnTo>
                      <a:pt x="50" y="527"/>
                    </a:lnTo>
                    <a:lnTo>
                      <a:pt x="60" y="526"/>
                    </a:lnTo>
                    <a:lnTo>
                      <a:pt x="71" y="524"/>
                    </a:lnTo>
                    <a:lnTo>
                      <a:pt x="82" y="520"/>
                    </a:lnTo>
                    <a:lnTo>
                      <a:pt x="109" y="512"/>
                    </a:lnTo>
                    <a:lnTo>
                      <a:pt x="123" y="508"/>
                    </a:lnTo>
                    <a:lnTo>
                      <a:pt x="138" y="503"/>
                    </a:lnTo>
                    <a:lnTo>
                      <a:pt x="155" y="502"/>
                    </a:lnTo>
                    <a:lnTo>
                      <a:pt x="170" y="502"/>
                    </a:lnTo>
                    <a:lnTo>
                      <a:pt x="188" y="505"/>
                    </a:lnTo>
                    <a:lnTo>
                      <a:pt x="206" y="510"/>
                    </a:lnTo>
                    <a:lnTo>
                      <a:pt x="206" y="510"/>
                    </a:lnTo>
                    <a:lnTo>
                      <a:pt x="213" y="515"/>
                    </a:lnTo>
                    <a:lnTo>
                      <a:pt x="220" y="519"/>
                    </a:lnTo>
                    <a:lnTo>
                      <a:pt x="234" y="530"/>
                    </a:lnTo>
                    <a:lnTo>
                      <a:pt x="244" y="542"/>
                    </a:lnTo>
                    <a:lnTo>
                      <a:pt x="253" y="556"/>
                    </a:lnTo>
                    <a:lnTo>
                      <a:pt x="258" y="572"/>
                    </a:lnTo>
                    <a:lnTo>
                      <a:pt x="262" y="589"/>
                    </a:lnTo>
                    <a:lnTo>
                      <a:pt x="264" y="605"/>
                    </a:lnTo>
                    <a:lnTo>
                      <a:pt x="262" y="622"/>
                    </a:lnTo>
                    <a:lnTo>
                      <a:pt x="260" y="639"/>
                    </a:lnTo>
                    <a:lnTo>
                      <a:pt x="255" y="654"/>
                    </a:lnTo>
                    <a:lnTo>
                      <a:pt x="247" y="668"/>
                    </a:lnTo>
                    <a:lnTo>
                      <a:pt x="239" y="682"/>
                    </a:lnTo>
                    <a:lnTo>
                      <a:pt x="226" y="693"/>
                    </a:lnTo>
                    <a:lnTo>
                      <a:pt x="213" y="702"/>
                    </a:lnTo>
                    <a:lnTo>
                      <a:pt x="205" y="705"/>
                    </a:lnTo>
                    <a:lnTo>
                      <a:pt x="197" y="707"/>
                    </a:lnTo>
                    <a:lnTo>
                      <a:pt x="188" y="709"/>
                    </a:lnTo>
                    <a:lnTo>
                      <a:pt x="180" y="710"/>
                    </a:lnTo>
                    <a:lnTo>
                      <a:pt x="180" y="710"/>
                    </a:lnTo>
                    <a:lnTo>
                      <a:pt x="163" y="710"/>
                    </a:lnTo>
                    <a:lnTo>
                      <a:pt x="148" y="709"/>
                    </a:lnTo>
                    <a:lnTo>
                      <a:pt x="135" y="706"/>
                    </a:lnTo>
                    <a:lnTo>
                      <a:pt x="123" y="702"/>
                    </a:lnTo>
                    <a:lnTo>
                      <a:pt x="111" y="698"/>
                    </a:lnTo>
                    <a:lnTo>
                      <a:pt x="102" y="692"/>
                    </a:lnTo>
                    <a:lnTo>
                      <a:pt x="93" y="685"/>
                    </a:lnTo>
                    <a:lnTo>
                      <a:pt x="86" y="679"/>
                    </a:lnTo>
                    <a:lnTo>
                      <a:pt x="72" y="667"/>
                    </a:lnTo>
                    <a:lnTo>
                      <a:pt x="61" y="654"/>
                    </a:lnTo>
                    <a:lnTo>
                      <a:pt x="51" y="646"/>
                    </a:lnTo>
                    <a:lnTo>
                      <a:pt x="47" y="643"/>
                    </a:lnTo>
                    <a:lnTo>
                      <a:pt x="41" y="642"/>
                    </a:lnTo>
                    <a:lnTo>
                      <a:pt x="41" y="642"/>
                    </a:lnTo>
                    <a:lnTo>
                      <a:pt x="36" y="642"/>
                    </a:lnTo>
                    <a:lnTo>
                      <a:pt x="32" y="643"/>
                    </a:lnTo>
                    <a:lnTo>
                      <a:pt x="27" y="645"/>
                    </a:lnTo>
                    <a:lnTo>
                      <a:pt x="23" y="646"/>
                    </a:lnTo>
                    <a:lnTo>
                      <a:pt x="16" y="653"/>
                    </a:lnTo>
                    <a:lnTo>
                      <a:pt x="11" y="664"/>
                    </a:lnTo>
                    <a:lnTo>
                      <a:pt x="8" y="677"/>
                    </a:lnTo>
                    <a:lnTo>
                      <a:pt x="4" y="693"/>
                    </a:lnTo>
                    <a:lnTo>
                      <a:pt x="2" y="712"/>
                    </a:lnTo>
                    <a:lnTo>
                      <a:pt x="1" y="734"/>
                    </a:lnTo>
                    <a:lnTo>
                      <a:pt x="1" y="784"/>
                    </a:lnTo>
                    <a:lnTo>
                      <a:pt x="2" y="843"/>
                    </a:lnTo>
                    <a:lnTo>
                      <a:pt x="4" y="912"/>
                    </a:lnTo>
                    <a:lnTo>
                      <a:pt x="5" y="987"/>
                    </a:lnTo>
                    <a:lnTo>
                      <a:pt x="722" y="987"/>
                    </a:lnTo>
                    <a:lnTo>
                      <a:pt x="722" y="987"/>
                    </a:lnTo>
                    <a:lnTo>
                      <a:pt x="724" y="843"/>
                    </a:lnTo>
                    <a:lnTo>
                      <a:pt x="724" y="791"/>
                    </a:lnTo>
                    <a:lnTo>
                      <a:pt x="724" y="752"/>
                    </a:lnTo>
                    <a:lnTo>
                      <a:pt x="722" y="738"/>
                    </a:lnTo>
                    <a:lnTo>
                      <a:pt x="721" y="726"/>
                    </a:lnTo>
                    <a:lnTo>
                      <a:pt x="718" y="716"/>
                    </a:lnTo>
                    <a:lnTo>
                      <a:pt x="714" y="707"/>
                    </a:lnTo>
                    <a:lnTo>
                      <a:pt x="710" y="702"/>
                    </a:lnTo>
                    <a:lnTo>
                      <a:pt x="705" y="699"/>
                    </a:lnTo>
                    <a:lnTo>
                      <a:pt x="698" y="698"/>
                    </a:lnTo>
                    <a:lnTo>
                      <a:pt x="691" y="698"/>
                    </a:lnTo>
                    <a:lnTo>
                      <a:pt x="691" y="698"/>
                    </a:lnTo>
                    <a:lnTo>
                      <a:pt x="677" y="700"/>
                    </a:lnTo>
                    <a:lnTo>
                      <a:pt x="662" y="705"/>
                    </a:lnTo>
                    <a:lnTo>
                      <a:pt x="624" y="716"/>
                    </a:lnTo>
                    <a:lnTo>
                      <a:pt x="605" y="723"/>
                    </a:lnTo>
                    <a:lnTo>
                      <a:pt x="585" y="727"/>
                    </a:lnTo>
                    <a:lnTo>
                      <a:pt x="564" y="731"/>
                    </a:lnTo>
                    <a:lnTo>
                      <a:pt x="545" y="733"/>
                    </a:lnTo>
                    <a:lnTo>
                      <a:pt x="545" y="733"/>
                    </a:lnTo>
                    <a:lnTo>
                      <a:pt x="532" y="733"/>
                    </a:lnTo>
                    <a:lnTo>
                      <a:pt x="521" y="731"/>
                    </a:lnTo>
                    <a:lnTo>
                      <a:pt x="510" y="727"/>
                    </a:lnTo>
                    <a:lnTo>
                      <a:pt x="500" y="723"/>
                    </a:lnTo>
                    <a:lnTo>
                      <a:pt x="492" y="717"/>
                    </a:lnTo>
                    <a:lnTo>
                      <a:pt x="483" y="712"/>
                    </a:lnTo>
                    <a:lnTo>
                      <a:pt x="476" y="705"/>
                    </a:lnTo>
                    <a:lnTo>
                      <a:pt x="469" y="696"/>
                    </a:lnTo>
                    <a:lnTo>
                      <a:pt x="464" y="686"/>
                    </a:lnTo>
                    <a:lnTo>
                      <a:pt x="458" y="678"/>
                    </a:lnTo>
                    <a:lnTo>
                      <a:pt x="454" y="667"/>
                    </a:lnTo>
                    <a:lnTo>
                      <a:pt x="450" y="657"/>
                    </a:lnTo>
                    <a:lnTo>
                      <a:pt x="445" y="635"/>
                    </a:lnTo>
                    <a:lnTo>
                      <a:pt x="444" y="612"/>
                    </a:lnTo>
                    <a:lnTo>
                      <a:pt x="445" y="590"/>
                    </a:lnTo>
                    <a:lnTo>
                      <a:pt x="448" y="580"/>
                    </a:lnTo>
                    <a:lnTo>
                      <a:pt x="451" y="569"/>
                    </a:lnTo>
                    <a:lnTo>
                      <a:pt x="454" y="559"/>
                    </a:lnTo>
                    <a:lnTo>
                      <a:pt x="458" y="549"/>
                    </a:lnTo>
                    <a:lnTo>
                      <a:pt x="464" y="541"/>
                    </a:lnTo>
                    <a:lnTo>
                      <a:pt x="471" y="533"/>
                    </a:lnTo>
                    <a:lnTo>
                      <a:pt x="478" y="524"/>
                    </a:lnTo>
                    <a:lnTo>
                      <a:pt x="485" y="519"/>
                    </a:lnTo>
                    <a:lnTo>
                      <a:pt x="493" y="513"/>
                    </a:lnTo>
                    <a:lnTo>
                      <a:pt x="503" y="509"/>
                    </a:lnTo>
                    <a:lnTo>
                      <a:pt x="513" y="505"/>
                    </a:lnTo>
                    <a:lnTo>
                      <a:pt x="524" y="503"/>
                    </a:lnTo>
                    <a:lnTo>
                      <a:pt x="536" y="502"/>
                    </a:lnTo>
                    <a:lnTo>
                      <a:pt x="549" y="503"/>
                    </a:lnTo>
                    <a:lnTo>
                      <a:pt x="549" y="503"/>
                    </a:lnTo>
                    <a:lnTo>
                      <a:pt x="560" y="506"/>
                    </a:lnTo>
                    <a:lnTo>
                      <a:pt x="570" y="509"/>
                    </a:lnTo>
                    <a:lnTo>
                      <a:pt x="581" y="513"/>
                    </a:lnTo>
                    <a:lnTo>
                      <a:pt x="592" y="517"/>
                    </a:lnTo>
                    <a:lnTo>
                      <a:pt x="612" y="530"/>
                    </a:lnTo>
                    <a:lnTo>
                      <a:pt x="631" y="542"/>
                    </a:lnTo>
                    <a:lnTo>
                      <a:pt x="663" y="566"/>
                    </a:lnTo>
                    <a:lnTo>
                      <a:pt x="675" y="575"/>
                    </a:lnTo>
                    <a:lnTo>
                      <a:pt x="679" y="576"/>
                    </a:lnTo>
                    <a:lnTo>
                      <a:pt x="683" y="577"/>
                    </a:lnTo>
                    <a:lnTo>
                      <a:pt x="683" y="577"/>
                    </a:lnTo>
                    <a:lnTo>
                      <a:pt x="690" y="577"/>
                    </a:lnTo>
                    <a:lnTo>
                      <a:pt x="698" y="575"/>
                    </a:lnTo>
                    <a:lnTo>
                      <a:pt x="707" y="572"/>
                    </a:lnTo>
                    <a:lnTo>
                      <a:pt x="714" y="565"/>
                    </a:lnTo>
                    <a:lnTo>
                      <a:pt x="714" y="565"/>
                    </a:lnTo>
                    <a:lnTo>
                      <a:pt x="719" y="558"/>
                    </a:lnTo>
                    <a:lnTo>
                      <a:pt x="725" y="547"/>
                    </a:lnTo>
                    <a:lnTo>
                      <a:pt x="728" y="534"/>
                    </a:lnTo>
                    <a:lnTo>
                      <a:pt x="729" y="519"/>
                    </a:lnTo>
                    <a:lnTo>
                      <a:pt x="729" y="519"/>
                    </a:lnTo>
                    <a:lnTo>
                      <a:pt x="728" y="424"/>
                    </a:lnTo>
                    <a:lnTo>
                      <a:pt x="724" y="280"/>
                    </a:lnTo>
                    <a:lnTo>
                      <a:pt x="724" y="280"/>
                    </a:lnTo>
                    <a:close/>
                  </a:path>
                </a:pathLst>
              </a:custGeom>
              <a:noFill/>
              <a:ln w="6350" cap="rnd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îś1îḍè">
                <a:extLst>
                  <a:ext uri="{FF2B5EF4-FFF2-40B4-BE49-F238E27FC236}">
                    <a16:creationId xmlns:a16="http://schemas.microsoft.com/office/drawing/2014/main" id="{4E2301C5-4574-4988-BAB3-74528C0E0E4D}"/>
                  </a:ext>
                </a:extLst>
              </p:cNvPr>
              <p:cNvSpPr/>
              <p:nvPr/>
            </p:nvSpPr>
            <p:spPr bwMode="auto">
              <a:xfrm>
                <a:off x="3860800" y="5192713"/>
                <a:ext cx="2062163" cy="1131887"/>
              </a:xfrm>
              <a:custGeom>
                <a:avLst/>
                <a:gdLst>
                  <a:gd name="T0" fmla="*/ 280 w 1299"/>
                  <a:gd name="T1" fmla="*/ 517 h 713"/>
                  <a:gd name="T2" fmla="*/ 274 w 1299"/>
                  <a:gd name="T3" fmla="*/ 442 h 713"/>
                  <a:gd name="T4" fmla="*/ 254 w 1299"/>
                  <a:gd name="T5" fmla="*/ 424 h 713"/>
                  <a:gd name="T6" fmla="*/ 218 w 1299"/>
                  <a:gd name="T7" fmla="*/ 431 h 713"/>
                  <a:gd name="T8" fmla="*/ 120 w 1299"/>
                  <a:gd name="T9" fmla="*/ 457 h 713"/>
                  <a:gd name="T10" fmla="*/ 77 w 1299"/>
                  <a:gd name="T11" fmla="*/ 457 h 713"/>
                  <a:gd name="T12" fmla="*/ 39 w 1299"/>
                  <a:gd name="T13" fmla="*/ 438 h 713"/>
                  <a:gd name="T14" fmla="*/ 14 w 1299"/>
                  <a:gd name="T15" fmla="*/ 404 h 713"/>
                  <a:gd name="T16" fmla="*/ 0 w 1299"/>
                  <a:gd name="T17" fmla="*/ 338 h 713"/>
                  <a:gd name="T18" fmla="*/ 10 w 1299"/>
                  <a:gd name="T19" fmla="*/ 285 h 713"/>
                  <a:gd name="T20" fmla="*/ 34 w 1299"/>
                  <a:gd name="T21" fmla="*/ 250 h 713"/>
                  <a:gd name="T22" fmla="*/ 69 w 1299"/>
                  <a:gd name="T23" fmla="*/ 231 h 713"/>
                  <a:gd name="T24" fmla="*/ 105 w 1299"/>
                  <a:gd name="T25" fmla="*/ 229 h 713"/>
                  <a:gd name="T26" fmla="*/ 148 w 1299"/>
                  <a:gd name="T27" fmla="*/ 243 h 713"/>
                  <a:gd name="T28" fmla="*/ 231 w 1299"/>
                  <a:gd name="T29" fmla="*/ 301 h 713"/>
                  <a:gd name="T30" fmla="*/ 246 w 1299"/>
                  <a:gd name="T31" fmla="*/ 303 h 713"/>
                  <a:gd name="T32" fmla="*/ 270 w 1299"/>
                  <a:gd name="T33" fmla="*/ 291 h 713"/>
                  <a:gd name="T34" fmla="*/ 285 w 1299"/>
                  <a:gd name="T35" fmla="*/ 245 h 713"/>
                  <a:gd name="T36" fmla="*/ 280 w 1299"/>
                  <a:gd name="T37" fmla="*/ 6 h 713"/>
                  <a:gd name="T38" fmla="*/ 516 w 1299"/>
                  <a:gd name="T39" fmla="*/ 4 h 713"/>
                  <a:gd name="T40" fmla="*/ 573 w 1299"/>
                  <a:gd name="T41" fmla="*/ 15 h 713"/>
                  <a:gd name="T42" fmla="*/ 582 w 1299"/>
                  <a:gd name="T43" fmla="*/ 45 h 713"/>
                  <a:gd name="T44" fmla="*/ 542 w 1299"/>
                  <a:gd name="T45" fmla="*/ 123 h 713"/>
                  <a:gd name="T46" fmla="*/ 523 w 1299"/>
                  <a:gd name="T47" fmla="*/ 197 h 713"/>
                  <a:gd name="T48" fmla="*/ 526 w 1299"/>
                  <a:gd name="T49" fmla="*/ 250 h 713"/>
                  <a:gd name="T50" fmla="*/ 549 w 1299"/>
                  <a:gd name="T51" fmla="*/ 301 h 713"/>
                  <a:gd name="T52" fmla="*/ 587 w 1299"/>
                  <a:gd name="T53" fmla="*/ 330 h 713"/>
                  <a:gd name="T54" fmla="*/ 635 w 1299"/>
                  <a:gd name="T55" fmla="*/ 340 h 713"/>
                  <a:gd name="T56" fmla="*/ 672 w 1299"/>
                  <a:gd name="T57" fmla="*/ 337 h 713"/>
                  <a:gd name="T58" fmla="*/ 720 w 1299"/>
                  <a:gd name="T59" fmla="*/ 319 h 713"/>
                  <a:gd name="T60" fmla="*/ 758 w 1299"/>
                  <a:gd name="T61" fmla="*/ 285 h 713"/>
                  <a:gd name="T62" fmla="*/ 780 w 1299"/>
                  <a:gd name="T63" fmla="*/ 239 h 713"/>
                  <a:gd name="T64" fmla="*/ 784 w 1299"/>
                  <a:gd name="T65" fmla="*/ 197 h 713"/>
                  <a:gd name="T66" fmla="*/ 767 w 1299"/>
                  <a:gd name="T67" fmla="*/ 143 h 713"/>
                  <a:gd name="T68" fmla="*/ 727 w 1299"/>
                  <a:gd name="T69" fmla="*/ 52 h 713"/>
                  <a:gd name="T70" fmla="*/ 734 w 1299"/>
                  <a:gd name="T71" fmla="*/ 15 h 713"/>
                  <a:gd name="T72" fmla="*/ 753 w 1299"/>
                  <a:gd name="T73" fmla="*/ 6 h 713"/>
                  <a:gd name="T74" fmla="*/ 907 w 1299"/>
                  <a:gd name="T75" fmla="*/ 1 h 713"/>
                  <a:gd name="T76" fmla="*/ 987 w 1299"/>
                  <a:gd name="T77" fmla="*/ 245 h 713"/>
                  <a:gd name="T78" fmla="*/ 997 w 1299"/>
                  <a:gd name="T79" fmla="*/ 284 h 713"/>
                  <a:gd name="T80" fmla="*/ 1025 w 1299"/>
                  <a:gd name="T81" fmla="*/ 302 h 713"/>
                  <a:gd name="T82" fmla="*/ 1054 w 1299"/>
                  <a:gd name="T83" fmla="*/ 294 h 713"/>
                  <a:gd name="T84" fmla="*/ 1156 w 1299"/>
                  <a:gd name="T85" fmla="*/ 242 h 713"/>
                  <a:gd name="T86" fmla="*/ 1190 w 1299"/>
                  <a:gd name="T87" fmla="*/ 238 h 713"/>
                  <a:gd name="T88" fmla="*/ 1234 w 1299"/>
                  <a:gd name="T89" fmla="*/ 249 h 713"/>
                  <a:gd name="T90" fmla="*/ 1268 w 1299"/>
                  <a:gd name="T91" fmla="*/ 277 h 713"/>
                  <a:gd name="T92" fmla="*/ 1290 w 1299"/>
                  <a:gd name="T93" fmla="*/ 317 h 713"/>
                  <a:gd name="T94" fmla="*/ 1297 w 1299"/>
                  <a:gd name="T95" fmla="*/ 351 h 713"/>
                  <a:gd name="T96" fmla="*/ 1294 w 1299"/>
                  <a:gd name="T97" fmla="*/ 397 h 713"/>
                  <a:gd name="T98" fmla="*/ 1276 w 1299"/>
                  <a:gd name="T99" fmla="*/ 438 h 713"/>
                  <a:gd name="T100" fmla="*/ 1239 w 1299"/>
                  <a:gd name="T101" fmla="*/ 467 h 713"/>
                  <a:gd name="T102" fmla="*/ 1183 w 1299"/>
                  <a:gd name="T103" fmla="*/ 481 h 713"/>
                  <a:gd name="T104" fmla="*/ 1139 w 1299"/>
                  <a:gd name="T105" fmla="*/ 477 h 713"/>
                  <a:gd name="T106" fmla="*/ 1085 w 1299"/>
                  <a:gd name="T107" fmla="*/ 454 h 713"/>
                  <a:gd name="T108" fmla="*/ 1025 w 1299"/>
                  <a:gd name="T109" fmla="*/ 424 h 713"/>
                  <a:gd name="T110" fmla="*/ 1013 w 1299"/>
                  <a:gd name="T111" fmla="*/ 428 h 713"/>
                  <a:gd name="T112" fmla="*/ 999 w 1299"/>
                  <a:gd name="T113" fmla="*/ 471 h 713"/>
                  <a:gd name="T114" fmla="*/ 994 w 1299"/>
                  <a:gd name="T115" fmla="*/ 633 h 713"/>
                  <a:gd name="T116" fmla="*/ 278 w 1299"/>
                  <a:gd name="T117" fmla="*/ 713 h 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99" h="713">
                    <a:moveTo>
                      <a:pt x="278" y="713"/>
                    </a:moveTo>
                    <a:lnTo>
                      <a:pt x="278" y="713"/>
                    </a:lnTo>
                    <a:lnTo>
                      <a:pt x="280" y="569"/>
                    </a:lnTo>
                    <a:lnTo>
                      <a:pt x="280" y="517"/>
                    </a:lnTo>
                    <a:lnTo>
                      <a:pt x="280" y="478"/>
                    </a:lnTo>
                    <a:lnTo>
                      <a:pt x="278" y="464"/>
                    </a:lnTo>
                    <a:lnTo>
                      <a:pt x="275" y="452"/>
                    </a:lnTo>
                    <a:lnTo>
                      <a:pt x="274" y="442"/>
                    </a:lnTo>
                    <a:lnTo>
                      <a:pt x="270" y="433"/>
                    </a:lnTo>
                    <a:lnTo>
                      <a:pt x="266" y="428"/>
                    </a:lnTo>
                    <a:lnTo>
                      <a:pt x="261" y="425"/>
                    </a:lnTo>
                    <a:lnTo>
                      <a:pt x="254" y="424"/>
                    </a:lnTo>
                    <a:lnTo>
                      <a:pt x="247" y="424"/>
                    </a:lnTo>
                    <a:lnTo>
                      <a:pt x="247" y="424"/>
                    </a:lnTo>
                    <a:lnTo>
                      <a:pt x="233" y="426"/>
                    </a:lnTo>
                    <a:lnTo>
                      <a:pt x="218" y="431"/>
                    </a:lnTo>
                    <a:lnTo>
                      <a:pt x="180" y="442"/>
                    </a:lnTo>
                    <a:lnTo>
                      <a:pt x="161" y="449"/>
                    </a:lnTo>
                    <a:lnTo>
                      <a:pt x="141" y="453"/>
                    </a:lnTo>
                    <a:lnTo>
                      <a:pt x="120" y="457"/>
                    </a:lnTo>
                    <a:lnTo>
                      <a:pt x="101" y="459"/>
                    </a:lnTo>
                    <a:lnTo>
                      <a:pt x="101" y="459"/>
                    </a:lnTo>
                    <a:lnTo>
                      <a:pt x="88" y="459"/>
                    </a:lnTo>
                    <a:lnTo>
                      <a:pt x="77" y="457"/>
                    </a:lnTo>
                    <a:lnTo>
                      <a:pt x="66" y="453"/>
                    </a:lnTo>
                    <a:lnTo>
                      <a:pt x="56" y="449"/>
                    </a:lnTo>
                    <a:lnTo>
                      <a:pt x="48" y="443"/>
                    </a:lnTo>
                    <a:lnTo>
                      <a:pt x="39" y="438"/>
                    </a:lnTo>
                    <a:lnTo>
                      <a:pt x="32" y="431"/>
                    </a:lnTo>
                    <a:lnTo>
                      <a:pt x="25" y="422"/>
                    </a:lnTo>
                    <a:lnTo>
                      <a:pt x="18" y="412"/>
                    </a:lnTo>
                    <a:lnTo>
                      <a:pt x="14" y="404"/>
                    </a:lnTo>
                    <a:lnTo>
                      <a:pt x="10" y="393"/>
                    </a:lnTo>
                    <a:lnTo>
                      <a:pt x="6" y="383"/>
                    </a:lnTo>
                    <a:lnTo>
                      <a:pt x="1" y="361"/>
                    </a:lnTo>
                    <a:lnTo>
                      <a:pt x="0" y="338"/>
                    </a:lnTo>
                    <a:lnTo>
                      <a:pt x="1" y="316"/>
                    </a:lnTo>
                    <a:lnTo>
                      <a:pt x="3" y="306"/>
                    </a:lnTo>
                    <a:lnTo>
                      <a:pt x="6" y="295"/>
                    </a:lnTo>
                    <a:lnTo>
                      <a:pt x="10" y="285"/>
                    </a:lnTo>
                    <a:lnTo>
                      <a:pt x="14" y="275"/>
                    </a:lnTo>
                    <a:lnTo>
                      <a:pt x="20" y="267"/>
                    </a:lnTo>
                    <a:lnTo>
                      <a:pt x="27" y="259"/>
                    </a:lnTo>
                    <a:lnTo>
                      <a:pt x="34" y="250"/>
                    </a:lnTo>
                    <a:lnTo>
                      <a:pt x="41" y="245"/>
                    </a:lnTo>
                    <a:lnTo>
                      <a:pt x="49" y="239"/>
                    </a:lnTo>
                    <a:lnTo>
                      <a:pt x="59" y="235"/>
                    </a:lnTo>
                    <a:lnTo>
                      <a:pt x="69" y="231"/>
                    </a:lnTo>
                    <a:lnTo>
                      <a:pt x="80" y="229"/>
                    </a:lnTo>
                    <a:lnTo>
                      <a:pt x="92" y="228"/>
                    </a:lnTo>
                    <a:lnTo>
                      <a:pt x="105" y="229"/>
                    </a:lnTo>
                    <a:lnTo>
                      <a:pt x="105" y="229"/>
                    </a:lnTo>
                    <a:lnTo>
                      <a:pt x="116" y="232"/>
                    </a:lnTo>
                    <a:lnTo>
                      <a:pt x="126" y="235"/>
                    </a:lnTo>
                    <a:lnTo>
                      <a:pt x="137" y="239"/>
                    </a:lnTo>
                    <a:lnTo>
                      <a:pt x="148" y="243"/>
                    </a:lnTo>
                    <a:lnTo>
                      <a:pt x="168" y="256"/>
                    </a:lnTo>
                    <a:lnTo>
                      <a:pt x="187" y="268"/>
                    </a:lnTo>
                    <a:lnTo>
                      <a:pt x="219" y="292"/>
                    </a:lnTo>
                    <a:lnTo>
                      <a:pt x="231" y="301"/>
                    </a:lnTo>
                    <a:lnTo>
                      <a:pt x="235" y="302"/>
                    </a:lnTo>
                    <a:lnTo>
                      <a:pt x="239" y="303"/>
                    </a:lnTo>
                    <a:lnTo>
                      <a:pt x="239" y="303"/>
                    </a:lnTo>
                    <a:lnTo>
                      <a:pt x="246" y="303"/>
                    </a:lnTo>
                    <a:lnTo>
                      <a:pt x="254" y="301"/>
                    </a:lnTo>
                    <a:lnTo>
                      <a:pt x="261" y="298"/>
                    </a:lnTo>
                    <a:lnTo>
                      <a:pt x="270" y="291"/>
                    </a:lnTo>
                    <a:lnTo>
                      <a:pt x="270" y="291"/>
                    </a:lnTo>
                    <a:lnTo>
                      <a:pt x="275" y="284"/>
                    </a:lnTo>
                    <a:lnTo>
                      <a:pt x="281" y="273"/>
                    </a:lnTo>
                    <a:lnTo>
                      <a:pt x="284" y="260"/>
                    </a:lnTo>
                    <a:lnTo>
                      <a:pt x="285" y="245"/>
                    </a:lnTo>
                    <a:lnTo>
                      <a:pt x="285" y="245"/>
                    </a:lnTo>
                    <a:lnTo>
                      <a:pt x="282" y="150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368" y="3"/>
                    </a:lnTo>
                    <a:lnTo>
                      <a:pt x="449" y="1"/>
                    </a:lnTo>
                    <a:lnTo>
                      <a:pt x="485" y="3"/>
                    </a:lnTo>
                    <a:lnTo>
                      <a:pt x="516" y="4"/>
                    </a:lnTo>
                    <a:lnTo>
                      <a:pt x="542" y="7"/>
                    </a:lnTo>
                    <a:lnTo>
                      <a:pt x="563" y="11"/>
                    </a:lnTo>
                    <a:lnTo>
                      <a:pt x="563" y="11"/>
                    </a:lnTo>
                    <a:lnTo>
                      <a:pt x="573" y="15"/>
                    </a:lnTo>
                    <a:lnTo>
                      <a:pt x="580" y="21"/>
                    </a:lnTo>
                    <a:lnTo>
                      <a:pt x="583" y="28"/>
                    </a:lnTo>
                    <a:lnTo>
                      <a:pt x="583" y="36"/>
                    </a:lnTo>
                    <a:lnTo>
                      <a:pt x="582" y="45"/>
                    </a:lnTo>
                    <a:lnTo>
                      <a:pt x="577" y="56"/>
                    </a:lnTo>
                    <a:lnTo>
                      <a:pt x="565" y="80"/>
                    </a:lnTo>
                    <a:lnTo>
                      <a:pt x="551" y="108"/>
                    </a:lnTo>
                    <a:lnTo>
                      <a:pt x="542" y="123"/>
                    </a:lnTo>
                    <a:lnTo>
                      <a:pt x="535" y="140"/>
                    </a:lnTo>
                    <a:lnTo>
                      <a:pt x="530" y="158"/>
                    </a:lnTo>
                    <a:lnTo>
                      <a:pt x="526" y="178"/>
                    </a:lnTo>
                    <a:lnTo>
                      <a:pt x="523" y="197"/>
                    </a:lnTo>
                    <a:lnTo>
                      <a:pt x="521" y="218"/>
                    </a:lnTo>
                    <a:lnTo>
                      <a:pt x="521" y="218"/>
                    </a:lnTo>
                    <a:lnTo>
                      <a:pt x="523" y="235"/>
                    </a:lnTo>
                    <a:lnTo>
                      <a:pt x="526" y="250"/>
                    </a:lnTo>
                    <a:lnTo>
                      <a:pt x="530" y="264"/>
                    </a:lnTo>
                    <a:lnTo>
                      <a:pt x="535" y="278"/>
                    </a:lnTo>
                    <a:lnTo>
                      <a:pt x="541" y="289"/>
                    </a:lnTo>
                    <a:lnTo>
                      <a:pt x="549" y="301"/>
                    </a:lnTo>
                    <a:lnTo>
                      <a:pt x="558" y="309"/>
                    </a:lnTo>
                    <a:lnTo>
                      <a:pt x="568" y="317"/>
                    </a:lnTo>
                    <a:lnTo>
                      <a:pt x="577" y="324"/>
                    </a:lnTo>
                    <a:lnTo>
                      <a:pt x="587" y="330"/>
                    </a:lnTo>
                    <a:lnTo>
                      <a:pt x="600" y="334"/>
                    </a:lnTo>
                    <a:lnTo>
                      <a:pt x="611" y="337"/>
                    </a:lnTo>
                    <a:lnTo>
                      <a:pt x="623" y="338"/>
                    </a:lnTo>
                    <a:lnTo>
                      <a:pt x="635" y="340"/>
                    </a:lnTo>
                    <a:lnTo>
                      <a:pt x="647" y="340"/>
                    </a:lnTo>
                    <a:lnTo>
                      <a:pt x="660" y="338"/>
                    </a:lnTo>
                    <a:lnTo>
                      <a:pt x="660" y="338"/>
                    </a:lnTo>
                    <a:lnTo>
                      <a:pt x="672" y="337"/>
                    </a:lnTo>
                    <a:lnTo>
                      <a:pt x="685" y="334"/>
                    </a:lnTo>
                    <a:lnTo>
                      <a:pt x="696" y="330"/>
                    </a:lnTo>
                    <a:lnTo>
                      <a:pt x="709" y="324"/>
                    </a:lnTo>
                    <a:lnTo>
                      <a:pt x="720" y="319"/>
                    </a:lnTo>
                    <a:lnTo>
                      <a:pt x="730" y="312"/>
                    </a:lnTo>
                    <a:lnTo>
                      <a:pt x="739" y="303"/>
                    </a:lnTo>
                    <a:lnTo>
                      <a:pt x="749" y="295"/>
                    </a:lnTo>
                    <a:lnTo>
                      <a:pt x="758" y="285"/>
                    </a:lnTo>
                    <a:lnTo>
                      <a:pt x="765" y="275"/>
                    </a:lnTo>
                    <a:lnTo>
                      <a:pt x="772" y="264"/>
                    </a:lnTo>
                    <a:lnTo>
                      <a:pt x="777" y="252"/>
                    </a:lnTo>
                    <a:lnTo>
                      <a:pt x="780" y="239"/>
                    </a:lnTo>
                    <a:lnTo>
                      <a:pt x="783" y="227"/>
                    </a:lnTo>
                    <a:lnTo>
                      <a:pt x="784" y="213"/>
                    </a:lnTo>
                    <a:lnTo>
                      <a:pt x="784" y="197"/>
                    </a:lnTo>
                    <a:lnTo>
                      <a:pt x="784" y="197"/>
                    </a:lnTo>
                    <a:lnTo>
                      <a:pt x="781" y="185"/>
                    </a:lnTo>
                    <a:lnTo>
                      <a:pt x="779" y="171"/>
                    </a:lnTo>
                    <a:lnTo>
                      <a:pt x="773" y="157"/>
                    </a:lnTo>
                    <a:lnTo>
                      <a:pt x="767" y="143"/>
                    </a:lnTo>
                    <a:lnTo>
                      <a:pt x="753" y="115"/>
                    </a:lnTo>
                    <a:lnTo>
                      <a:pt x="741" y="88"/>
                    </a:lnTo>
                    <a:lnTo>
                      <a:pt x="731" y="63"/>
                    </a:lnTo>
                    <a:lnTo>
                      <a:pt x="727" y="52"/>
                    </a:lnTo>
                    <a:lnTo>
                      <a:pt x="726" y="41"/>
                    </a:lnTo>
                    <a:lnTo>
                      <a:pt x="726" y="31"/>
                    </a:lnTo>
                    <a:lnTo>
                      <a:pt x="728" y="22"/>
                    </a:lnTo>
                    <a:lnTo>
                      <a:pt x="734" y="15"/>
                    </a:lnTo>
                    <a:lnTo>
                      <a:pt x="742" y="8"/>
                    </a:lnTo>
                    <a:lnTo>
                      <a:pt x="742" y="8"/>
                    </a:lnTo>
                    <a:lnTo>
                      <a:pt x="746" y="7"/>
                    </a:lnTo>
                    <a:lnTo>
                      <a:pt x="753" y="6"/>
                    </a:lnTo>
                    <a:lnTo>
                      <a:pt x="774" y="3"/>
                    </a:lnTo>
                    <a:lnTo>
                      <a:pt x="801" y="1"/>
                    </a:lnTo>
                    <a:lnTo>
                      <a:pt x="832" y="0"/>
                    </a:lnTo>
                    <a:lnTo>
                      <a:pt x="907" y="1"/>
                    </a:lnTo>
                    <a:lnTo>
                      <a:pt x="993" y="3"/>
                    </a:lnTo>
                    <a:lnTo>
                      <a:pt x="993" y="3"/>
                    </a:lnTo>
                    <a:lnTo>
                      <a:pt x="988" y="148"/>
                    </a:lnTo>
                    <a:lnTo>
                      <a:pt x="987" y="245"/>
                    </a:lnTo>
                    <a:lnTo>
                      <a:pt x="987" y="245"/>
                    </a:lnTo>
                    <a:lnTo>
                      <a:pt x="988" y="260"/>
                    </a:lnTo>
                    <a:lnTo>
                      <a:pt x="991" y="273"/>
                    </a:lnTo>
                    <a:lnTo>
                      <a:pt x="997" y="284"/>
                    </a:lnTo>
                    <a:lnTo>
                      <a:pt x="1002" y="291"/>
                    </a:lnTo>
                    <a:lnTo>
                      <a:pt x="1009" y="296"/>
                    </a:lnTo>
                    <a:lnTo>
                      <a:pt x="1018" y="301"/>
                    </a:lnTo>
                    <a:lnTo>
                      <a:pt x="1025" y="302"/>
                    </a:lnTo>
                    <a:lnTo>
                      <a:pt x="1033" y="303"/>
                    </a:lnTo>
                    <a:lnTo>
                      <a:pt x="1033" y="303"/>
                    </a:lnTo>
                    <a:lnTo>
                      <a:pt x="1041" y="301"/>
                    </a:lnTo>
                    <a:lnTo>
                      <a:pt x="1054" y="294"/>
                    </a:lnTo>
                    <a:lnTo>
                      <a:pt x="1089" y="273"/>
                    </a:lnTo>
                    <a:lnTo>
                      <a:pt x="1110" y="260"/>
                    </a:lnTo>
                    <a:lnTo>
                      <a:pt x="1132" y="250"/>
                    </a:lnTo>
                    <a:lnTo>
                      <a:pt x="1156" y="242"/>
                    </a:lnTo>
                    <a:lnTo>
                      <a:pt x="1167" y="239"/>
                    </a:lnTo>
                    <a:lnTo>
                      <a:pt x="1177" y="238"/>
                    </a:lnTo>
                    <a:lnTo>
                      <a:pt x="1177" y="238"/>
                    </a:lnTo>
                    <a:lnTo>
                      <a:pt x="1190" y="238"/>
                    </a:lnTo>
                    <a:lnTo>
                      <a:pt x="1202" y="238"/>
                    </a:lnTo>
                    <a:lnTo>
                      <a:pt x="1213" y="241"/>
                    </a:lnTo>
                    <a:lnTo>
                      <a:pt x="1225" y="245"/>
                    </a:lnTo>
                    <a:lnTo>
                      <a:pt x="1234" y="249"/>
                    </a:lnTo>
                    <a:lnTo>
                      <a:pt x="1244" y="255"/>
                    </a:lnTo>
                    <a:lnTo>
                      <a:pt x="1253" y="261"/>
                    </a:lnTo>
                    <a:lnTo>
                      <a:pt x="1261" y="268"/>
                    </a:lnTo>
                    <a:lnTo>
                      <a:pt x="1268" y="277"/>
                    </a:lnTo>
                    <a:lnTo>
                      <a:pt x="1275" y="287"/>
                    </a:lnTo>
                    <a:lnTo>
                      <a:pt x="1280" y="296"/>
                    </a:lnTo>
                    <a:lnTo>
                      <a:pt x="1286" y="306"/>
                    </a:lnTo>
                    <a:lnTo>
                      <a:pt x="1290" y="317"/>
                    </a:lnTo>
                    <a:lnTo>
                      <a:pt x="1293" y="329"/>
                    </a:lnTo>
                    <a:lnTo>
                      <a:pt x="1296" y="340"/>
                    </a:lnTo>
                    <a:lnTo>
                      <a:pt x="1297" y="351"/>
                    </a:lnTo>
                    <a:lnTo>
                      <a:pt x="1297" y="351"/>
                    </a:lnTo>
                    <a:lnTo>
                      <a:pt x="1299" y="364"/>
                    </a:lnTo>
                    <a:lnTo>
                      <a:pt x="1299" y="375"/>
                    </a:lnTo>
                    <a:lnTo>
                      <a:pt x="1297" y="386"/>
                    </a:lnTo>
                    <a:lnTo>
                      <a:pt x="1294" y="397"/>
                    </a:lnTo>
                    <a:lnTo>
                      <a:pt x="1292" y="408"/>
                    </a:lnTo>
                    <a:lnTo>
                      <a:pt x="1287" y="418"/>
                    </a:lnTo>
                    <a:lnTo>
                      <a:pt x="1282" y="428"/>
                    </a:lnTo>
                    <a:lnTo>
                      <a:pt x="1276" y="438"/>
                    </a:lnTo>
                    <a:lnTo>
                      <a:pt x="1268" y="446"/>
                    </a:lnTo>
                    <a:lnTo>
                      <a:pt x="1259" y="454"/>
                    </a:lnTo>
                    <a:lnTo>
                      <a:pt x="1250" y="461"/>
                    </a:lnTo>
                    <a:lnTo>
                      <a:pt x="1239" y="467"/>
                    </a:lnTo>
                    <a:lnTo>
                      <a:pt x="1226" y="473"/>
                    </a:lnTo>
                    <a:lnTo>
                      <a:pt x="1213" y="477"/>
                    </a:lnTo>
                    <a:lnTo>
                      <a:pt x="1198" y="480"/>
                    </a:lnTo>
                    <a:lnTo>
                      <a:pt x="1183" y="481"/>
                    </a:lnTo>
                    <a:lnTo>
                      <a:pt x="1183" y="481"/>
                    </a:lnTo>
                    <a:lnTo>
                      <a:pt x="1167" y="481"/>
                    </a:lnTo>
                    <a:lnTo>
                      <a:pt x="1153" y="480"/>
                    </a:lnTo>
                    <a:lnTo>
                      <a:pt x="1139" y="477"/>
                    </a:lnTo>
                    <a:lnTo>
                      <a:pt x="1127" y="474"/>
                    </a:lnTo>
                    <a:lnTo>
                      <a:pt x="1116" y="470"/>
                    </a:lnTo>
                    <a:lnTo>
                      <a:pt x="1104" y="466"/>
                    </a:lnTo>
                    <a:lnTo>
                      <a:pt x="1085" y="454"/>
                    </a:lnTo>
                    <a:lnTo>
                      <a:pt x="1051" y="435"/>
                    </a:lnTo>
                    <a:lnTo>
                      <a:pt x="1037" y="428"/>
                    </a:lnTo>
                    <a:lnTo>
                      <a:pt x="1030" y="425"/>
                    </a:lnTo>
                    <a:lnTo>
                      <a:pt x="1025" y="424"/>
                    </a:lnTo>
                    <a:lnTo>
                      <a:pt x="1025" y="424"/>
                    </a:lnTo>
                    <a:lnTo>
                      <a:pt x="1020" y="424"/>
                    </a:lnTo>
                    <a:lnTo>
                      <a:pt x="1018" y="425"/>
                    </a:lnTo>
                    <a:lnTo>
                      <a:pt x="1013" y="428"/>
                    </a:lnTo>
                    <a:lnTo>
                      <a:pt x="1011" y="431"/>
                    </a:lnTo>
                    <a:lnTo>
                      <a:pt x="1006" y="440"/>
                    </a:lnTo>
                    <a:lnTo>
                      <a:pt x="1002" y="454"/>
                    </a:lnTo>
                    <a:lnTo>
                      <a:pt x="999" y="471"/>
                    </a:lnTo>
                    <a:lnTo>
                      <a:pt x="997" y="491"/>
                    </a:lnTo>
                    <a:lnTo>
                      <a:pt x="994" y="535"/>
                    </a:lnTo>
                    <a:lnTo>
                      <a:pt x="994" y="584"/>
                    </a:lnTo>
                    <a:lnTo>
                      <a:pt x="994" y="633"/>
                    </a:lnTo>
                    <a:lnTo>
                      <a:pt x="994" y="677"/>
                    </a:lnTo>
                    <a:lnTo>
                      <a:pt x="994" y="713"/>
                    </a:lnTo>
                    <a:lnTo>
                      <a:pt x="278" y="713"/>
                    </a:lnTo>
                    <a:lnTo>
                      <a:pt x="278" y="713"/>
                    </a:lnTo>
                    <a:close/>
                  </a:path>
                </a:pathLst>
              </a:custGeom>
              <a:noFill/>
              <a:ln w="6350" cap="rnd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íṧliḍè">
                <a:extLst>
                  <a:ext uri="{FF2B5EF4-FFF2-40B4-BE49-F238E27FC236}">
                    <a16:creationId xmlns:a16="http://schemas.microsoft.com/office/drawing/2014/main" id="{41392C11-9EA9-4E28-9D8A-2F926421F68A}"/>
                  </a:ext>
                </a:extLst>
              </p:cNvPr>
              <p:cNvSpPr/>
              <p:nvPr/>
            </p:nvSpPr>
            <p:spPr bwMode="auto">
              <a:xfrm>
                <a:off x="5427663" y="4768850"/>
                <a:ext cx="1149350" cy="1555750"/>
              </a:xfrm>
              <a:custGeom>
                <a:avLst/>
                <a:gdLst>
                  <a:gd name="T0" fmla="*/ 640 w 724"/>
                  <a:gd name="T1" fmla="*/ 980 h 980"/>
                  <a:gd name="T2" fmla="*/ 688 w 724"/>
                  <a:gd name="T3" fmla="*/ 967 h 980"/>
                  <a:gd name="T4" fmla="*/ 717 w 724"/>
                  <a:gd name="T5" fmla="*/ 934 h 980"/>
                  <a:gd name="T6" fmla="*/ 724 w 724"/>
                  <a:gd name="T7" fmla="*/ 905 h 980"/>
                  <a:gd name="T8" fmla="*/ 650 w 724"/>
                  <a:gd name="T9" fmla="*/ 264 h 980"/>
                  <a:gd name="T10" fmla="*/ 484 w 724"/>
                  <a:gd name="T11" fmla="*/ 268 h 980"/>
                  <a:gd name="T12" fmla="*/ 435 w 724"/>
                  <a:gd name="T13" fmla="*/ 263 h 980"/>
                  <a:gd name="T14" fmla="*/ 408 w 724"/>
                  <a:gd name="T15" fmla="*/ 248 h 980"/>
                  <a:gd name="T16" fmla="*/ 405 w 724"/>
                  <a:gd name="T17" fmla="*/ 229 h 980"/>
                  <a:gd name="T18" fmla="*/ 415 w 724"/>
                  <a:gd name="T19" fmla="*/ 210 h 980"/>
                  <a:gd name="T20" fmla="*/ 443 w 724"/>
                  <a:gd name="T21" fmla="*/ 169 h 980"/>
                  <a:gd name="T22" fmla="*/ 453 w 724"/>
                  <a:gd name="T23" fmla="*/ 136 h 980"/>
                  <a:gd name="T24" fmla="*/ 457 w 724"/>
                  <a:gd name="T25" fmla="*/ 91 h 980"/>
                  <a:gd name="T26" fmla="*/ 454 w 724"/>
                  <a:gd name="T27" fmla="*/ 70 h 980"/>
                  <a:gd name="T28" fmla="*/ 443 w 724"/>
                  <a:gd name="T29" fmla="*/ 43 h 980"/>
                  <a:gd name="T30" fmla="*/ 425 w 724"/>
                  <a:gd name="T31" fmla="*/ 24 h 980"/>
                  <a:gd name="T32" fmla="*/ 393 w 724"/>
                  <a:gd name="T33" fmla="*/ 7 h 980"/>
                  <a:gd name="T34" fmla="*/ 335 w 724"/>
                  <a:gd name="T35" fmla="*/ 0 h 980"/>
                  <a:gd name="T36" fmla="*/ 282 w 724"/>
                  <a:gd name="T37" fmla="*/ 15 h 980"/>
                  <a:gd name="T38" fmla="*/ 256 w 724"/>
                  <a:gd name="T39" fmla="*/ 38 h 980"/>
                  <a:gd name="T40" fmla="*/ 243 w 724"/>
                  <a:gd name="T41" fmla="*/ 59 h 980"/>
                  <a:gd name="T42" fmla="*/ 239 w 724"/>
                  <a:gd name="T43" fmla="*/ 78 h 980"/>
                  <a:gd name="T44" fmla="*/ 240 w 724"/>
                  <a:gd name="T45" fmla="*/ 127 h 980"/>
                  <a:gd name="T46" fmla="*/ 259 w 724"/>
                  <a:gd name="T47" fmla="*/ 175 h 980"/>
                  <a:gd name="T48" fmla="*/ 282 w 724"/>
                  <a:gd name="T49" fmla="*/ 218 h 980"/>
                  <a:gd name="T50" fmla="*/ 282 w 724"/>
                  <a:gd name="T51" fmla="*/ 239 h 980"/>
                  <a:gd name="T52" fmla="*/ 259 w 724"/>
                  <a:gd name="T53" fmla="*/ 256 h 980"/>
                  <a:gd name="T54" fmla="*/ 222 w 724"/>
                  <a:gd name="T55" fmla="*/ 264 h 980"/>
                  <a:gd name="T56" fmla="*/ 144 w 724"/>
                  <a:gd name="T57" fmla="*/ 270 h 980"/>
                  <a:gd name="T58" fmla="*/ 6 w 724"/>
                  <a:gd name="T59" fmla="*/ 270 h 980"/>
                  <a:gd name="T60" fmla="*/ 0 w 724"/>
                  <a:gd name="T61" fmla="*/ 512 h 980"/>
                  <a:gd name="T62" fmla="*/ 10 w 724"/>
                  <a:gd name="T63" fmla="*/ 551 h 980"/>
                  <a:gd name="T64" fmla="*/ 31 w 724"/>
                  <a:gd name="T65" fmla="*/ 568 h 980"/>
                  <a:gd name="T66" fmla="*/ 46 w 724"/>
                  <a:gd name="T67" fmla="*/ 570 h 980"/>
                  <a:gd name="T68" fmla="*/ 102 w 724"/>
                  <a:gd name="T69" fmla="*/ 540 h 980"/>
                  <a:gd name="T70" fmla="*/ 169 w 724"/>
                  <a:gd name="T71" fmla="*/ 509 h 980"/>
                  <a:gd name="T72" fmla="*/ 190 w 724"/>
                  <a:gd name="T73" fmla="*/ 505 h 980"/>
                  <a:gd name="T74" fmla="*/ 226 w 724"/>
                  <a:gd name="T75" fmla="*/ 508 h 980"/>
                  <a:gd name="T76" fmla="*/ 257 w 724"/>
                  <a:gd name="T77" fmla="*/ 522 h 980"/>
                  <a:gd name="T78" fmla="*/ 281 w 724"/>
                  <a:gd name="T79" fmla="*/ 544 h 980"/>
                  <a:gd name="T80" fmla="*/ 299 w 724"/>
                  <a:gd name="T81" fmla="*/ 573 h 980"/>
                  <a:gd name="T82" fmla="*/ 309 w 724"/>
                  <a:gd name="T83" fmla="*/ 607 h 980"/>
                  <a:gd name="T84" fmla="*/ 312 w 724"/>
                  <a:gd name="T85" fmla="*/ 631 h 980"/>
                  <a:gd name="T86" fmla="*/ 307 w 724"/>
                  <a:gd name="T87" fmla="*/ 664 h 980"/>
                  <a:gd name="T88" fmla="*/ 295 w 724"/>
                  <a:gd name="T89" fmla="*/ 695 h 980"/>
                  <a:gd name="T90" fmla="*/ 272 w 724"/>
                  <a:gd name="T91" fmla="*/ 721 h 980"/>
                  <a:gd name="T92" fmla="*/ 239 w 724"/>
                  <a:gd name="T93" fmla="*/ 740 h 980"/>
                  <a:gd name="T94" fmla="*/ 196 w 724"/>
                  <a:gd name="T95" fmla="*/ 748 h 980"/>
                  <a:gd name="T96" fmla="*/ 166 w 724"/>
                  <a:gd name="T97" fmla="*/ 747 h 980"/>
                  <a:gd name="T98" fmla="*/ 129 w 724"/>
                  <a:gd name="T99" fmla="*/ 737 h 980"/>
                  <a:gd name="T100" fmla="*/ 64 w 724"/>
                  <a:gd name="T101" fmla="*/ 702 h 980"/>
                  <a:gd name="T102" fmla="*/ 38 w 724"/>
                  <a:gd name="T103" fmla="*/ 691 h 980"/>
                  <a:gd name="T104" fmla="*/ 31 w 724"/>
                  <a:gd name="T105" fmla="*/ 692 h 980"/>
                  <a:gd name="T106" fmla="*/ 19 w 724"/>
                  <a:gd name="T107" fmla="*/ 707 h 980"/>
                  <a:gd name="T108" fmla="*/ 10 w 724"/>
                  <a:gd name="T109" fmla="*/ 758 h 980"/>
                  <a:gd name="T110" fmla="*/ 7 w 724"/>
                  <a:gd name="T111" fmla="*/ 900 h 980"/>
                  <a:gd name="T112" fmla="*/ 7 w 724"/>
                  <a:gd name="T113" fmla="*/ 980 h 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24" h="980">
                    <a:moveTo>
                      <a:pt x="7" y="980"/>
                    </a:moveTo>
                    <a:lnTo>
                      <a:pt x="640" y="980"/>
                    </a:lnTo>
                    <a:lnTo>
                      <a:pt x="640" y="980"/>
                    </a:lnTo>
                    <a:lnTo>
                      <a:pt x="657" y="979"/>
                    </a:lnTo>
                    <a:lnTo>
                      <a:pt x="672" y="973"/>
                    </a:lnTo>
                    <a:lnTo>
                      <a:pt x="688" y="967"/>
                    </a:lnTo>
                    <a:lnTo>
                      <a:pt x="699" y="958"/>
                    </a:lnTo>
                    <a:lnTo>
                      <a:pt x="710" y="946"/>
                    </a:lnTo>
                    <a:lnTo>
                      <a:pt x="717" y="934"/>
                    </a:lnTo>
                    <a:lnTo>
                      <a:pt x="723" y="920"/>
                    </a:lnTo>
                    <a:lnTo>
                      <a:pt x="724" y="913"/>
                    </a:lnTo>
                    <a:lnTo>
                      <a:pt x="724" y="905"/>
                    </a:lnTo>
                    <a:lnTo>
                      <a:pt x="724" y="263"/>
                    </a:lnTo>
                    <a:lnTo>
                      <a:pt x="724" y="263"/>
                    </a:lnTo>
                    <a:lnTo>
                      <a:pt x="650" y="264"/>
                    </a:lnTo>
                    <a:lnTo>
                      <a:pt x="584" y="267"/>
                    </a:lnTo>
                    <a:lnTo>
                      <a:pt x="530" y="268"/>
                    </a:lnTo>
                    <a:lnTo>
                      <a:pt x="484" y="268"/>
                    </a:lnTo>
                    <a:lnTo>
                      <a:pt x="464" y="268"/>
                    </a:lnTo>
                    <a:lnTo>
                      <a:pt x="449" y="266"/>
                    </a:lnTo>
                    <a:lnTo>
                      <a:pt x="435" y="263"/>
                    </a:lnTo>
                    <a:lnTo>
                      <a:pt x="423" y="260"/>
                    </a:lnTo>
                    <a:lnTo>
                      <a:pt x="414" y="255"/>
                    </a:lnTo>
                    <a:lnTo>
                      <a:pt x="408" y="248"/>
                    </a:lnTo>
                    <a:lnTo>
                      <a:pt x="405" y="239"/>
                    </a:lnTo>
                    <a:lnTo>
                      <a:pt x="405" y="229"/>
                    </a:lnTo>
                    <a:lnTo>
                      <a:pt x="405" y="229"/>
                    </a:lnTo>
                    <a:lnTo>
                      <a:pt x="407" y="225"/>
                    </a:lnTo>
                    <a:lnTo>
                      <a:pt x="408" y="220"/>
                    </a:lnTo>
                    <a:lnTo>
                      <a:pt x="415" y="210"/>
                    </a:lnTo>
                    <a:lnTo>
                      <a:pt x="423" y="199"/>
                    </a:lnTo>
                    <a:lnTo>
                      <a:pt x="433" y="186"/>
                    </a:lnTo>
                    <a:lnTo>
                      <a:pt x="443" y="169"/>
                    </a:lnTo>
                    <a:lnTo>
                      <a:pt x="447" y="159"/>
                    </a:lnTo>
                    <a:lnTo>
                      <a:pt x="450" y="148"/>
                    </a:lnTo>
                    <a:lnTo>
                      <a:pt x="453" y="136"/>
                    </a:lnTo>
                    <a:lnTo>
                      <a:pt x="456" y="123"/>
                    </a:lnTo>
                    <a:lnTo>
                      <a:pt x="457" y="108"/>
                    </a:lnTo>
                    <a:lnTo>
                      <a:pt x="457" y="91"/>
                    </a:lnTo>
                    <a:lnTo>
                      <a:pt x="457" y="91"/>
                    </a:lnTo>
                    <a:lnTo>
                      <a:pt x="456" y="80"/>
                    </a:lnTo>
                    <a:lnTo>
                      <a:pt x="454" y="70"/>
                    </a:lnTo>
                    <a:lnTo>
                      <a:pt x="451" y="60"/>
                    </a:lnTo>
                    <a:lnTo>
                      <a:pt x="447" y="52"/>
                    </a:lnTo>
                    <a:lnTo>
                      <a:pt x="443" y="43"/>
                    </a:lnTo>
                    <a:lnTo>
                      <a:pt x="437" y="36"/>
                    </a:lnTo>
                    <a:lnTo>
                      <a:pt x="430" y="29"/>
                    </a:lnTo>
                    <a:lnTo>
                      <a:pt x="425" y="24"/>
                    </a:lnTo>
                    <a:lnTo>
                      <a:pt x="416" y="18"/>
                    </a:lnTo>
                    <a:lnTo>
                      <a:pt x="409" y="14"/>
                    </a:lnTo>
                    <a:lnTo>
                      <a:pt x="393" y="7"/>
                    </a:lnTo>
                    <a:lnTo>
                      <a:pt x="375" y="2"/>
                    </a:lnTo>
                    <a:lnTo>
                      <a:pt x="355" y="0"/>
                    </a:lnTo>
                    <a:lnTo>
                      <a:pt x="335" y="0"/>
                    </a:lnTo>
                    <a:lnTo>
                      <a:pt x="317" y="3"/>
                    </a:lnTo>
                    <a:lnTo>
                      <a:pt x="299" y="8"/>
                    </a:lnTo>
                    <a:lnTo>
                      <a:pt x="282" y="15"/>
                    </a:lnTo>
                    <a:lnTo>
                      <a:pt x="268" y="25"/>
                    </a:lnTo>
                    <a:lnTo>
                      <a:pt x="261" y="31"/>
                    </a:lnTo>
                    <a:lnTo>
                      <a:pt x="256" y="38"/>
                    </a:lnTo>
                    <a:lnTo>
                      <a:pt x="250" y="45"/>
                    </a:lnTo>
                    <a:lnTo>
                      <a:pt x="246" y="52"/>
                    </a:lnTo>
                    <a:lnTo>
                      <a:pt x="243" y="59"/>
                    </a:lnTo>
                    <a:lnTo>
                      <a:pt x="240" y="67"/>
                    </a:lnTo>
                    <a:lnTo>
                      <a:pt x="240" y="67"/>
                    </a:lnTo>
                    <a:lnTo>
                      <a:pt x="239" y="78"/>
                    </a:lnTo>
                    <a:lnTo>
                      <a:pt x="238" y="90"/>
                    </a:lnTo>
                    <a:lnTo>
                      <a:pt x="238" y="109"/>
                    </a:lnTo>
                    <a:lnTo>
                      <a:pt x="240" y="127"/>
                    </a:lnTo>
                    <a:lnTo>
                      <a:pt x="245" y="144"/>
                    </a:lnTo>
                    <a:lnTo>
                      <a:pt x="252" y="159"/>
                    </a:lnTo>
                    <a:lnTo>
                      <a:pt x="259" y="175"/>
                    </a:lnTo>
                    <a:lnTo>
                      <a:pt x="272" y="199"/>
                    </a:lnTo>
                    <a:lnTo>
                      <a:pt x="278" y="210"/>
                    </a:lnTo>
                    <a:lnTo>
                      <a:pt x="282" y="218"/>
                    </a:lnTo>
                    <a:lnTo>
                      <a:pt x="285" y="228"/>
                    </a:lnTo>
                    <a:lnTo>
                      <a:pt x="284" y="235"/>
                    </a:lnTo>
                    <a:lnTo>
                      <a:pt x="282" y="239"/>
                    </a:lnTo>
                    <a:lnTo>
                      <a:pt x="279" y="242"/>
                    </a:lnTo>
                    <a:lnTo>
                      <a:pt x="271" y="249"/>
                    </a:lnTo>
                    <a:lnTo>
                      <a:pt x="259" y="256"/>
                    </a:lnTo>
                    <a:lnTo>
                      <a:pt x="240" y="262"/>
                    </a:lnTo>
                    <a:lnTo>
                      <a:pt x="240" y="262"/>
                    </a:lnTo>
                    <a:lnTo>
                      <a:pt x="222" y="264"/>
                    </a:lnTo>
                    <a:lnTo>
                      <a:pt x="200" y="267"/>
                    </a:lnTo>
                    <a:lnTo>
                      <a:pt x="173" y="268"/>
                    </a:lnTo>
                    <a:lnTo>
                      <a:pt x="144" y="270"/>
                    </a:lnTo>
                    <a:lnTo>
                      <a:pt x="77" y="270"/>
                    </a:lnTo>
                    <a:lnTo>
                      <a:pt x="6" y="270"/>
                    </a:lnTo>
                    <a:lnTo>
                      <a:pt x="6" y="270"/>
                    </a:lnTo>
                    <a:lnTo>
                      <a:pt x="1" y="415"/>
                    </a:lnTo>
                    <a:lnTo>
                      <a:pt x="0" y="512"/>
                    </a:lnTo>
                    <a:lnTo>
                      <a:pt x="0" y="512"/>
                    </a:lnTo>
                    <a:lnTo>
                      <a:pt x="1" y="527"/>
                    </a:lnTo>
                    <a:lnTo>
                      <a:pt x="4" y="540"/>
                    </a:lnTo>
                    <a:lnTo>
                      <a:pt x="10" y="551"/>
                    </a:lnTo>
                    <a:lnTo>
                      <a:pt x="15" y="558"/>
                    </a:lnTo>
                    <a:lnTo>
                      <a:pt x="22" y="563"/>
                    </a:lnTo>
                    <a:lnTo>
                      <a:pt x="31" y="568"/>
                    </a:lnTo>
                    <a:lnTo>
                      <a:pt x="38" y="569"/>
                    </a:lnTo>
                    <a:lnTo>
                      <a:pt x="46" y="570"/>
                    </a:lnTo>
                    <a:lnTo>
                      <a:pt x="46" y="570"/>
                    </a:lnTo>
                    <a:lnTo>
                      <a:pt x="54" y="568"/>
                    </a:lnTo>
                    <a:lnTo>
                      <a:pt x="67" y="561"/>
                    </a:lnTo>
                    <a:lnTo>
                      <a:pt x="102" y="540"/>
                    </a:lnTo>
                    <a:lnTo>
                      <a:pt x="123" y="527"/>
                    </a:lnTo>
                    <a:lnTo>
                      <a:pt x="145" y="517"/>
                    </a:lnTo>
                    <a:lnTo>
                      <a:pt x="169" y="509"/>
                    </a:lnTo>
                    <a:lnTo>
                      <a:pt x="180" y="506"/>
                    </a:lnTo>
                    <a:lnTo>
                      <a:pt x="190" y="505"/>
                    </a:lnTo>
                    <a:lnTo>
                      <a:pt x="190" y="505"/>
                    </a:lnTo>
                    <a:lnTo>
                      <a:pt x="203" y="505"/>
                    </a:lnTo>
                    <a:lnTo>
                      <a:pt x="215" y="505"/>
                    </a:lnTo>
                    <a:lnTo>
                      <a:pt x="226" y="508"/>
                    </a:lnTo>
                    <a:lnTo>
                      <a:pt x="238" y="512"/>
                    </a:lnTo>
                    <a:lnTo>
                      <a:pt x="247" y="516"/>
                    </a:lnTo>
                    <a:lnTo>
                      <a:pt x="257" y="522"/>
                    </a:lnTo>
                    <a:lnTo>
                      <a:pt x="266" y="528"/>
                    </a:lnTo>
                    <a:lnTo>
                      <a:pt x="274" y="535"/>
                    </a:lnTo>
                    <a:lnTo>
                      <a:pt x="281" y="544"/>
                    </a:lnTo>
                    <a:lnTo>
                      <a:pt x="288" y="554"/>
                    </a:lnTo>
                    <a:lnTo>
                      <a:pt x="293" y="563"/>
                    </a:lnTo>
                    <a:lnTo>
                      <a:pt x="299" y="573"/>
                    </a:lnTo>
                    <a:lnTo>
                      <a:pt x="303" y="584"/>
                    </a:lnTo>
                    <a:lnTo>
                      <a:pt x="306" y="596"/>
                    </a:lnTo>
                    <a:lnTo>
                      <a:pt x="309" y="607"/>
                    </a:lnTo>
                    <a:lnTo>
                      <a:pt x="310" y="618"/>
                    </a:lnTo>
                    <a:lnTo>
                      <a:pt x="310" y="618"/>
                    </a:lnTo>
                    <a:lnTo>
                      <a:pt x="312" y="631"/>
                    </a:lnTo>
                    <a:lnTo>
                      <a:pt x="312" y="642"/>
                    </a:lnTo>
                    <a:lnTo>
                      <a:pt x="310" y="653"/>
                    </a:lnTo>
                    <a:lnTo>
                      <a:pt x="307" y="664"/>
                    </a:lnTo>
                    <a:lnTo>
                      <a:pt x="305" y="675"/>
                    </a:lnTo>
                    <a:lnTo>
                      <a:pt x="300" y="685"/>
                    </a:lnTo>
                    <a:lnTo>
                      <a:pt x="295" y="695"/>
                    </a:lnTo>
                    <a:lnTo>
                      <a:pt x="289" y="705"/>
                    </a:lnTo>
                    <a:lnTo>
                      <a:pt x="281" y="713"/>
                    </a:lnTo>
                    <a:lnTo>
                      <a:pt x="272" y="721"/>
                    </a:lnTo>
                    <a:lnTo>
                      <a:pt x="263" y="728"/>
                    </a:lnTo>
                    <a:lnTo>
                      <a:pt x="252" y="734"/>
                    </a:lnTo>
                    <a:lnTo>
                      <a:pt x="239" y="740"/>
                    </a:lnTo>
                    <a:lnTo>
                      <a:pt x="226" y="744"/>
                    </a:lnTo>
                    <a:lnTo>
                      <a:pt x="211" y="747"/>
                    </a:lnTo>
                    <a:lnTo>
                      <a:pt x="196" y="748"/>
                    </a:lnTo>
                    <a:lnTo>
                      <a:pt x="196" y="748"/>
                    </a:lnTo>
                    <a:lnTo>
                      <a:pt x="180" y="748"/>
                    </a:lnTo>
                    <a:lnTo>
                      <a:pt x="166" y="747"/>
                    </a:lnTo>
                    <a:lnTo>
                      <a:pt x="152" y="744"/>
                    </a:lnTo>
                    <a:lnTo>
                      <a:pt x="140" y="741"/>
                    </a:lnTo>
                    <a:lnTo>
                      <a:pt x="129" y="737"/>
                    </a:lnTo>
                    <a:lnTo>
                      <a:pt x="117" y="733"/>
                    </a:lnTo>
                    <a:lnTo>
                      <a:pt x="98" y="721"/>
                    </a:lnTo>
                    <a:lnTo>
                      <a:pt x="64" y="702"/>
                    </a:lnTo>
                    <a:lnTo>
                      <a:pt x="50" y="695"/>
                    </a:lnTo>
                    <a:lnTo>
                      <a:pt x="43" y="692"/>
                    </a:lnTo>
                    <a:lnTo>
                      <a:pt x="38" y="691"/>
                    </a:lnTo>
                    <a:lnTo>
                      <a:pt x="38" y="691"/>
                    </a:lnTo>
                    <a:lnTo>
                      <a:pt x="33" y="691"/>
                    </a:lnTo>
                    <a:lnTo>
                      <a:pt x="31" y="692"/>
                    </a:lnTo>
                    <a:lnTo>
                      <a:pt x="26" y="695"/>
                    </a:lnTo>
                    <a:lnTo>
                      <a:pt x="24" y="698"/>
                    </a:lnTo>
                    <a:lnTo>
                      <a:pt x="19" y="707"/>
                    </a:lnTo>
                    <a:lnTo>
                      <a:pt x="15" y="721"/>
                    </a:lnTo>
                    <a:lnTo>
                      <a:pt x="12" y="738"/>
                    </a:lnTo>
                    <a:lnTo>
                      <a:pt x="10" y="758"/>
                    </a:lnTo>
                    <a:lnTo>
                      <a:pt x="7" y="802"/>
                    </a:lnTo>
                    <a:lnTo>
                      <a:pt x="7" y="851"/>
                    </a:lnTo>
                    <a:lnTo>
                      <a:pt x="7" y="900"/>
                    </a:lnTo>
                    <a:lnTo>
                      <a:pt x="7" y="944"/>
                    </a:lnTo>
                    <a:lnTo>
                      <a:pt x="7" y="980"/>
                    </a:lnTo>
                    <a:lnTo>
                      <a:pt x="7" y="980"/>
                    </a:lnTo>
                    <a:close/>
                  </a:path>
                </a:pathLst>
              </a:custGeom>
              <a:noFill/>
              <a:ln w="6350" cap="rnd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is1iḍe">
                <a:extLst>
                  <a:ext uri="{FF2B5EF4-FFF2-40B4-BE49-F238E27FC236}">
                    <a16:creationId xmlns:a16="http://schemas.microsoft.com/office/drawing/2014/main" id="{A12B23C7-7BF6-41F8-BF4F-A29DDB0B1819}"/>
                  </a:ext>
                </a:extLst>
              </p:cNvPr>
              <p:cNvSpPr/>
              <p:nvPr/>
            </p:nvSpPr>
            <p:spPr bwMode="auto">
              <a:xfrm>
                <a:off x="5013325" y="4037013"/>
                <a:ext cx="1563688" cy="1160462"/>
              </a:xfrm>
              <a:custGeom>
                <a:avLst/>
                <a:gdLst>
                  <a:gd name="T0" fmla="*/ 267 w 985"/>
                  <a:gd name="T1" fmla="*/ 548 h 731"/>
                  <a:gd name="T2" fmla="*/ 260 w 985"/>
                  <a:gd name="T3" fmla="*/ 451 h 731"/>
                  <a:gd name="T4" fmla="*/ 247 w 985"/>
                  <a:gd name="T5" fmla="*/ 432 h 731"/>
                  <a:gd name="T6" fmla="*/ 216 w 985"/>
                  <a:gd name="T7" fmla="*/ 433 h 731"/>
                  <a:gd name="T8" fmla="*/ 139 w 985"/>
                  <a:gd name="T9" fmla="*/ 469 h 731"/>
                  <a:gd name="T10" fmla="*/ 102 w 985"/>
                  <a:gd name="T11" fmla="*/ 476 h 731"/>
                  <a:gd name="T12" fmla="*/ 55 w 985"/>
                  <a:gd name="T13" fmla="*/ 465 h 731"/>
                  <a:gd name="T14" fmla="*/ 23 w 985"/>
                  <a:gd name="T15" fmla="*/ 440 h 731"/>
                  <a:gd name="T16" fmla="*/ 4 w 985"/>
                  <a:gd name="T17" fmla="*/ 404 h 731"/>
                  <a:gd name="T18" fmla="*/ 1 w 985"/>
                  <a:gd name="T19" fmla="*/ 341 h 731"/>
                  <a:gd name="T20" fmla="*/ 20 w 985"/>
                  <a:gd name="T21" fmla="*/ 291 h 731"/>
                  <a:gd name="T22" fmla="*/ 48 w 985"/>
                  <a:gd name="T23" fmla="*/ 261 h 731"/>
                  <a:gd name="T24" fmla="*/ 88 w 985"/>
                  <a:gd name="T25" fmla="*/ 244 h 731"/>
                  <a:gd name="T26" fmla="*/ 125 w 985"/>
                  <a:gd name="T27" fmla="*/ 244 h 731"/>
                  <a:gd name="T28" fmla="*/ 167 w 985"/>
                  <a:gd name="T29" fmla="*/ 258 h 731"/>
                  <a:gd name="T30" fmla="*/ 230 w 985"/>
                  <a:gd name="T31" fmla="*/ 299 h 731"/>
                  <a:gd name="T32" fmla="*/ 246 w 985"/>
                  <a:gd name="T33" fmla="*/ 299 h 731"/>
                  <a:gd name="T34" fmla="*/ 262 w 985"/>
                  <a:gd name="T35" fmla="*/ 277 h 731"/>
                  <a:gd name="T36" fmla="*/ 271 w 985"/>
                  <a:gd name="T37" fmla="*/ 209 h 731"/>
                  <a:gd name="T38" fmla="*/ 262 w 985"/>
                  <a:gd name="T39" fmla="*/ 5 h 731"/>
                  <a:gd name="T40" fmla="*/ 533 w 985"/>
                  <a:gd name="T41" fmla="*/ 1 h 731"/>
                  <a:gd name="T42" fmla="*/ 564 w 985"/>
                  <a:gd name="T43" fmla="*/ 15 h 731"/>
                  <a:gd name="T44" fmla="*/ 575 w 985"/>
                  <a:gd name="T45" fmla="*/ 46 h 731"/>
                  <a:gd name="T46" fmla="*/ 564 w 985"/>
                  <a:gd name="T47" fmla="*/ 66 h 731"/>
                  <a:gd name="T48" fmla="*/ 511 w 985"/>
                  <a:gd name="T49" fmla="*/ 148 h 731"/>
                  <a:gd name="T50" fmla="*/ 501 w 985"/>
                  <a:gd name="T51" fmla="*/ 180 h 731"/>
                  <a:gd name="T52" fmla="*/ 507 w 985"/>
                  <a:gd name="T53" fmla="*/ 226 h 731"/>
                  <a:gd name="T54" fmla="*/ 531 w 985"/>
                  <a:gd name="T55" fmla="*/ 258 h 731"/>
                  <a:gd name="T56" fmla="*/ 567 w 985"/>
                  <a:gd name="T57" fmla="*/ 278 h 731"/>
                  <a:gd name="T58" fmla="*/ 634 w 985"/>
                  <a:gd name="T59" fmla="*/ 284 h 731"/>
                  <a:gd name="T60" fmla="*/ 676 w 985"/>
                  <a:gd name="T61" fmla="*/ 271 h 731"/>
                  <a:gd name="T62" fmla="*/ 710 w 985"/>
                  <a:gd name="T63" fmla="*/ 246 h 731"/>
                  <a:gd name="T64" fmla="*/ 729 w 985"/>
                  <a:gd name="T65" fmla="*/ 208 h 731"/>
                  <a:gd name="T66" fmla="*/ 729 w 985"/>
                  <a:gd name="T67" fmla="*/ 165 h 731"/>
                  <a:gd name="T68" fmla="*/ 704 w 985"/>
                  <a:gd name="T69" fmla="*/ 67 h 731"/>
                  <a:gd name="T70" fmla="*/ 696 w 985"/>
                  <a:gd name="T71" fmla="*/ 31 h 731"/>
                  <a:gd name="T72" fmla="*/ 714 w 985"/>
                  <a:gd name="T73" fmla="*/ 11 h 731"/>
                  <a:gd name="T74" fmla="*/ 789 w 985"/>
                  <a:gd name="T75" fmla="*/ 5 h 731"/>
                  <a:gd name="T76" fmla="*/ 985 w 985"/>
                  <a:gd name="T77" fmla="*/ 724 h 731"/>
                  <a:gd name="T78" fmla="*/ 745 w 985"/>
                  <a:gd name="T79" fmla="*/ 729 h 731"/>
                  <a:gd name="T80" fmla="*/ 684 w 985"/>
                  <a:gd name="T81" fmla="*/ 721 h 731"/>
                  <a:gd name="T82" fmla="*/ 666 w 985"/>
                  <a:gd name="T83" fmla="*/ 690 h 731"/>
                  <a:gd name="T84" fmla="*/ 676 w 985"/>
                  <a:gd name="T85" fmla="*/ 671 h 731"/>
                  <a:gd name="T86" fmla="*/ 708 w 985"/>
                  <a:gd name="T87" fmla="*/ 620 h 731"/>
                  <a:gd name="T88" fmla="*/ 718 w 985"/>
                  <a:gd name="T89" fmla="*/ 569 h 731"/>
                  <a:gd name="T90" fmla="*/ 715 w 985"/>
                  <a:gd name="T91" fmla="*/ 531 h 731"/>
                  <a:gd name="T92" fmla="*/ 698 w 985"/>
                  <a:gd name="T93" fmla="*/ 497 h 731"/>
                  <a:gd name="T94" fmla="*/ 670 w 985"/>
                  <a:gd name="T95" fmla="*/ 475 h 731"/>
                  <a:gd name="T96" fmla="*/ 596 w 985"/>
                  <a:gd name="T97" fmla="*/ 461 h 731"/>
                  <a:gd name="T98" fmla="*/ 529 w 985"/>
                  <a:gd name="T99" fmla="*/ 486 h 731"/>
                  <a:gd name="T100" fmla="*/ 507 w 985"/>
                  <a:gd name="T101" fmla="*/ 513 h 731"/>
                  <a:gd name="T102" fmla="*/ 500 w 985"/>
                  <a:gd name="T103" fmla="*/ 539 h 731"/>
                  <a:gd name="T104" fmla="*/ 506 w 985"/>
                  <a:gd name="T105" fmla="*/ 605 h 731"/>
                  <a:gd name="T106" fmla="*/ 539 w 985"/>
                  <a:gd name="T107" fmla="*/ 671 h 731"/>
                  <a:gd name="T108" fmla="*/ 543 w 985"/>
                  <a:gd name="T109" fmla="*/ 700 h 731"/>
                  <a:gd name="T110" fmla="*/ 501 w 985"/>
                  <a:gd name="T111" fmla="*/ 723 h 731"/>
                  <a:gd name="T112" fmla="*/ 434 w 985"/>
                  <a:gd name="T113" fmla="*/ 729 h 731"/>
                  <a:gd name="T114" fmla="*/ 267 w 985"/>
                  <a:gd name="T115" fmla="*/ 731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85" h="731">
                    <a:moveTo>
                      <a:pt x="267" y="731"/>
                    </a:moveTo>
                    <a:lnTo>
                      <a:pt x="267" y="731"/>
                    </a:lnTo>
                    <a:lnTo>
                      <a:pt x="268" y="634"/>
                    </a:lnTo>
                    <a:lnTo>
                      <a:pt x="267" y="548"/>
                    </a:lnTo>
                    <a:lnTo>
                      <a:pt x="265" y="511"/>
                    </a:lnTo>
                    <a:lnTo>
                      <a:pt x="264" y="482"/>
                    </a:lnTo>
                    <a:lnTo>
                      <a:pt x="261" y="460"/>
                    </a:lnTo>
                    <a:lnTo>
                      <a:pt x="260" y="451"/>
                    </a:lnTo>
                    <a:lnTo>
                      <a:pt x="258" y="446"/>
                    </a:lnTo>
                    <a:lnTo>
                      <a:pt x="258" y="446"/>
                    </a:lnTo>
                    <a:lnTo>
                      <a:pt x="253" y="437"/>
                    </a:lnTo>
                    <a:lnTo>
                      <a:pt x="247" y="432"/>
                    </a:lnTo>
                    <a:lnTo>
                      <a:pt x="240" y="429"/>
                    </a:lnTo>
                    <a:lnTo>
                      <a:pt x="233" y="429"/>
                    </a:lnTo>
                    <a:lnTo>
                      <a:pt x="225" y="430"/>
                    </a:lnTo>
                    <a:lnTo>
                      <a:pt x="216" y="433"/>
                    </a:lnTo>
                    <a:lnTo>
                      <a:pt x="195" y="442"/>
                    </a:lnTo>
                    <a:lnTo>
                      <a:pt x="174" y="454"/>
                    </a:lnTo>
                    <a:lnTo>
                      <a:pt x="150" y="465"/>
                    </a:lnTo>
                    <a:lnTo>
                      <a:pt x="139" y="469"/>
                    </a:lnTo>
                    <a:lnTo>
                      <a:pt x="127" y="474"/>
                    </a:lnTo>
                    <a:lnTo>
                      <a:pt x="114" y="475"/>
                    </a:lnTo>
                    <a:lnTo>
                      <a:pt x="102" y="476"/>
                    </a:lnTo>
                    <a:lnTo>
                      <a:pt x="102" y="476"/>
                    </a:lnTo>
                    <a:lnTo>
                      <a:pt x="89" y="475"/>
                    </a:lnTo>
                    <a:lnTo>
                      <a:pt x="76" y="474"/>
                    </a:lnTo>
                    <a:lnTo>
                      <a:pt x="65" y="469"/>
                    </a:lnTo>
                    <a:lnTo>
                      <a:pt x="55" y="465"/>
                    </a:lnTo>
                    <a:lnTo>
                      <a:pt x="46" y="461"/>
                    </a:lnTo>
                    <a:lnTo>
                      <a:pt x="37" y="454"/>
                    </a:lnTo>
                    <a:lnTo>
                      <a:pt x="30" y="447"/>
                    </a:lnTo>
                    <a:lnTo>
                      <a:pt x="23" y="440"/>
                    </a:lnTo>
                    <a:lnTo>
                      <a:pt x="16" y="432"/>
                    </a:lnTo>
                    <a:lnTo>
                      <a:pt x="12" y="422"/>
                    </a:lnTo>
                    <a:lnTo>
                      <a:pt x="8" y="414"/>
                    </a:lnTo>
                    <a:lnTo>
                      <a:pt x="4" y="404"/>
                    </a:lnTo>
                    <a:lnTo>
                      <a:pt x="2" y="393"/>
                    </a:lnTo>
                    <a:lnTo>
                      <a:pt x="0" y="383"/>
                    </a:lnTo>
                    <a:lnTo>
                      <a:pt x="0" y="362"/>
                    </a:lnTo>
                    <a:lnTo>
                      <a:pt x="1" y="341"/>
                    </a:lnTo>
                    <a:lnTo>
                      <a:pt x="7" y="320"/>
                    </a:lnTo>
                    <a:lnTo>
                      <a:pt x="11" y="310"/>
                    </a:lnTo>
                    <a:lnTo>
                      <a:pt x="15" y="300"/>
                    </a:lnTo>
                    <a:lnTo>
                      <a:pt x="20" y="291"/>
                    </a:lnTo>
                    <a:lnTo>
                      <a:pt x="26" y="282"/>
                    </a:lnTo>
                    <a:lnTo>
                      <a:pt x="33" y="275"/>
                    </a:lnTo>
                    <a:lnTo>
                      <a:pt x="40" y="267"/>
                    </a:lnTo>
                    <a:lnTo>
                      <a:pt x="48" y="261"/>
                    </a:lnTo>
                    <a:lnTo>
                      <a:pt x="57" y="256"/>
                    </a:lnTo>
                    <a:lnTo>
                      <a:pt x="67" y="251"/>
                    </a:lnTo>
                    <a:lnTo>
                      <a:pt x="76" y="247"/>
                    </a:lnTo>
                    <a:lnTo>
                      <a:pt x="88" y="244"/>
                    </a:lnTo>
                    <a:lnTo>
                      <a:pt x="99" y="243"/>
                    </a:lnTo>
                    <a:lnTo>
                      <a:pt x="99" y="243"/>
                    </a:lnTo>
                    <a:lnTo>
                      <a:pt x="113" y="243"/>
                    </a:lnTo>
                    <a:lnTo>
                      <a:pt x="125" y="244"/>
                    </a:lnTo>
                    <a:lnTo>
                      <a:pt x="138" y="247"/>
                    </a:lnTo>
                    <a:lnTo>
                      <a:pt x="148" y="250"/>
                    </a:lnTo>
                    <a:lnTo>
                      <a:pt x="157" y="254"/>
                    </a:lnTo>
                    <a:lnTo>
                      <a:pt x="167" y="258"/>
                    </a:lnTo>
                    <a:lnTo>
                      <a:pt x="183" y="270"/>
                    </a:lnTo>
                    <a:lnTo>
                      <a:pt x="211" y="289"/>
                    </a:lnTo>
                    <a:lnTo>
                      <a:pt x="225" y="296"/>
                    </a:lnTo>
                    <a:lnTo>
                      <a:pt x="230" y="299"/>
                    </a:lnTo>
                    <a:lnTo>
                      <a:pt x="237" y="300"/>
                    </a:lnTo>
                    <a:lnTo>
                      <a:pt x="237" y="300"/>
                    </a:lnTo>
                    <a:lnTo>
                      <a:pt x="241" y="300"/>
                    </a:lnTo>
                    <a:lnTo>
                      <a:pt x="246" y="299"/>
                    </a:lnTo>
                    <a:lnTo>
                      <a:pt x="250" y="296"/>
                    </a:lnTo>
                    <a:lnTo>
                      <a:pt x="253" y="295"/>
                    </a:lnTo>
                    <a:lnTo>
                      <a:pt x="258" y="286"/>
                    </a:lnTo>
                    <a:lnTo>
                      <a:pt x="262" y="277"/>
                    </a:lnTo>
                    <a:lnTo>
                      <a:pt x="267" y="263"/>
                    </a:lnTo>
                    <a:lnTo>
                      <a:pt x="268" y="247"/>
                    </a:lnTo>
                    <a:lnTo>
                      <a:pt x="271" y="229"/>
                    </a:lnTo>
                    <a:lnTo>
                      <a:pt x="271" y="209"/>
                    </a:lnTo>
                    <a:lnTo>
                      <a:pt x="271" y="165"/>
                    </a:lnTo>
                    <a:lnTo>
                      <a:pt x="269" y="114"/>
                    </a:lnTo>
                    <a:lnTo>
                      <a:pt x="262" y="5"/>
                    </a:lnTo>
                    <a:lnTo>
                      <a:pt x="262" y="5"/>
                    </a:lnTo>
                    <a:lnTo>
                      <a:pt x="416" y="1"/>
                    </a:lnTo>
                    <a:lnTo>
                      <a:pt x="518" y="0"/>
                    </a:lnTo>
                    <a:lnTo>
                      <a:pt x="518" y="0"/>
                    </a:lnTo>
                    <a:lnTo>
                      <a:pt x="533" y="1"/>
                    </a:lnTo>
                    <a:lnTo>
                      <a:pt x="546" y="4"/>
                    </a:lnTo>
                    <a:lnTo>
                      <a:pt x="556" y="10"/>
                    </a:lnTo>
                    <a:lnTo>
                      <a:pt x="564" y="15"/>
                    </a:lnTo>
                    <a:lnTo>
                      <a:pt x="564" y="15"/>
                    </a:lnTo>
                    <a:lnTo>
                      <a:pt x="570" y="22"/>
                    </a:lnTo>
                    <a:lnTo>
                      <a:pt x="574" y="31"/>
                    </a:lnTo>
                    <a:lnTo>
                      <a:pt x="575" y="38"/>
                    </a:lnTo>
                    <a:lnTo>
                      <a:pt x="575" y="46"/>
                    </a:lnTo>
                    <a:lnTo>
                      <a:pt x="575" y="46"/>
                    </a:lnTo>
                    <a:lnTo>
                      <a:pt x="574" y="49"/>
                    </a:lnTo>
                    <a:lnTo>
                      <a:pt x="573" y="54"/>
                    </a:lnTo>
                    <a:lnTo>
                      <a:pt x="564" y="66"/>
                    </a:lnTo>
                    <a:lnTo>
                      <a:pt x="540" y="98"/>
                    </a:lnTo>
                    <a:lnTo>
                      <a:pt x="528" y="117"/>
                    </a:lnTo>
                    <a:lnTo>
                      <a:pt x="517" y="137"/>
                    </a:lnTo>
                    <a:lnTo>
                      <a:pt x="511" y="148"/>
                    </a:lnTo>
                    <a:lnTo>
                      <a:pt x="507" y="158"/>
                    </a:lnTo>
                    <a:lnTo>
                      <a:pt x="504" y="169"/>
                    </a:lnTo>
                    <a:lnTo>
                      <a:pt x="501" y="180"/>
                    </a:lnTo>
                    <a:lnTo>
                      <a:pt x="501" y="180"/>
                    </a:lnTo>
                    <a:lnTo>
                      <a:pt x="501" y="193"/>
                    </a:lnTo>
                    <a:lnTo>
                      <a:pt x="501" y="204"/>
                    </a:lnTo>
                    <a:lnTo>
                      <a:pt x="504" y="215"/>
                    </a:lnTo>
                    <a:lnTo>
                      <a:pt x="507" y="226"/>
                    </a:lnTo>
                    <a:lnTo>
                      <a:pt x="511" y="235"/>
                    </a:lnTo>
                    <a:lnTo>
                      <a:pt x="517" y="244"/>
                    </a:lnTo>
                    <a:lnTo>
                      <a:pt x="524" y="251"/>
                    </a:lnTo>
                    <a:lnTo>
                      <a:pt x="531" y="258"/>
                    </a:lnTo>
                    <a:lnTo>
                      <a:pt x="539" y="265"/>
                    </a:lnTo>
                    <a:lnTo>
                      <a:pt x="547" y="270"/>
                    </a:lnTo>
                    <a:lnTo>
                      <a:pt x="557" y="275"/>
                    </a:lnTo>
                    <a:lnTo>
                      <a:pt x="567" y="278"/>
                    </a:lnTo>
                    <a:lnTo>
                      <a:pt x="578" y="281"/>
                    </a:lnTo>
                    <a:lnTo>
                      <a:pt x="589" y="284"/>
                    </a:lnTo>
                    <a:lnTo>
                      <a:pt x="612" y="285"/>
                    </a:lnTo>
                    <a:lnTo>
                      <a:pt x="634" y="284"/>
                    </a:lnTo>
                    <a:lnTo>
                      <a:pt x="645" y="282"/>
                    </a:lnTo>
                    <a:lnTo>
                      <a:pt x="655" y="279"/>
                    </a:lnTo>
                    <a:lnTo>
                      <a:pt x="666" y="275"/>
                    </a:lnTo>
                    <a:lnTo>
                      <a:pt x="676" y="271"/>
                    </a:lnTo>
                    <a:lnTo>
                      <a:pt x="686" y="265"/>
                    </a:lnTo>
                    <a:lnTo>
                      <a:pt x="694" y="260"/>
                    </a:lnTo>
                    <a:lnTo>
                      <a:pt x="703" y="253"/>
                    </a:lnTo>
                    <a:lnTo>
                      <a:pt x="710" y="246"/>
                    </a:lnTo>
                    <a:lnTo>
                      <a:pt x="717" y="237"/>
                    </a:lnTo>
                    <a:lnTo>
                      <a:pt x="722" y="228"/>
                    </a:lnTo>
                    <a:lnTo>
                      <a:pt x="726" y="218"/>
                    </a:lnTo>
                    <a:lnTo>
                      <a:pt x="729" y="208"/>
                    </a:lnTo>
                    <a:lnTo>
                      <a:pt x="731" y="197"/>
                    </a:lnTo>
                    <a:lnTo>
                      <a:pt x="731" y="184"/>
                    </a:lnTo>
                    <a:lnTo>
                      <a:pt x="731" y="184"/>
                    </a:lnTo>
                    <a:lnTo>
                      <a:pt x="729" y="165"/>
                    </a:lnTo>
                    <a:lnTo>
                      <a:pt x="726" y="144"/>
                    </a:lnTo>
                    <a:lnTo>
                      <a:pt x="721" y="124"/>
                    </a:lnTo>
                    <a:lnTo>
                      <a:pt x="715" y="103"/>
                    </a:lnTo>
                    <a:lnTo>
                      <a:pt x="704" y="67"/>
                    </a:lnTo>
                    <a:lnTo>
                      <a:pt x="698" y="52"/>
                    </a:lnTo>
                    <a:lnTo>
                      <a:pt x="697" y="38"/>
                    </a:lnTo>
                    <a:lnTo>
                      <a:pt x="697" y="38"/>
                    </a:lnTo>
                    <a:lnTo>
                      <a:pt x="696" y="31"/>
                    </a:lnTo>
                    <a:lnTo>
                      <a:pt x="697" y="24"/>
                    </a:lnTo>
                    <a:lnTo>
                      <a:pt x="701" y="18"/>
                    </a:lnTo>
                    <a:lnTo>
                      <a:pt x="705" y="14"/>
                    </a:lnTo>
                    <a:lnTo>
                      <a:pt x="714" y="11"/>
                    </a:lnTo>
                    <a:lnTo>
                      <a:pt x="724" y="8"/>
                    </a:lnTo>
                    <a:lnTo>
                      <a:pt x="736" y="7"/>
                    </a:lnTo>
                    <a:lnTo>
                      <a:pt x="752" y="5"/>
                    </a:lnTo>
                    <a:lnTo>
                      <a:pt x="789" y="5"/>
                    </a:lnTo>
                    <a:lnTo>
                      <a:pt x="841" y="5"/>
                    </a:lnTo>
                    <a:lnTo>
                      <a:pt x="985" y="7"/>
                    </a:lnTo>
                    <a:lnTo>
                      <a:pt x="985" y="724"/>
                    </a:lnTo>
                    <a:lnTo>
                      <a:pt x="985" y="724"/>
                    </a:lnTo>
                    <a:lnTo>
                      <a:pt x="911" y="725"/>
                    </a:lnTo>
                    <a:lnTo>
                      <a:pt x="845" y="728"/>
                    </a:lnTo>
                    <a:lnTo>
                      <a:pt x="791" y="729"/>
                    </a:lnTo>
                    <a:lnTo>
                      <a:pt x="745" y="729"/>
                    </a:lnTo>
                    <a:lnTo>
                      <a:pt x="725" y="729"/>
                    </a:lnTo>
                    <a:lnTo>
                      <a:pt x="710" y="727"/>
                    </a:lnTo>
                    <a:lnTo>
                      <a:pt x="696" y="724"/>
                    </a:lnTo>
                    <a:lnTo>
                      <a:pt x="684" y="721"/>
                    </a:lnTo>
                    <a:lnTo>
                      <a:pt x="675" y="716"/>
                    </a:lnTo>
                    <a:lnTo>
                      <a:pt x="669" y="709"/>
                    </a:lnTo>
                    <a:lnTo>
                      <a:pt x="666" y="700"/>
                    </a:lnTo>
                    <a:lnTo>
                      <a:pt x="666" y="690"/>
                    </a:lnTo>
                    <a:lnTo>
                      <a:pt x="666" y="690"/>
                    </a:lnTo>
                    <a:lnTo>
                      <a:pt x="668" y="686"/>
                    </a:lnTo>
                    <a:lnTo>
                      <a:pt x="669" y="681"/>
                    </a:lnTo>
                    <a:lnTo>
                      <a:pt x="676" y="671"/>
                    </a:lnTo>
                    <a:lnTo>
                      <a:pt x="684" y="660"/>
                    </a:lnTo>
                    <a:lnTo>
                      <a:pt x="694" y="647"/>
                    </a:lnTo>
                    <a:lnTo>
                      <a:pt x="704" y="630"/>
                    </a:lnTo>
                    <a:lnTo>
                      <a:pt x="708" y="620"/>
                    </a:lnTo>
                    <a:lnTo>
                      <a:pt x="711" y="609"/>
                    </a:lnTo>
                    <a:lnTo>
                      <a:pt x="714" y="597"/>
                    </a:lnTo>
                    <a:lnTo>
                      <a:pt x="717" y="584"/>
                    </a:lnTo>
                    <a:lnTo>
                      <a:pt x="718" y="569"/>
                    </a:lnTo>
                    <a:lnTo>
                      <a:pt x="718" y="552"/>
                    </a:lnTo>
                    <a:lnTo>
                      <a:pt x="718" y="552"/>
                    </a:lnTo>
                    <a:lnTo>
                      <a:pt x="717" y="541"/>
                    </a:lnTo>
                    <a:lnTo>
                      <a:pt x="715" y="531"/>
                    </a:lnTo>
                    <a:lnTo>
                      <a:pt x="712" y="521"/>
                    </a:lnTo>
                    <a:lnTo>
                      <a:pt x="708" y="513"/>
                    </a:lnTo>
                    <a:lnTo>
                      <a:pt x="704" y="504"/>
                    </a:lnTo>
                    <a:lnTo>
                      <a:pt x="698" y="497"/>
                    </a:lnTo>
                    <a:lnTo>
                      <a:pt x="691" y="490"/>
                    </a:lnTo>
                    <a:lnTo>
                      <a:pt x="686" y="485"/>
                    </a:lnTo>
                    <a:lnTo>
                      <a:pt x="677" y="479"/>
                    </a:lnTo>
                    <a:lnTo>
                      <a:pt x="670" y="475"/>
                    </a:lnTo>
                    <a:lnTo>
                      <a:pt x="654" y="468"/>
                    </a:lnTo>
                    <a:lnTo>
                      <a:pt x="636" y="463"/>
                    </a:lnTo>
                    <a:lnTo>
                      <a:pt x="616" y="461"/>
                    </a:lnTo>
                    <a:lnTo>
                      <a:pt x="596" y="461"/>
                    </a:lnTo>
                    <a:lnTo>
                      <a:pt x="578" y="464"/>
                    </a:lnTo>
                    <a:lnTo>
                      <a:pt x="560" y="469"/>
                    </a:lnTo>
                    <a:lnTo>
                      <a:pt x="543" y="476"/>
                    </a:lnTo>
                    <a:lnTo>
                      <a:pt x="529" y="486"/>
                    </a:lnTo>
                    <a:lnTo>
                      <a:pt x="522" y="492"/>
                    </a:lnTo>
                    <a:lnTo>
                      <a:pt x="517" y="499"/>
                    </a:lnTo>
                    <a:lnTo>
                      <a:pt x="511" y="506"/>
                    </a:lnTo>
                    <a:lnTo>
                      <a:pt x="507" y="513"/>
                    </a:lnTo>
                    <a:lnTo>
                      <a:pt x="504" y="520"/>
                    </a:lnTo>
                    <a:lnTo>
                      <a:pt x="501" y="528"/>
                    </a:lnTo>
                    <a:lnTo>
                      <a:pt x="501" y="528"/>
                    </a:lnTo>
                    <a:lnTo>
                      <a:pt x="500" y="539"/>
                    </a:lnTo>
                    <a:lnTo>
                      <a:pt x="499" y="551"/>
                    </a:lnTo>
                    <a:lnTo>
                      <a:pt x="499" y="570"/>
                    </a:lnTo>
                    <a:lnTo>
                      <a:pt x="501" y="588"/>
                    </a:lnTo>
                    <a:lnTo>
                      <a:pt x="506" y="605"/>
                    </a:lnTo>
                    <a:lnTo>
                      <a:pt x="513" y="620"/>
                    </a:lnTo>
                    <a:lnTo>
                      <a:pt x="520" y="636"/>
                    </a:lnTo>
                    <a:lnTo>
                      <a:pt x="533" y="660"/>
                    </a:lnTo>
                    <a:lnTo>
                      <a:pt x="539" y="671"/>
                    </a:lnTo>
                    <a:lnTo>
                      <a:pt x="543" y="679"/>
                    </a:lnTo>
                    <a:lnTo>
                      <a:pt x="546" y="689"/>
                    </a:lnTo>
                    <a:lnTo>
                      <a:pt x="545" y="696"/>
                    </a:lnTo>
                    <a:lnTo>
                      <a:pt x="543" y="700"/>
                    </a:lnTo>
                    <a:lnTo>
                      <a:pt x="540" y="703"/>
                    </a:lnTo>
                    <a:lnTo>
                      <a:pt x="532" y="710"/>
                    </a:lnTo>
                    <a:lnTo>
                      <a:pt x="520" y="717"/>
                    </a:lnTo>
                    <a:lnTo>
                      <a:pt x="501" y="723"/>
                    </a:lnTo>
                    <a:lnTo>
                      <a:pt x="501" y="723"/>
                    </a:lnTo>
                    <a:lnTo>
                      <a:pt x="483" y="725"/>
                    </a:lnTo>
                    <a:lnTo>
                      <a:pt x="461" y="728"/>
                    </a:lnTo>
                    <a:lnTo>
                      <a:pt x="434" y="729"/>
                    </a:lnTo>
                    <a:lnTo>
                      <a:pt x="405" y="731"/>
                    </a:lnTo>
                    <a:lnTo>
                      <a:pt x="338" y="731"/>
                    </a:lnTo>
                    <a:lnTo>
                      <a:pt x="267" y="731"/>
                    </a:lnTo>
                    <a:lnTo>
                      <a:pt x="267" y="731"/>
                    </a:lnTo>
                    <a:close/>
                  </a:path>
                </a:pathLst>
              </a:custGeom>
              <a:noFill/>
              <a:ln w="6350" cap="rnd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îṧlîdê">
                <a:extLst>
                  <a:ext uri="{FF2B5EF4-FFF2-40B4-BE49-F238E27FC236}">
                    <a16:creationId xmlns:a16="http://schemas.microsoft.com/office/drawing/2014/main" id="{FC445556-CA28-4EA3-9BC5-C28A2A91E9FE}"/>
                  </a:ext>
                </a:extLst>
              </p:cNvPr>
              <p:cNvSpPr/>
              <p:nvPr/>
            </p:nvSpPr>
            <p:spPr bwMode="auto">
              <a:xfrm>
                <a:off x="2025650" y="3617913"/>
                <a:ext cx="1131888" cy="2047875"/>
              </a:xfrm>
              <a:custGeom>
                <a:avLst/>
                <a:gdLst>
                  <a:gd name="T0" fmla="*/ 712 w 713"/>
                  <a:gd name="T1" fmla="*/ 443 h 1290"/>
                  <a:gd name="T2" fmla="*/ 702 w 713"/>
                  <a:gd name="T3" fmla="*/ 557 h 1290"/>
                  <a:gd name="T4" fmla="*/ 692 w 713"/>
                  <a:gd name="T5" fmla="*/ 573 h 1290"/>
                  <a:gd name="T6" fmla="*/ 665 w 713"/>
                  <a:gd name="T7" fmla="*/ 569 h 1290"/>
                  <a:gd name="T8" fmla="*/ 584 w 713"/>
                  <a:gd name="T9" fmla="*/ 515 h 1290"/>
                  <a:gd name="T10" fmla="*/ 509 w 713"/>
                  <a:gd name="T11" fmla="*/ 489 h 1290"/>
                  <a:gd name="T12" fmla="*/ 456 w 713"/>
                  <a:gd name="T13" fmla="*/ 492 h 1290"/>
                  <a:gd name="T14" fmla="*/ 405 w 713"/>
                  <a:gd name="T15" fmla="*/ 515 h 1290"/>
                  <a:gd name="T16" fmla="*/ 376 w 713"/>
                  <a:gd name="T17" fmla="*/ 555 h 1290"/>
                  <a:gd name="T18" fmla="*/ 365 w 713"/>
                  <a:gd name="T19" fmla="*/ 601 h 1290"/>
                  <a:gd name="T20" fmla="*/ 369 w 713"/>
                  <a:gd name="T21" fmla="*/ 638 h 1290"/>
                  <a:gd name="T22" fmla="*/ 387 w 713"/>
                  <a:gd name="T23" fmla="*/ 686 h 1290"/>
                  <a:gd name="T24" fmla="*/ 419 w 713"/>
                  <a:gd name="T25" fmla="*/ 724 h 1290"/>
                  <a:gd name="T26" fmla="*/ 465 w 713"/>
                  <a:gd name="T27" fmla="*/ 746 h 1290"/>
                  <a:gd name="T28" fmla="*/ 507 w 713"/>
                  <a:gd name="T29" fmla="*/ 750 h 1290"/>
                  <a:gd name="T30" fmla="*/ 593 w 713"/>
                  <a:gd name="T31" fmla="*/ 729 h 1290"/>
                  <a:gd name="T32" fmla="*/ 660 w 713"/>
                  <a:gd name="T33" fmla="*/ 714 h 1290"/>
                  <a:gd name="T34" fmla="*/ 698 w 713"/>
                  <a:gd name="T35" fmla="*/ 727 h 1290"/>
                  <a:gd name="T36" fmla="*/ 707 w 713"/>
                  <a:gd name="T37" fmla="*/ 747 h 1290"/>
                  <a:gd name="T38" fmla="*/ 713 w 713"/>
                  <a:gd name="T39" fmla="*/ 903 h 1290"/>
                  <a:gd name="T40" fmla="*/ 468 w 713"/>
                  <a:gd name="T41" fmla="*/ 981 h 1290"/>
                  <a:gd name="T42" fmla="*/ 428 w 713"/>
                  <a:gd name="T43" fmla="*/ 991 h 1290"/>
                  <a:gd name="T44" fmla="*/ 408 w 713"/>
                  <a:gd name="T45" fmla="*/ 1019 h 1290"/>
                  <a:gd name="T46" fmla="*/ 424 w 713"/>
                  <a:gd name="T47" fmla="*/ 1049 h 1290"/>
                  <a:gd name="T48" fmla="*/ 465 w 713"/>
                  <a:gd name="T49" fmla="*/ 1128 h 1290"/>
                  <a:gd name="T50" fmla="*/ 475 w 713"/>
                  <a:gd name="T51" fmla="*/ 1175 h 1290"/>
                  <a:gd name="T52" fmla="*/ 470 w 713"/>
                  <a:gd name="T53" fmla="*/ 1214 h 1290"/>
                  <a:gd name="T54" fmla="*/ 447 w 713"/>
                  <a:gd name="T55" fmla="*/ 1252 h 1290"/>
                  <a:gd name="T56" fmla="*/ 412 w 713"/>
                  <a:gd name="T57" fmla="*/ 1277 h 1290"/>
                  <a:gd name="T58" fmla="*/ 369 w 713"/>
                  <a:gd name="T59" fmla="*/ 1288 h 1290"/>
                  <a:gd name="T60" fmla="*/ 335 w 713"/>
                  <a:gd name="T61" fmla="*/ 1288 h 1290"/>
                  <a:gd name="T62" fmla="*/ 294 w 713"/>
                  <a:gd name="T63" fmla="*/ 1274 h 1290"/>
                  <a:gd name="T64" fmla="*/ 259 w 713"/>
                  <a:gd name="T65" fmla="*/ 1245 h 1290"/>
                  <a:gd name="T66" fmla="*/ 239 w 713"/>
                  <a:gd name="T67" fmla="*/ 1202 h 1290"/>
                  <a:gd name="T68" fmla="*/ 236 w 713"/>
                  <a:gd name="T69" fmla="*/ 1161 h 1290"/>
                  <a:gd name="T70" fmla="*/ 252 w 713"/>
                  <a:gd name="T71" fmla="*/ 1103 h 1290"/>
                  <a:gd name="T72" fmla="*/ 288 w 713"/>
                  <a:gd name="T73" fmla="*/ 1024 h 1290"/>
                  <a:gd name="T74" fmla="*/ 288 w 713"/>
                  <a:gd name="T75" fmla="*/ 1012 h 1290"/>
                  <a:gd name="T76" fmla="*/ 257 w 713"/>
                  <a:gd name="T77" fmla="*/ 998 h 1290"/>
                  <a:gd name="T78" fmla="*/ 127 w 713"/>
                  <a:gd name="T79" fmla="*/ 988 h 1290"/>
                  <a:gd name="T80" fmla="*/ 0 w 713"/>
                  <a:gd name="T81" fmla="*/ 271 h 1290"/>
                  <a:gd name="T82" fmla="*/ 221 w 713"/>
                  <a:gd name="T83" fmla="*/ 271 h 1290"/>
                  <a:gd name="T84" fmla="*/ 319 w 713"/>
                  <a:gd name="T85" fmla="*/ 257 h 1290"/>
                  <a:gd name="T86" fmla="*/ 344 w 713"/>
                  <a:gd name="T87" fmla="*/ 239 h 1290"/>
                  <a:gd name="T88" fmla="*/ 341 w 713"/>
                  <a:gd name="T89" fmla="*/ 225 h 1290"/>
                  <a:gd name="T90" fmla="*/ 298 w 713"/>
                  <a:gd name="T91" fmla="*/ 165 h 1290"/>
                  <a:gd name="T92" fmla="*/ 281 w 713"/>
                  <a:gd name="T93" fmla="*/ 116 h 1290"/>
                  <a:gd name="T94" fmla="*/ 280 w 713"/>
                  <a:gd name="T95" fmla="*/ 74 h 1290"/>
                  <a:gd name="T96" fmla="*/ 292 w 713"/>
                  <a:gd name="T97" fmla="*/ 40 h 1290"/>
                  <a:gd name="T98" fmla="*/ 324 w 713"/>
                  <a:gd name="T99" fmla="*/ 12 h 1290"/>
                  <a:gd name="T100" fmla="*/ 377 w 713"/>
                  <a:gd name="T101" fmla="*/ 0 h 1290"/>
                  <a:gd name="T102" fmla="*/ 447 w 713"/>
                  <a:gd name="T103" fmla="*/ 15 h 1290"/>
                  <a:gd name="T104" fmla="*/ 479 w 713"/>
                  <a:gd name="T105" fmla="*/ 44 h 1290"/>
                  <a:gd name="T106" fmla="*/ 491 w 713"/>
                  <a:gd name="T107" fmla="*/ 70 h 1290"/>
                  <a:gd name="T108" fmla="*/ 488 w 713"/>
                  <a:gd name="T109" fmla="*/ 139 h 1290"/>
                  <a:gd name="T110" fmla="*/ 463 w 713"/>
                  <a:gd name="T111" fmla="*/ 206 h 1290"/>
                  <a:gd name="T112" fmla="*/ 465 w 713"/>
                  <a:gd name="T113" fmla="*/ 241 h 1290"/>
                  <a:gd name="T114" fmla="*/ 510 w 713"/>
                  <a:gd name="T115" fmla="*/ 265 h 1290"/>
                  <a:gd name="T116" fmla="*/ 591 w 713"/>
                  <a:gd name="T117" fmla="*/ 274 h 1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13" h="1290">
                    <a:moveTo>
                      <a:pt x="706" y="274"/>
                    </a:moveTo>
                    <a:lnTo>
                      <a:pt x="706" y="274"/>
                    </a:lnTo>
                    <a:lnTo>
                      <a:pt x="709" y="362"/>
                    </a:lnTo>
                    <a:lnTo>
                      <a:pt x="712" y="443"/>
                    </a:lnTo>
                    <a:lnTo>
                      <a:pt x="710" y="478"/>
                    </a:lnTo>
                    <a:lnTo>
                      <a:pt x="709" y="510"/>
                    </a:lnTo>
                    <a:lnTo>
                      <a:pt x="706" y="536"/>
                    </a:lnTo>
                    <a:lnTo>
                      <a:pt x="702" y="557"/>
                    </a:lnTo>
                    <a:lnTo>
                      <a:pt x="702" y="557"/>
                    </a:lnTo>
                    <a:lnTo>
                      <a:pt x="698" y="567"/>
                    </a:lnTo>
                    <a:lnTo>
                      <a:pt x="695" y="570"/>
                    </a:lnTo>
                    <a:lnTo>
                      <a:pt x="692" y="573"/>
                    </a:lnTo>
                    <a:lnTo>
                      <a:pt x="688" y="574"/>
                    </a:lnTo>
                    <a:lnTo>
                      <a:pt x="684" y="574"/>
                    </a:lnTo>
                    <a:lnTo>
                      <a:pt x="675" y="573"/>
                    </a:lnTo>
                    <a:lnTo>
                      <a:pt x="665" y="569"/>
                    </a:lnTo>
                    <a:lnTo>
                      <a:pt x="656" y="562"/>
                    </a:lnTo>
                    <a:lnTo>
                      <a:pt x="629" y="545"/>
                    </a:lnTo>
                    <a:lnTo>
                      <a:pt x="600" y="525"/>
                    </a:lnTo>
                    <a:lnTo>
                      <a:pt x="584" y="515"/>
                    </a:lnTo>
                    <a:lnTo>
                      <a:pt x="566" y="506"/>
                    </a:lnTo>
                    <a:lnTo>
                      <a:pt x="548" y="499"/>
                    </a:lnTo>
                    <a:lnTo>
                      <a:pt x="528" y="493"/>
                    </a:lnTo>
                    <a:lnTo>
                      <a:pt x="509" y="489"/>
                    </a:lnTo>
                    <a:lnTo>
                      <a:pt x="488" y="487"/>
                    </a:lnTo>
                    <a:lnTo>
                      <a:pt x="488" y="487"/>
                    </a:lnTo>
                    <a:lnTo>
                      <a:pt x="471" y="489"/>
                    </a:lnTo>
                    <a:lnTo>
                      <a:pt x="456" y="492"/>
                    </a:lnTo>
                    <a:lnTo>
                      <a:pt x="440" y="496"/>
                    </a:lnTo>
                    <a:lnTo>
                      <a:pt x="428" y="501"/>
                    </a:lnTo>
                    <a:lnTo>
                      <a:pt x="417" y="508"/>
                    </a:lnTo>
                    <a:lnTo>
                      <a:pt x="405" y="515"/>
                    </a:lnTo>
                    <a:lnTo>
                      <a:pt x="397" y="524"/>
                    </a:lnTo>
                    <a:lnTo>
                      <a:pt x="389" y="534"/>
                    </a:lnTo>
                    <a:lnTo>
                      <a:pt x="382" y="543"/>
                    </a:lnTo>
                    <a:lnTo>
                      <a:pt x="376" y="555"/>
                    </a:lnTo>
                    <a:lnTo>
                      <a:pt x="372" y="566"/>
                    </a:lnTo>
                    <a:lnTo>
                      <a:pt x="369" y="577"/>
                    </a:lnTo>
                    <a:lnTo>
                      <a:pt x="366" y="590"/>
                    </a:lnTo>
                    <a:lnTo>
                      <a:pt x="365" y="601"/>
                    </a:lnTo>
                    <a:lnTo>
                      <a:pt x="365" y="613"/>
                    </a:lnTo>
                    <a:lnTo>
                      <a:pt x="366" y="626"/>
                    </a:lnTo>
                    <a:lnTo>
                      <a:pt x="366" y="626"/>
                    </a:lnTo>
                    <a:lnTo>
                      <a:pt x="369" y="638"/>
                    </a:lnTo>
                    <a:lnTo>
                      <a:pt x="372" y="651"/>
                    </a:lnTo>
                    <a:lnTo>
                      <a:pt x="376" y="662"/>
                    </a:lnTo>
                    <a:lnTo>
                      <a:pt x="382" y="675"/>
                    </a:lnTo>
                    <a:lnTo>
                      <a:pt x="387" y="686"/>
                    </a:lnTo>
                    <a:lnTo>
                      <a:pt x="394" y="696"/>
                    </a:lnTo>
                    <a:lnTo>
                      <a:pt x="401" y="707"/>
                    </a:lnTo>
                    <a:lnTo>
                      <a:pt x="411" y="715"/>
                    </a:lnTo>
                    <a:lnTo>
                      <a:pt x="419" y="724"/>
                    </a:lnTo>
                    <a:lnTo>
                      <a:pt x="431" y="731"/>
                    </a:lnTo>
                    <a:lnTo>
                      <a:pt x="442" y="738"/>
                    </a:lnTo>
                    <a:lnTo>
                      <a:pt x="453" y="743"/>
                    </a:lnTo>
                    <a:lnTo>
                      <a:pt x="465" y="746"/>
                    </a:lnTo>
                    <a:lnTo>
                      <a:pt x="479" y="749"/>
                    </a:lnTo>
                    <a:lnTo>
                      <a:pt x="493" y="750"/>
                    </a:lnTo>
                    <a:lnTo>
                      <a:pt x="507" y="750"/>
                    </a:lnTo>
                    <a:lnTo>
                      <a:pt x="507" y="750"/>
                    </a:lnTo>
                    <a:lnTo>
                      <a:pt x="521" y="747"/>
                    </a:lnTo>
                    <a:lnTo>
                      <a:pt x="535" y="745"/>
                    </a:lnTo>
                    <a:lnTo>
                      <a:pt x="563" y="738"/>
                    </a:lnTo>
                    <a:lnTo>
                      <a:pt x="593" y="729"/>
                    </a:lnTo>
                    <a:lnTo>
                      <a:pt x="621" y="721"/>
                    </a:lnTo>
                    <a:lnTo>
                      <a:pt x="635" y="718"/>
                    </a:lnTo>
                    <a:lnTo>
                      <a:pt x="647" y="715"/>
                    </a:lnTo>
                    <a:lnTo>
                      <a:pt x="660" y="714"/>
                    </a:lnTo>
                    <a:lnTo>
                      <a:pt x="671" y="715"/>
                    </a:lnTo>
                    <a:lnTo>
                      <a:pt x="681" y="717"/>
                    </a:lnTo>
                    <a:lnTo>
                      <a:pt x="689" y="721"/>
                    </a:lnTo>
                    <a:lnTo>
                      <a:pt x="698" y="727"/>
                    </a:lnTo>
                    <a:lnTo>
                      <a:pt x="703" y="735"/>
                    </a:lnTo>
                    <a:lnTo>
                      <a:pt x="703" y="735"/>
                    </a:lnTo>
                    <a:lnTo>
                      <a:pt x="706" y="740"/>
                    </a:lnTo>
                    <a:lnTo>
                      <a:pt x="707" y="747"/>
                    </a:lnTo>
                    <a:lnTo>
                      <a:pt x="710" y="768"/>
                    </a:lnTo>
                    <a:lnTo>
                      <a:pt x="713" y="795"/>
                    </a:lnTo>
                    <a:lnTo>
                      <a:pt x="713" y="827"/>
                    </a:lnTo>
                    <a:lnTo>
                      <a:pt x="713" y="903"/>
                    </a:lnTo>
                    <a:lnTo>
                      <a:pt x="713" y="985"/>
                    </a:lnTo>
                    <a:lnTo>
                      <a:pt x="713" y="985"/>
                    </a:lnTo>
                    <a:lnTo>
                      <a:pt x="565" y="982"/>
                    </a:lnTo>
                    <a:lnTo>
                      <a:pt x="468" y="981"/>
                    </a:lnTo>
                    <a:lnTo>
                      <a:pt x="468" y="981"/>
                    </a:lnTo>
                    <a:lnTo>
                      <a:pt x="452" y="982"/>
                    </a:lnTo>
                    <a:lnTo>
                      <a:pt x="439" y="985"/>
                    </a:lnTo>
                    <a:lnTo>
                      <a:pt x="428" y="991"/>
                    </a:lnTo>
                    <a:lnTo>
                      <a:pt x="419" y="996"/>
                    </a:lnTo>
                    <a:lnTo>
                      <a:pt x="414" y="1003"/>
                    </a:lnTo>
                    <a:lnTo>
                      <a:pt x="410" y="1012"/>
                    </a:lnTo>
                    <a:lnTo>
                      <a:pt x="408" y="1019"/>
                    </a:lnTo>
                    <a:lnTo>
                      <a:pt x="410" y="1027"/>
                    </a:lnTo>
                    <a:lnTo>
                      <a:pt x="410" y="1027"/>
                    </a:lnTo>
                    <a:lnTo>
                      <a:pt x="415" y="1035"/>
                    </a:lnTo>
                    <a:lnTo>
                      <a:pt x="424" y="1049"/>
                    </a:lnTo>
                    <a:lnTo>
                      <a:pt x="433" y="1065"/>
                    </a:lnTo>
                    <a:lnTo>
                      <a:pt x="445" y="1084"/>
                    </a:lnTo>
                    <a:lnTo>
                      <a:pt x="456" y="1105"/>
                    </a:lnTo>
                    <a:lnTo>
                      <a:pt x="465" y="1128"/>
                    </a:lnTo>
                    <a:lnTo>
                      <a:pt x="470" y="1140"/>
                    </a:lnTo>
                    <a:lnTo>
                      <a:pt x="472" y="1151"/>
                    </a:lnTo>
                    <a:lnTo>
                      <a:pt x="474" y="1164"/>
                    </a:lnTo>
                    <a:lnTo>
                      <a:pt x="475" y="1175"/>
                    </a:lnTo>
                    <a:lnTo>
                      <a:pt x="475" y="1175"/>
                    </a:lnTo>
                    <a:lnTo>
                      <a:pt x="475" y="1189"/>
                    </a:lnTo>
                    <a:lnTo>
                      <a:pt x="472" y="1202"/>
                    </a:lnTo>
                    <a:lnTo>
                      <a:pt x="470" y="1214"/>
                    </a:lnTo>
                    <a:lnTo>
                      <a:pt x="465" y="1224"/>
                    </a:lnTo>
                    <a:lnTo>
                      <a:pt x="461" y="1235"/>
                    </a:lnTo>
                    <a:lnTo>
                      <a:pt x="454" y="1244"/>
                    </a:lnTo>
                    <a:lnTo>
                      <a:pt x="447" y="1252"/>
                    </a:lnTo>
                    <a:lnTo>
                      <a:pt x="439" y="1260"/>
                    </a:lnTo>
                    <a:lnTo>
                      <a:pt x="431" y="1267"/>
                    </a:lnTo>
                    <a:lnTo>
                      <a:pt x="422" y="1273"/>
                    </a:lnTo>
                    <a:lnTo>
                      <a:pt x="412" y="1277"/>
                    </a:lnTo>
                    <a:lnTo>
                      <a:pt x="401" y="1281"/>
                    </a:lnTo>
                    <a:lnTo>
                      <a:pt x="391" y="1286"/>
                    </a:lnTo>
                    <a:lnTo>
                      <a:pt x="380" y="1287"/>
                    </a:lnTo>
                    <a:lnTo>
                      <a:pt x="369" y="1288"/>
                    </a:lnTo>
                    <a:lnTo>
                      <a:pt x="358" y="1290"/>
                    </a:lnTo>
                    <a:lnTo>
                      <a:pt x="358" y="1290"/>
                    </a:lnTo>
                    <a:lnTo>
                      <a:pt x="347" y="1288"/>
                    </a:lnTo>
                    <a:lnTo>
                      <a:pt x="335" y="1288"/>
                    </a:lnTo>
                    <a:lnTo>
                      <a:pt x="324" y="1286"/>
                    </a:lnTo>
                    <a:lnTo>
                      <a:pt x="313" y="1283"/>
                    </a:lnTo>
                    <a:lnTo>
                      <a:pt x="303" y="1279"/>
                    </a:lnTo>
                    <a:lnTo>
                      <a:pt x="294" y="1274"/>
                    </a:lnTo>
                    <a:lnTo>
                      <a:pt x="284" y="1267"/>
                    </a:lnTo>
                    <a:lnTo>
                      <a:pt x="275" y="1262"/>
                    </a:lnTo>
                    <a:lnTo>
                      <a:pt x="267" y="1253"/>
                    </a:lnTo>
                    <a:lnTo>
                      <a:pt x="259" y="1245"/>
                    </a:lnTo>
                    <a:lnTo>
                      <a:pt x="253" y="1235"/>
                    </a:lnTo>
                    <a:lnTo>
                      <a:pt x="247" y="1226"/>
                    </a:lnTo>
                    <a:lnTo>
                      <a:pt x="242" y="1214"/>
                    </a:lnTo>
                    <a:lnTo>
                      <a:pt x="239" y="1202"/>
                    </a:lnTo>
                    <a:lnTo>
                      <a:pt x="236" y="1188"/>
                    </a:lnTo>
                    <a:lnTo>
                      <a:pt x="236" y="1174"/>
                    </a:lnTo>
                    <a:lnTo>
                      <a:pt x="236" y="1174"/>
                    </a:lnTo>
                    <a:lnTo>
                      <a:pt x="236" y="1161"/>
                    </a:lnTo>
                    <a:lnTo>
                      <a:pt x="238" y="1149"/>
                    </a:lnTo>
                    <a:lnTo>
                      <a:pt x="240" y="1136"/>
                    </a:lnTo>
                    <a:lnTo>
                      <a:pt x="243" y="1125"/>
                    </a:lnTo>
                    <a:lnTo>
                      <a:pt x="252" y="1103"/>
                    </a:lnTo>
                    <a:lnTo>
                      <a:pt x="260" y="1082"/>
                    </a:lnTo>
                    <a:lnTo>
                      <a:pt x="278" y="1047"/>
                    </a:lnTo>
                    <a:lnTo>
                      <a:pt x="285" y="1031"/>
                    </a:lnTo>
                    <a:lnTo>
                      <a:pt x="288" y="1024"/>
                    </a:lnTo>
                    <a:lnTo>
                      <a:pt x="289" y="1019"/>
                    </a:lnTo>
                    <a:lnTo>
                      <a:pt x="289" y="1019"/>
                    </a:lnTo>
                    <a:lnTo>
                      <a:pt x="289" y="1014"/>
                    </a:lnTo>
                    <a:lnTo>
                      <a:pt x="288" y="1012"/>
                    </a:lnTo>
                    <a:lnTo>
                      <a:pt x="285" y="1009"/>
                    </a:lnTo>
                    <a:lnTo>
                      <a:pt x="282" y="1006"/>
                    </a:lnTo>
                    <a:lnTo>
                      <a:pt x="271" y="1000"/>
                    </a:lnTo>
                    <a:lnTo>
                      <a:pt x="257" y="998"/>
                    </a:lnTo>
                    <a:lnTo>
                      <a:pt x="240" y="995"/>
                    </a:lnTo>
                    <a:lnTo>
                      <a:pt x="221" y="992"/>
                    </a:lnTo>
                    <a:lnTo>
                      <a:pt x="176" y="989"/>
                    </a:lnTo>
                    <a:lnTo>
                      <a:pt x="127" y="988"/>
                    </a:lnTo>
                    <a:lnTo>
                      <a:pt x="78" y="988"/>
                    </a:lnTo>
                    <a:lnTo>
                      <a:pt x="0" y="988"/>
                    </a:lnTo>
                    <a:lnTo>
                      <a:pt x="0" y="271"/>
                    </a:lnTo>
                    <a:lnTo>
                      <a:pt x="0" y="271"/>
                    </a:lnTo>
                    <a:lnTo>
                      <a:pt x="74" y="274"/>
                    </a:lnTo>
                    <a:lnTo>
                      <a:pt x="130" y="274"/>
                    </a:lnTo>
                    <a:lnTo>
                      <a:pt x="192" y="272"/>
                    </a:lnTo>
                    <a:lnTo>
                      <a:pt x="221" y="271"/>
                    </a:lnTo>
                    <a:lnTo>
                      <a:pt x="250" y="268"/>
                    </a:lnTo>
                    <a:lnTo>
                      <a:pt x="275" y="265"/>
                    </a:lnTo>
                    <a:lnTo>
                      <a:pt x="299" y="261"/>
                    </a:lnTo>
                    <a:lnTo>
                      <a:pt x="319" y="257"/>
                    </a:lnTo>
                    <a:lnTo>
                      <a:pt x="333" y="250"/>
                    </a:lnTo>
                    <a:lnTo>
                      <a:pt x="338" y="247"/>
                    </a:lnTo>
                    <a:lnTo>
                      <a:pt x="342" y="243"/>
                    </a:lnTo>
                    <a:lnTo>
                      <a:pt x="344" y="239"/>
                    </a:lnTo>
                    <a:lnTo>
                      <a:pt x="345" y="234"/>
                    </a:lnTo>
                    <a:lnTo>
                      <a:pt x="345" y="234"/>
                    </a:lnTo>
                    <a:lnTo>
                      <a:pt x="344" y="229"/>
                    </a:lnTo>
                    <a:lnTo>
                      <a:pt x="341" y="225"/>
                    </a:lnTo>
                    <a:lnTo>
                      <a:pt x="333" y="213"/>
                    </a:lnTo>
                    <a:lnTo>
                      <a:pt x="323" y="200"/>
                    </a:lnTo>
                    <a:lnTo>
                      <a:pt x="310" y="184"/>
                    </a:lnTo>
                    <a:lnTo>
                      <a:pt x="298" y="165"/>
                    </a:lnTo>
                    <a:lnTo>
                      <a:pt x="292" y="155"/>
                    </a:lnTo>
                    <a:lnTo>
                      <a:pt x="288" y="142"/>
                    </a:lnTo>
                    <a:lnTo>
                      <a:pt x="284" y="130"/>
                    </a:lnTo>
                    <a:lnTo>
                      <a:pt x="281" y="116"/>
                    </a:lnTo>
                    <a:lnTo>
                      <a:pt x="278" y="100"/>
                    </a:lnTo>
                    <a:lnTo>
                      <a:pt x="278" y="83"/>
                    </a:lnTo>
                    <a:lnTo>
                      <a:pt x="278" y="83"/>
                    </a:lnTo>
                    <a:lnTo>
                      <a:pt x="280" y="74"/>
                    </a:lnTo>
                    <a:lnTo>
                      <a:pt x="281" y="64"/>
                    </a:lnTo>
                    <a:lnTo>
                      <a:pt x="284" y="56"/>
                    </a:lnTo>
                    <a:lnTo>
                      <a:pt x="288" y="47"/>
                    </a:lnTo>
                    <a:lnTo>
                      <a:pt x="292" y="40"/>
                    </a:lnTo>
                    <a:lnTo>
                      <a:pt x="298" y="33"/>
                    </a:lnTo>
                    <a:lnTo>
                      <a:pt x="303" y="28"/>
                    </a:lnTo>
                    <a:lnTo>
                      <a:pt x="310" y="22"/>
                    </a:lnTo>
                    <a:lnTo>
                      <a:pt x="324" y="12"/>
                    </a:lnTo>
                    <a:lnTo>
                      <a:pt x="341" y="7"/>
                    </a:lnTo>
                    <a:lnTo>
                      <a:pt x="358" y="1"/>
                    </a:lnTo>
                    <a:lnTo>
                      <a:pt x="377" y="0"/>
                    </a:lnTo>
                    <a:lnTo>
                      <a:pt x="377" y="0"/>
                    </a:lnTo>
                    <a:lnTo>
                      <a:pt x="396" y="0"/>
                    </a:lnTo>
                    <a:lnTo>
                      <a:pt x="414" y="2"/>
                    </a:lnTo>
                    <a:lnTo>
                      <a:pt x="432" y="8"/>
                    </a:lnTo>
                    <a:lnTo>
                      <a:pt x="447" y="15"/>
                    </a:lnTo>
                    <a:lnTo>
                      <a:pt x="463" y="26"/>
                    </a:lnTo>
                    <a:lnTo>
                      <a:pt x="468" y="32"/>
                    </a:lnTo>
                    <a:lnTo>
                      <a:pt x="474" y="37"/>
                    </a:lnTo>
                    <a:lnTo>
                      <a:pt x="479" y="44"/>
                    </a:lnTo>
                    <a:lnTo>
                      <a:pt x="484" y="53"/>
                    </a:lnTo>
                    <a:lnTo>
                      <a:pt x="488" y="60"/>
                    </a:lnTo>
                    <a:lnTo>
                      <a:pt x="491" y="70"/>
                    </a:lnTo>
                    <a:lnTo>
                      <a:pt x="491" y="70"/>
                    </a:lnTo>
                    <a:lnTo>
                      <a:pt x="493" y="88"/>
                    </a:lnTo>
                    <a:lnTo>
                      <a:pt x="493" y="106"/>
                    </a:lnTo>
                    <a:lnTo>
                      <a:pt x="492" y="123"/>
                    </a:lnTo>
                    <a:lnTo>
                      <a:pt x="488" y="139"/>
                    </a:lnTo>
                    <a:lnTo>
                      <a:pt x="484" y="155"/>
                    </a:lnTo>
                    <a:lnTo>
                      <a:pt x="478" y="169"/>
                    </a:lnTo>
                    <a:lnTo>
                      <a:pt x="467" y="195"/>
                    </a:lnTo>
                    <a:lnTo>
                      <a:pt x="463" y="206"/>
                    </a:lnTo>
                    <a:lnTo>
                      <a:pt x="461" y="218"/>
                    </a:lnTo>
                    <a:lnTo>
                      <a:pt x="460" y="227"/>
                    </a:lnTo>
                    <a:lnTo>
                      <a:pt x="463" y="237"/>
                    </a:lnTo>
                    <a:lnTo>
                      <a:pt x="465" y="241"/>
                    </a:lnTo>
                    <a:lnTo>
                      <a:pt x="468" y="246"/>
                    </a:lnTo>
                    <a:lnTo>
                      <a:pt x="478" y="253"/>
                    </a:lnTo>
                    <a:lnTo>
                      <a:pt x="492" y="260"/>
                    </a:lnTo>
                    <a:lnTo>
                      <a:pt x="510" y="265"/>
                    </a:lnTo>
                    <a:lnTo>
                      <a:pt x="510" y="265"/>
                    </a:lnTo>
                    <a:lnTo>
                      <a:pt x="526" y="269"/>
                    </a:lnTo>
                    <a:lnTo>
                      <a:pt x="545" y="271"/>
                    </a:lnTo>
                    <a:lnTo>
                      <a:pt x="591" y="274"/>
                    </a:lnTo>
                    <a:lnTo>
                      <a:pt x="646" y="275"/>
                    </a:lnTo>
                    <a:lnTo>
                      <a:pt x="706" y="274"/>
                    </a:lnTo>
                    <a:lnTo>
                      <a:pt x="706" y="274"/>
                    </a:lnTo>
                    <a:close/>
                  </a:path>
                </a:pathLst>
              </a:custGeom>
              <a:noFill/>
              <a:ln w="6350" cap="rnd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îš1iḑè">
                <a:extLst>
                  <a:ext uri="{FF2B5EF4-FFF2-40B4-BE49-F238E27FC236}">
                    <a16:creationId xmlns:a16="http://schemas.microsoft.com/office/drawing/2014/main" id="{BE216270-DA9C-4739-A423-C9E3F07B9350}"/>
                  </a:ext>
                </a:extLst>
              </p:cNvPr>
              <p:cNvSpPr/>
              <p:nvPr/>
            </p:nvSpPr>
            <p:spPr bwMode="auto">
              <a:xfrm>
                <a:off x="5421313" y="2427288"/>
                <a:ext cx="1155700" cy="2062162"/>
              </a:xfrm>
              <a:custGeom>
                <a:avLst/>
                <a:gdLst>
                  <a:gd name="T0" fmla="*/ 584 w 728"/>
                  <a:gd name="T1" fmla="*/ 1019 h 1299"/>
                  <a:gd name="T2" fmla="*/ 467 w 728"/>
                  <a:gd name="T3" fmla="*/ 1022 h 1299"/>
                  <a:gd name="T4" fmla="*/ 440 w 728"/>
                  <a:gd name="T5" fmla="*/ 1038 h 1299"/>
                  <a:gd name="T6" fmla="*/ 441 w 728"/>
                  <a:gd name="T7" fmla="*/ 1066 h 1299"/>
                  <a:gd name="T8" fmla="*/ 469 w 728"/>
                  <a:gd name="T9" fmla="*/ 1158 h 1299"/>
                  <a:gd name="T10" fmla="*/ 474 w 728"/>
                  <a:gd name="T11" fmla="*/ 1211 h 1299"/>
                  <a:gd name="T12" fmla="*/ 460 w 728"/>
                  <a:gd name="T13" fmla="*/ 1251 h 1299"/>
                  <a:gd name="T14" fmla="*/ 429 w 728"/>
                  <a:gd name="T15" fmla="*/ 1279 h 1299"/>
                  <a:gd name="T16" fmla="*/ 377 w 728"/>
                  <a:gd name="T17" fmla="*/ 1298 h 1299"/>
                  <a:gd name="T18" fmla="*/ 310 w 728"/>
                  <a:gd name="T19" fmla="*/ 1292 h 1299"/>
                  <a:gd name="T20" fmla="*/ 274 w 728"/>
                  <a:gd name="T21" fmla="*/ 1272 h 1299"/>
                  <a:gd name="T22" fmla="*/ 250 w 728"/>
                  <a:gd name="T23" fmla="*/ 1240 h 1299"/>
                  <a:gd name="T24" fmla="*/ 244 w 728"/>
                  <a:gd name="T25" fmla="*/ 1194 h 1299"/>
                  <a:gd name="T26" fmla="*/ 254 w 728"/>
                  <a:gd name="T27" fmla="*/ 1162 h 1299"/>
                  <a:gd name="T28" fmla="*/ 307 w 728"/>
                  <a:gd name="T29" fmla="*/ 1080 h 1299"/>
                  <a:gd name="T30" fmla="*/ 318 w 728"/>
                  <a:gd name="T31" fmla="*/ 1060 h 1299"/>
                  <a:gd name="T32" fmla="*/ 307 w 728"/>
                  <a:gd name="T33" fmla="*/ 1029 h 1299"/>
                  <a:gd name="T34" fmla="*/ 276 w 728"/>
                  <a:gd name="T35" fmla="*/ 1015 h 1299"/>
                  <a:gd name="T36" fmla="*/ 5 w 728"/>
                  <a:gd name="T37" fmla="*/ 1019 h 1299"/>
                  <a:gd name="T38" fmla="*/ 1 w 728"/>
                  <a:gd name="T39" fmla="*/ 845 h 1299"/>
                  <a:gd name="T40" fmla="*/ 11 w 728"/>
                  <a:gd name="T41" fmla="*/ 765 h 1299"/>
                  <a:gd name="T42" fmla="*/ 26 w 728"/>
                  <a:gd name="T43" fmla="*/ 736 h 1299"/>
                  <a:gd name="T44" fmla="*/ 61 w 728"/>
                  <a:gd name="T45" fmla="*/ 724 h 1299"/>
                  <a:gd name="T46" fmla="*/ 124 w 728"/>
                  <a:gd name="T47" fmla="*/ 758 h 1299"/>
                  <a:gd name="T48" fmla="*/ 180 w 728"/>
                  <a:gd name="T49" fmla="*/ 783 h 1299"/>
                  <a:gd name="T50" fmla="*/ 222 w 728"/>
                  <a:gd name="T51" fmla="*/ 782 h 1299"/>
                  <a:gd name="T52" fmla="*/ 274 w 728"/>
                  <a:gd name="T53" fmla="*/ 761 h 1299"/>
                  <a:gd name="T54" fmla="*/ 310 w 728"/>
                  <a:gd name="T55" fmla="*/ 724 h 1299"/>
                  <a:gd name="T56" fmla="*/ 330 w 728"/>
                  <a:gd name="T57" fmla="*/ 680 h 1299"/>
                  <a:gd name="T58" fmla="*/ 332 w 728"/>
                  <a:gd name="T59" fmla="*/ 643 h 1299"/>
                  <a:gd name="T60" fmla="*/ 321 w 728"/>
                  <a:gd name="T61" fmla="*/ 596 h 1299"/>
                  <a:gd name="T62" fmla="*/ 292 w 728"/>
                  <a:gd name="T63" fmla="*/ 557 h 1299"/>
                  <a:gd name="T64" fmla="*/ 243 w 728"/>
                  <a:gd name="T65" fmla="*/ 530 h 1299"/>
                  <a:gd name="T66" fmla="*/ 193 w 728"/>
                  <a:gd name="T67" fmla="*/ 523 h 1299"/>
                  <a:gd name="T68" fmla="*/ 142 w 728"/>
                  <a:gd name="T69" fmla="*/ 537 h 1299"/>
                  <a:gd name="T70" fmla="*/ 81 w 728"/>
                  <a:gd name="T71" fmla="*/ 575 h 1299"/>
                  <a:gd name="T72" fmla="*/ 43 w 728"/>
                  <a:gd name="T73" fmla="*/ 573 h 1299"/>
                  <a:gd name="T74" fmla="*/ 22 w 728"/>
                  <a:gd name="T75" fmla="*/ 551 h 1299"/>
                  <a:gd name="T76" fmla="*/ 12 w 728"/>
                  <a:gd name="T77" fmla="*/ 466 h 1299"/>
                  <a:gd name="T78" fmla="*/ 162 w 728"/>
                  <a:gd name="T79" fmla="*/ 309 h 1299"/>
                  <a:gd name="T80" fmla="*/ 289 w 728"/>
                  <a:gd name="T81" fmla="*/ 308 h 1299"/>
                  <a:gd name="T82" fmla="*/ 316 w 728"/>
                  <a:gd name="T83" fmla="*/ 281 h 1299"/>
                  <a:gd name="T84" fmla="*/ 316 w 728"/>
                  <a:gd name="T85" fmla="*/ 258 h 1299"/>
                  <a:gd name="T86" fmla="*/ 265 w 728"/>
                  <a:gd name="T87" fmla="*/ 165 h 1299"/>
                  <a:gd name="T88" fmla="*/ 253 w 728"/>
                  <a:gd name="T89" fmla="*/ 121 h 1299"/>
                  <a:gd name="T90" fmla="*/ 260 w 728"/>
                  <a:gd name="T91" fmla="*/ 74 h 1299"/>
                  <a:gd name="T92" fmla="*/ 285 w 728"/>
                  <a:gd name="T93" fmla="*/ 38 h 1299"/>
                  <a:gd name="T94" fmla="*/ 323 w 728"/>
                  <a:gd name="T95" fmla="*/ 13 h 1299"/>
                  <a:gd name="T96" fmla="*/ 367 w 728"/>
                  <a:gd name="T97" fmla="*/ 2 h 1299"/>
                  <a:gd name="T98" fmla="*/ 401 w 728"/>
                  <a:gd name="T99" fmla="*/ 2 h 1299"/>
                  <a:gd name="T100" fmla="*/ 444 w 728"/>
                  <a:gd name="T101" fmla="*/ 17 h 1299"/>
                  <a:gd name="T102" fmla="*/ 476 w 728"/>
                  <a:gd name="T103" fmla="*/ 49 h 1299"/>
                  <a:gd name="T104" fmla="*/ 495 w 728"/>
                  <a:gd name="T105" fmla="*/ 100 h 1299"/>
                  <a:gd name="T106" fmla="*/ 495 w 728"/>
                  <a:gd name="T107" fmla="*/ 144 h 1299"/>
                  <a:gd name="T108" fmla="*/ 481 w 728"/>
                  <a:gd name="T109" fmla="*/ 189 h 1299"/>
                  <a:gd name="T110" fmla="*/ 447 w 728"/>
                  <a:gd name="T111" fmla="*/ 248 h 1299"/>
                  <a:gd name="T112" fmla="*/ 439 w 728"/>
                  <a:gd name="T113" fmla="*/ 274 h 1299"/>
                  <a:gd name="T114" fmla="*/ 446 w 728"/>
                  <a:gd name="T115" fmla="*/ 288 h 1299"/>
                  <a:gd name="T116" fmla="*/ 506 w 728"/>
                  <a:gd name="T117" fmla="*/ 304 h 1299"/>
                  <a:gd name="T118" fmla="*/ 693 w 728"/>
                  <a:gd name="T119" fmla="*/ 304 h 1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28" h="1299">
                    <a:moveTo>
                      <a:pt x="728" y="304"/>
                    </a:moveTo>
                    <a:lnTo>
                      <a:pt x="728" y="1021"/>
                    </a:lnTo>
                    <a:lnTo>
                      <a:pt x="728" y="1021"/>
                    </a:lnTo>
                    <a:lnTo>
                      <a:pt x="584" y="1019"/>
                    </a:lnTo>
                    <a:lnTo>
                      <a:pt x="532" y="1019"/>
                    </a:lnTo>
                    <a:lnTo>
                      <a:pt x="495" y="1019"/>
                    </a:lnTo>
                    <a:lnTo>
                      <a:pt x="479" y="1021"/>
                    </a:lnTo>
                    <a:lnTo>
                      <a:pt x="467" y="1022"/>
                    </a:lnTo>
                    <a:lnTo>
                      <a:pt x="457" y="1025"/>
                    </a:lnTo>
                    <a:lnTo>
                      <a:pt x="448" y="1028"/>
                    </a:lnTo>
                    <a:lnTo>
                      <a:pt x="444" y="1032"/>
                    </a:lnTo>
                    <a:lnTo>
                      <a:pt x="440" y="1038"/>
                    </a:lnTo>
                    <a:lnTo>
                      <a:pt x="439" y="1045"/>
                    </a:lnTo>
                    <a:lnTo>
                      <a:pt x="440" y="1052"/>
                    </a:lnTo>
                    <a:lnTo>
                      <a:pt x="440" y="1052"/>
                    </a:lnTo>
                    <a:lnTo>
                      <a:pt x="441" y="1066"/>
                    </a:lnTo>
                    <a:lnTo>
                      <a:pt x="447" y="1081"/>
                    </a:lnTo>
                    <a:lnTo>
                      <a:pt x="458" y="1117"/>
                    </a:lnTo>
                    <a:lnTo>
                      <a:pt x="464" y="1138"/>
                    </a:lnTo>
                    <a:lnTo>
                      <a:pt x="469" y="1158"/>
                    </a:lnTo>
                    <a:lnTo>
                      <a:pt x="472" y="1179"/>
                    </a:lnTo>
                    <a:lnTo>
                      <a:pt x="474" y="1198"/>
                    </a:lnTo>
                    <a:lnTo>
                      <a:pt x="474" y="1198"/>
                    </a:lnTo>
                    <a:lnTo>
                      <a:pt x="474" y="1211"/>
                    </a:lnTo>
                    <a:lnTo>
                      <a:pt x="472" y="1222"/>
                    </a:lnTo>
                    <a:lnTo>
                      <a:pt x="469" y="1232"/>
                    </a:lnTo>
                    <a:lnTo>
                      <a:pt x="465" y="1242"/>
                    </a:lnTo>
                    <a:lnTo>
                      <a:pt x="460" y="1251"/>
                    </a:lnTo>
                    <a:lnTo>
                      <a:pt x="453" y="1260"/>
                    </a:lnTo>
                    <a:lnTo>
                      <a:pt x="446" y="1267"/>
                    </a:lnTo>
                    <a:lnTo>
                      <a:pt x="437" y="1274"/>
                    </a:lnTo>
                    <a:lnTo>
                      <a:pt x="429" y="1279"/>
                    </a:lnTo>
                    <a:lnTo>
                      <a:pt x="419" y="1285"/>
                    </a:lnTo>
                    <a:lnTo>
                      <a:pt x="409" y="1289"/>
                    </a:lnTo>
                    <a:lnTo>
                      <a:pt x="398" y="1293"/>
                    </a:lnTo>
                    <a:lnTo>
                      <a:pt x="377" y="1298"/>
                    </a:lnTo>
                    <a:lnTo>
                      <a:pt x="355" y="1299"/>
                    </a:lnTo>
                    <a:lnTo>
                      <a:pt x="332" y="1298"/>
                    </a:lnTo>
                    <a:lnTo>
                      <a:pt x="321" y="1295"/>
                    </a:lnTo>
                    <a:lnTo>
                      <a:pt x="310" y="1292"/>
                    </a:lnTo>
                    <a:lnTo>
                      <a:pt x="300" y="1289"/>
                    </a:lnTo>
                    <a:lnTo>
                      <a:pt x="290" y="1284"/>
                    </a:lnTo>
                    <a:lnTo>
                      <a:pt x="282" y="1279"/>
                    </a:lnTo>
                    <a:lnTo>
                      <a:pt x="274" y="1272"/>
                    </a:lnTo>
                    <a:lnTo>
                      <a:pt x="267" y="1265"/>
                    </a:lnTo>
                    <a:lnTo>
                      <a:pt x="260" y="1258"/>
                    </a:lnTo>
                    <a:lnTo>
                      <a:pt x="254" y="1249"/>
                    </a:lnTo>
                    <a:lnTo>
                      <a:pt x="250" y="1240"/>
                    </a:lnTo>
                    <a:lnTo>
                      <a:pt x="247" y="1229"/>
                    </a:lnTo>
                    <a:lnTo>
                      <a:pt x="244" y="1218"/>
                    </a:lnTo>
                    <a:lnTo>
                      <a:pt x="244" y="1207"/>
                    </a:lnTo>
                    <a:lnTo>
                      <a:pt x="244" y="1194"/>
                    </a:lnTo>
                    <a:lnTo>
                      <a:pt x="244" y="1194"/>
                    </a:lnTo>
                    <a:lnTo>
                      <a:pt x="247" y="1183"/>
                    </a:lnTo>
                    <a:lnTo>
                      <a:pt x="250" y="1172"/>
                    </a:lnTo>
                    <a:lnTo>
                      <a:pt x="254" y="1162"/>
                    </a:lnTo>
                    <a:lnTo>
                      <a:pt x="260" y="1151"/>
                    </a:lnTo>
                    <a:lnTo>
                      <a:pt x="271" y="1131"/>
                    </a:lnTo>
                    <a:lnTo>
                      <a:pt x="283" y="1112"/>
                    </a:lnTo>
                    <a:lnTo>
                      <a:pt x="307" y="1080"/>
                    </a:lnTo>
                    <a:lnTo>
                      <a:pt x="316" y="1068"/>
                    </a:lnTo>
                    <a:lnTo>
                      <a:pt x="317" y="1063"/>
                    </a:lnTo>
                    <a:lnTo>
                      <a:pt x="318" y="1060"/>
                    </a:lnTo>
                    <a:lnTo>
                      <a:pt x="318" y="1060"/>
                    </a:lnTo>
                    <a:lnTo>
                      <a:pt x="318" y="1052"/>
                    </a:lnTo>
                    <a:lnTo>
                      <a:pt x="317" y="1045"/>
                    </a:lnTo>
                    <a:lnTo>
                      <a:pt x="313" y="1036"/>
                    </a:lnTo>
                    <a:lnTo>
                      <a:pt x="307" y="1029"/>
                    </a:lnTo>
                    <a:lnTo>
                      <a:pt x="307" y="1029"/>
                    </a:lnTo>
                    <a:lnTo>
                      <a:pt x="299" y="1024"/>
                    </a:lnTo>
                    <a:lnTo>
                      <a:pt x="289" y="1018"/>
                    </a:lnTo>
                    <a:lnTo>
                      <a:pt x="276" y="1015"/>
                    </a:lnTo>
                    <a:lnTo>
                      <a:pt x="261" y="1014"/>
                    </a:lnTo>
                    <a:lnTo>
                      <a:pt x="261" y="1014"/>
                    </a:lnTo>
                    <a:lnTo>
                      <a:pt x="159" y="1015"/>
                    </a:lnTo>
                    <a:lnTo>
                      <a:pt x="5" y="1019"/>
                    </a:lnTo>
                    <a:lnTo>
                      <a:pt x="5" y="1019"/>
                    </a:lnTo>
                    <a:lnTo>
                      <a:pt x="1" y="929"/>
                    </a:lnTo>
                    <a:lnTo>
                      <a:pt x="0" y="885"/>
                    </a:lnTo>
                    <a:lnTo>
                      <a:pt x="1" y="845"/>
                    </a:lnTo>
                    <a:lnTo>
                      <a:pt x="3" y="808"/>
                    </a:lnTo>
                    <a:lnTo>
                      <a:pt x="5" y="793"/>
                    </a:lnTo>
                    <a:lnTo>
                      <a:pt x="8" y="778"/>
                    </a:lnTo>
                    <a:lnTo>
                      <a:pt x="11" y="765"/>
                    </a:lnTo>
                    <a:lnTo>
                      <a:pt x="15" y="752"/>
                    </a:lnTo>
                    <a:lnTo>
                      <a:pt x="21" y="743"/>
                    </a:lnTo>
                    <a:lnTo>
                      <a:pt x="26" y="736"/>
                    </a:lnTo>
                    <a:lnTo>
                      <a:pt x="26" y="736"/>
                    </a:lnTo>
                    <a:lnTo>
                      <a:pt x="35" y="729"/>
                    </a:lnTo>
                    <a:lnTo>
                      <a:pt x="43" y="724"/>
                    </a:lnTo>
                    <a:lnTo>
                      <a:pt x="51" y="723"/>
                    </a:lnTo>
                    <a:lnTo>
                      <a:pt x="61" y="724"/>
                    </a:lnTo>
                    <a:lnTo>
                      <a:pt x="71" y="727"/>
                    </a:lnTo>
                    <a:lnTo>
                      <a:pt x="81" y="731"/>
                    </a:lnTo>
                    <a:lnTo>
                      <a:pt x="102" y="744"/>
                    </a:lnTo>
                    <a:lnTo>
                      <a:pt x="124" y="758"/>
                    </a:lnTo>
                    <a:lnTo>
                      <a:pt x="146" y="771"/>
                    </a:lnTo>
                    <a:lnTo>
                      <a:pt x="158" y="776"/>
                    </a:lnTo>
                    <a:lnTo>
                      <a:pt x="169" y="780"/>
                    </a:lnTo>
                    <a:lnTo>
                      <a:pt x="180" y="783"/>
                    </a:lnTo>
                    <a:lnTo>
                      <a:pt x="191" y="785"/>
                    </a:lnTo>
                    <a:lnTo>
                      <a:pt x="191" y="785"/>
                    </a:lnTo>
                    <a:lnTo>
                      <a:pt x="208" y="785"/>
                    </a:lnTo>
                    <a:lnTo>
                      <a:pt x="222" y="782"/>
                    </a:lnTo>
                    <a:lnTo>
                      <a:pt x="237" y="779"/>
                    </a:lnTo>
                    <a:lnTo>
                      <a:pt x="250" y="773"/>
                    </a:lnTo>
                    <a:lnTo>
                      <a:pt x="263" y="768"/>
                    </a:lnTo>
                    <a:lnTo>
                      <a:pt x="274" y="761"/>
                    </a:lnTo>
                    <a:lnTo>
                      <a:pt x="285" y="754"/>
                    </a:lnTo>
                    <a:lnTo>
                      <a:pt x="293" y="744"/>
                    </a:lnTo>
                    <a:lnTo>
                      <a:pt x="302" y="736"/>
                    </a:lnTo>
                    <a:lnTo>
                      <a:pt x="310" y="724"/>
                    </a:lnTo>
                    <a:lnTo>
                      <a:pt x="316" y="715"/>
                    </a:lnTo>
                    <a:lnTo>
                      <a:pt x="321" y="703"/>
                    </a:lnTo>
                    <a:lnTo>
                      <a:pt x="325" y="691"/>
                    </a:lnTo>
                    <a:lnTo>
                      <a:pt x="330" y="680"/>
                    </a:lnTo>
                    <a:lnTo>
                      <a:pt x="331" y="667"/>
                    </a:lnTo>
                    <a:lnTo>
                      <a:pt x="332" y="655"/>
                    </a:lnTo>
                    <a:lnTo>
                      <a:pt x="332" y="655"/>
                    </a:lnTo>
                    <a:lnTo>
                      <a:pt x="332" y="643"/>
                    </a:lnTo>
                    <a:lnTo>
                      <a:pt x="331" y="631"/>
                    </a:lnTo>
                    <a:lnTo>
                      <a:pt x="330" y="618"/>
                    </a:lnTo>
                    <a:lnTo>
                      <a:pt x="325" y="607"/>
                    </a:lnTo>
                    <a:lnTo>
                      <a:pt x="321" y="596"/>
                    </a:lnTo>
                    <a:lnTo>
                      <a:pt x="316" y="585"/>
                    </a:lnTo>
                    <a:lnTo>
                      <a:pt x="309" y="575"/>
                    </a:lnTo>
                    <a:lnTo>
                      <a:pt x="302" y="565"/>
                    </a:lnTo>
                    <a:lnTo>
                      <a:pt x="292" y="557"/>
                    </a:lnTo>
                    <a:lnTo>
                      <a:pt x="282" y="548"/>
                    </a:lnTo>
                    <a:lnTo>
                      <a:pt x="270" y="541"/>
                    </a:lnTo>
                    <a:lnTo>
                      <a:pt x="257" y="536"/>
                    </a:lnTo>
                    <a:lnTo>
                      <a:pt x="243" y="530"/>
                    </a:lnTo>
                    <a:lnTo>
                      <a:pt x="228" y="527"/>
                    </a:lnTo>
                    <a:lnTo>
                      <a:pt x="211" y="525"/>
                    </a:lnTo>
                    <a:lnTo>
                      <a:pt x="193" y="523"/>
                    </a:lnTo>
                    <a:lnTo>
                      <a:pt x="193" y="523"/>
                    </a:lnTo>
                    <a:lnTo>
                      <a:pt x="180" y="525"/>
                    </a:lnTo>
                    <a:lnTo>
                      <a:pt x="167" y="527"/>
                    </a:lnTo>
                    <a:lnTo>
                      <a:pt x="155" y="532"/>
                    </a:lnTo>
                    <a:lnTo>
                      <a:pt x="142" y="537"/>
                    </a:lnTo>
                    <a:lnTo>
                      <a:pt x="120" y="551"/>
                    </a:lnTo>
                    <a:lnTo>
                      <a:pt x="100" y="564"/>
                    </a:lnTo>
                    <a:lnTo>
                      <a:pt x="89" y="569"/>
                    </a:lnTo>
                    <a:lnTo>
                      <a:pt x="81" y="575"/>
                    </a:lnTo>
                    <a:lnTo>
                      <a:pt x="71" y="578"/>
                    </a:lnTo>
                    <a:lnTo>
                      <a:pt x="61" y="579"/>
                    </a:lnTo>
                    <a:lnTo>
                      <a:pt x="51" y="578"/>
                    </a:lnTo>
                    <a:lnTo>
                      <a:pt x="43" y="573"/>
                    </a:lnTo>
                    <a:lnTo>
                      <a:pt x="33" y="566"/>
                    </a:lnTo>
                    <a:lnTo>
                      <a:pt x="25" y="557"/>
                    </a:lnTo>
                    <a:lnTo>
                      <a:pt x="25" y="557"/>
                    </a:lnTo>
                    <a:lnTo>
                      <a:pt x="22" y="551"/>
                    </a:lnTo>
                    <a:lnTo>
                      <a:pt x="19" y="544"/>
                    </a:lnTo>
                    <a:lnTo>
                      <a:pt x="16" y="525"/>
                    </a:lnTo>
                    <a:lnTo>
                      <a:pt x="14" y="498"/>
                    </a:lnTo>
                    <a:lnTo>
                      <a:pt x="12" y="466"/>
                    </a:lnTo>
                    <a:lnTo>
                      <a:pt x="12" y="390"/>
                    </a:lnTo>
                    <a:lnTo>
                      <a:pt x="14" y="306"/>
                    </a:lnTo>
                    <a:lnTo>
                      <a:pt x="14" y="306"/>
                    </a:lnTo>
                    <a:lnTo>
                      <a:pt x="162" y="309"/>
                    </a:lnTo>
                    <a:lnTo>
                      <a:pt x="260" y="312"/>
                    </a:lnTo>
                    <a:lnTo>
                      <a:pt x="260" y="312"/>
                    </a:lnTo>
                    <a:lnTo>
                      <a:pt x="276" y="311"/>
                    </a:lnTo>
                    <a:lnTo>
                      <a:pt x="289" y="308"/>
                    </a:lnTo>
                    <a:lnTo>
                      <a:pt x="299" y="302"/>
                    </a:lnTo>
                    <a:lnTo>
                      <a:pt x="307" y="297"/>
                    </a:lnTo>
                    <a:lnTo>
                      <a:pt x="313" y="288"/>
                    </a:lnTo>
                    <a:lnTo>
                      <a:pt x="316" y="281"/>
                    </a:lnTo>
                    <a:lnTo>
                      <a:pt x="318" y="273"/>
                    </a:lnTo>
                    <a:lnTo>
                      <a:pt x="318" y="266"/>
                    </a:lnTo>
                    <a:lnTo>
                      <a:pt x="318" y="266"/>
                    </a:lnTo>
                    <a:lnTo>
                      <a:pt x="316" y="258"/>
                    </a:lnTo>
                    <a:lnTo>
                      <a:pt x="309" y="245"/>
                    </a:lnTo>
                    <a:lnTo>
                      <a:pt x="288" y="209"/>
                    </a:lnTo>
                    <a:lnTo>
                      <a:pt x="276" y="188"/>
                    </a:lnTo>
                    <a:lnTo>
                      <a:pt x="265" y="165"/>
                    </a:lnTo>
                    <a:lnTo>
                      <a:pt x="258" y="143"/>
                    </a:lnTo>
                    <a:lnTo>
                      <a:pt x="256" y="132"/>
                    </a:lnTo>
                    <a:lnTo>
                      <a:pt x="253" y="121"/>
                    </a:lnTo>
                    <a:lnTo>
                      <a:pt x="253" y="121"/>
                    </a:lnTo>
                    <a:lnTo>
                      <a:pt x="253" y="108"/>
                    </a:lnTo>
                    <a:lnTo>
                      <a:pt x="254" y="97"/>
                    </a:lnTo>
                    <a:lnTo>
                      <a:pt x="256" y="86"/>
                    </a:lnTo>
                    <a:lnTo>
                      <a:pt x="260" y="74"/>
                    </a:lnTo>
                    <a:lnTo>
                      <a:pt x="264" y="65"/>
                    </a:lnTo>
                    <a:lnTo>
                      <a:pt x="270" y="55"/>
                    </a:lnTo>
                    <a:lnTo>
                      <a:pt x="276" y="46"/>
                    </a:lnTo>
                    <a:lnTo>
                      <a:pt x="285" y="38"/>
                    </a:lnTo>
                    <a:lnTo>
                      <a:pt x="293" y="31"/>
                    </a:lnTo>
                    <a:lnTo>
                      <a:pt x="302" y="24"/>
                    </a:lnTo>
                    <a:lnTo>
                      <a:pt x="311" y="19"/>
                    </a:lnTo>
                    <a:lnTo>
                      <a:pt x="323" y="13"/>
                    </a:lnTo>
                    <a:lnTo>
                      <a:pt x="332" y="9"/>
                    </a:lnTo>
                    <a:lnTo>
                      <a:pt x="344" y="6"/>
                    </a:lnTo>
                    <a:lnTo>
                      <a:pt x="355" y="3"/>
                    </a:lnTo>
                    <a:lnTo>
                      <a:pt x="367" y="2"/>
                    </a:lnTo>
                    <a:lnTo>
                      <a:pt x="367" y="2"/>
                    </a:lnTo>
                    <a:lnTo>
                      <a:pt x="379" y="0"/>
                    </a:lnTo>
                    <a:lnTo>
                      <a:pt x="390" y="0"/>
                    </a:lnTo>
                    <a:lnTo>
                      <a:pt x="401" y="2"/>
                    </a:lnTo>
                    <a:lnTo>
                      <a:pt x="412" y="3"/>
                    </a:lnTo>
                    <a:lnTo>
                      <a:pt x="423" y="7"/>
                    </a:lnTo>
                    <a:lnTo>
                      <a:pt x="433" y="12"/>
                    </a:lnTo>
                    <a:lnTo>
                      <a:pt x="444" y="17"/>
                    </a:lnTo>
                    <a:lnTo>
                      <a:pt x="453" y="23"/>
                    </a:lnTo>
                    <a:lnTo>
                      <a:pt x="462" y="30"/>
                    </a:lnTo>
                    <a:lnTo>
                      <a:pt x="469" y="40"/>
                    </a:lnTo>
                    <a:lnTo>
                      <a:pt x="476" y="49"/>
                    </a:lnTo>
                    <a:lnTo>
                      <a:pt x="483" y="60"/>
                    </a:lnTo>
                    <a:lnTo>
                      <a:pt x="488" y="72"/>
                    </a:lnTo>
                    <a:lnTo>
                      <a:pt x="492" y="86"/>
                    </a:lnTo>
                    <a:lnTo>
                      <a:pt x="495" y="100"/>
                    </a:lnTo>
                    <a:lnTo>
                      <a:pt x="496" y="116"/>
                    </a:lnTo>
                    <a:lnTo>
                      <a:pt x="496" y="116"/>
                    </a:lnTo>
                    <a:lnTo>
                      <a:pt x="496" y="132"/>
                    </a:lnTo>
                    <a:lnTo>
                      <a:pt x="495" y="144"/>
                    </a:lnTo>
                    <a:lnTo>
                      <a:pt x="493" y="157"/>
                    </a:lnTo>
                    <a:lnTo>
                      <a:pt x="489" y="168"/>
                    </a:lnTo>
                    <a:lnTo>
                      <a:pt x="485" y="179"/>
                    </a:lnTo>
                    <a:lnTo>
                      <a:pt x="481" y="189"/>
                    </a:lnTo>
                    <a:lnTo>
                      <a:pt x="471" y="207"/>
                    </a:lnTo>
                    <a:lnTo>
                      <a:pt x="460" y="223"/>
                    </a:lnTo>
                    <a:lnTo>
                      <a:pt x="450" y="239"/>
                    </a:lnTo>
                    <a:lnTo>
                      <a:pt x="447" y="248"/>
                    </a:lnTo>
                    <a:lnTo>
                      <a:pt x="443" y="256"/>
                    </a:lnTo>
                    <a:lnTo>
                      <a:pt x="440" y="265"/>
                    </a:lnTo>
                    <a:lnTo>
                      <a:pt x="439" y="274"/>
                    </a:lnTo>
                    <a:lnTo>
                      <a:pt x="439" y="274"/>
                    </a:lnTo>
                    <a:lnTo>
                      <a:pt x="439" y="279"/>
                    </a:lnTo>
                    <a:lnTo>
                      <a:pt x="440" y="283"/>
                    </a:lnTo>
                    <a:lnTo>
                      <a:pt x="443" y="286"/>
                    </a:lnTo>
                    <a:lnTo>
                      <a:pt x="446" y="288"/>
                    </a:lnTo>
                    <a:lnTo>
                      <a:pt x="457" y="294"/>
                    </a:lnTo>
                    <a:lnTo>
                      <a:pt x="469" y="298"/>
                    </a:lnTo>
                    <a:lnTo>
                      <a:pt x="486" y="301"/>
                    </a:lnTo>
                    <a:lnTo>
                      <a:pt x="506" y="304"/>
                    </a:lnTo>
                    <a:lnTo>
                      <a:pt x="550" y="306"/>
                    </a:lnTo>
                    <a:lnTo>
                      <a:pt x="599" y="306"/>
                    </a:lnTo>
                    <a:lnTo>
                      <a:pt x="648" y="305"/>
                    </a:lnTo>
                    <a:lnTo>
                      <a:pt x="693" y="304"/>
                    </a:lnTo>
                    <a:lnTo>
                      <a:pt x="728" y="304"/>
                    </a:lnTo>
                    <a:lnTo>
                      <a:pt x="728" y="304"/>
                    </a:lnTo>
                    <a:close/>
                  </a:path>
                </a:pathLst>
              </a:custGeom>
              <a:noFill/>
              <a:ln w="6350" cap="rnd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ïṡḻidé">
                <a:extLst>
                  <a:ext uri="{FF2B5EF4-FFF2-40B4-BE49-F238E27FC236}">
                    <a16:creationId xmlns:a16="http://schemas.microsoft.com/office/drawing/2014/main" id="{8FFA2F2B-3C9D-4E65-BFE1-98171C3A3613}"/>
                  </a:ext>
                </a:extLst>
              </p:cNvPr>
              <p:cNvSpPr/>
              <p:nvPr/>
            </p:nvSpPr>
            <p:spPr bwMode="auto">
              <a:xfrm>
                <a:off x="3144839" y="2401886"/>
                <a:ext cx="1157286" cy="2052638"/>
              </a:xfrm>
              <a:custGeom>
                <a:avLst/>
                <a:gdLst>
                  <a:gd name="T0" fmla="*/ 0 w 729"/>
                  <a:gd name="T1" fmla="*/ 880 h 1293"/>
                  <a:gd name="T2" fmla="*/ 15 w 729"/>
                  <a:gd name="T3" fmla="*/ 768 h 1293"/>
                  <a:gd name="T4" fmla="*/ 43 w 729"/>
                  <a:gd name="T5" fmla="*/ 745 h 1293"/>
                  <a:gd name="T6" fmla="*/ 97 w 729"/>
                  <a:gd name="T7" fmla="*/ 775 h 1293"/>
                  <a:gd name="T8" fmla="*/ 155 w 729"/>
                  <a:gd name="T9" fmla="*/ 799 h 1293"/>
                  <a:gd name="T10" fmla="*/ 204 w 729"/>
                  <a:gd name="T11" fmla="*/ 796 h 1293"/>
                  <a:gd name="T12" fmla="*/ 247 w 729"/>
                  <a:gd name="T13" fmla="*/ 770 h 1293"/>
                  <a:gd name="T14" fmla="*/ 273 w 729"/>
                  <a:gd name="T15" fmla="*/ 725 h 1293"/>
                  <a:gd name="T16" fmla="*/ 276 w 729"/>
                  <a:gd name="T17" fmla="*/ 641 h 1293"/>
                  <a:gd name="T18" fmla="*/ 250 w 729"/>
                  <a:gd name="T19" fmla="*/ 596 h 1293"/>
                  <a:gd name="T20" fmla="*/ 204 w 729"/>
                  <a:gd name="T21" fmla="*/ 571 h 1293"/>
                  <a:gd name="T22" fmla="*/ 153 w 729"/>
                  <a:gd name="T23" fmla="*/ 571 h 1293"/>
                  <a:gd name="T24" fmla="*/ 64 w 729"/>
                  <a:gd name="T25" fmla="*/ 610 h 1293"/>
                  <a:gd name="T26" fmla="*/ 27 w 729"/>
                  <a:gd name="T27" fmla="*/ 606 h 1293"/>
                  <a:gd name="T28" fmla="*/ 15 w 729"/>
                  <a:gd name="T29" fmla="*/ 535 h 1293"/>
                  <a:gd name="T30" fmla="*/ 95 w 729"/>
                  <a:gd name="T31" fmla="*/ 327 h 1293"/>
                  <a:gd name="T32" fmla="*/ 237 w 729"/>
                  <a:gd name="T33" fmla="*/ 320 h 1293"/>
                  <a:gd name="T34" fmla="*/ 275 w 729"/>
                  <a:gd name="T35" fmla="*/ 297 h 1293"/>
                  <a:gd name="T36" fmla="*/ 282 w 729"/>
                  <a:gd name="T37" fmla="*/ 251 h 1293"/>
                  <a:gd name="T38" fmla="*/ 240 w 729"/>
                  <a:gd name="T39" fmla="*/ 177 h 1293"/>
                  <a:gd name="T40" fmla="*/ 232 w 729"/>
                  <a:gd name="T41" fmla="*/ 121 h 1293"/>
                  <a:gd name="T42" fmla="*/ 255 w 729"/>
                  <a:gd name="T43" fmla="*/ 50 h 1293"/>
                  <a:gd name="T44" fmla="*/ 303 w 729"/>
                  <a:gd name="T45" fmla="*/ 11 h 1293"/>
                  <a:gd name="T46" fmla="*/ 363 w 729"/>
                  <a:gd name="T47" fmla="*/ 0 h 1293"/>
                  <a:gd name="T48" fmla="*/ 410 w 729"/>
                  <a:gd name="T49" fmla="*/ 11 h 1293"/>
                  <a:gd name="T50" fmla="*/ 461 w 729"/>
                  <a:gd name="T51" fmla="*/ 47 h 1293"/>
                  <a:gd name="T52" fmla="*/ 490 w 729"/>
                  <a:gd name="T53" fmla="*/ 109 h 1293"/>
                  <a:gd name="T54" fmla="*/ 489 w 729"/>
                  <a:gd name="T55" fmla="*/ 162 h 1293"/>
                  <a:gd name="T56" fmla="*/ 440 w 729"/>
                  <a:gd name="T57" fmla="*/ 251 h 1293"/>
                  <a:gd name="T58" fmla="*/ 436 w 729"/>
                  <a:gd name="T59" fmla="*/ 297 h 1293"/>
                  <a:gd name="T60" fmla="*/ 472 w 729"/>
                  <a:gd name="T61" fmla="*/ 320 h 1293"/>
                  <a:gd name="T62" fmla="*/ 592 w 729"/>
                  <a:gd name="T63" fmla="*/ 332 h 1293"/>
                  <a:gd name="T64" fmla="*/ 728 w 729"/>
                  <a:gd name="T65" fmla="*/ 485 h 1293"/>
                  <a:gd name="T66" fmla="*/ 715 w 729"/>
                  <a:gd name="T67" fmla="*/ 573 h 1293"/>
                  <a:gd name="T68" fmla="*/ 689 w 729"/>
                  <a:gd name="T69" fmla="*/ 587 h 1293"/>
                  <a:gd name="T70" fmla="*/ 634 w 729"/>
                  <a:gd name="T71" fmla="*/ 562 h 1293"/>
                  <a:gd name="T72" fmla="*/ 556 w 729"/>
                  <a:gd name="T73" fmla="*/ 549 h 1293"/>
                  <a:gd name="T74" fmla="*/ 517 w 729"/>
                  <a:gd name="T75" fmla="*/ 559 h 1293"/>
                  <a:gd name="T76" fmla="*/ 486 w 729"/>
                  <a:gd name="T77" fmla="*/ 594 h 1293"/>
                  <a:gd name="T78" fmla="*/ 476 w 729"/>
                  <a:gd name="T79" fmla="*/ 683 h 1293"/>
                  <a:gd name="T80" fmla="*/ 511 w 729"/>
                  <a:gd name="T81" fmla="*/ 753 h 1293"/>
                  <a:gd name="T82" fmla="*/ 552 w 729"/>
                  <a:gd name="T83" fmla="*/ 774 h 1293"/>
                  <a:gd name="T84" fmla="*/ 612 w 729"/>
                  <a:gd name="T85" fmla="*/ 771 h 1293"/>
                  <a:gd name="T86" fmla="*/ 690 w 729"/>
                  <a:gd name="T87" fmla="*/ 742 h 1293"/>
                  <a:gd name="T88" fmla="*/ 712 w 729"/>
                  <a:gd name="T89" fmla="*/ 752 h 1293"/>
                  <a:gd name="T90" fmla="*/ 728 w 729"/>
                  <a:gd name="T91" fmla="*/ 830 h 1293"/>
                  <a:gd name="T92" fmla="*/ 725 w 729"/>
                  <a:gd name="T93" fmla="*/ 1041 h 1293"/>
                  <a:gd name="T94" fmla="*/ 489 w 729"/>
                  <a:gd name="T95" fmla="*/ 1041 h 1293"/>
                  <a:gd name="T96" fmla="*/ 437 w 729"/>
                  <a:gd name="T97" fmla="*/ 1056 h 1293"/>
                  <a:gd name="T98" fmla="*/ 436 w 729"/>
                  <a:gd name="T99" fmla="*/ 1082 h 1293"/>
                  <a:gd name="T100" fmla="*/ 465 w 729"/>
                  <a:gd name="T101" fmla="*/ 1168 h 1293"/>
                  <a:gd name="T102" fmla="*/ 464 w 729"/>
                  <a:gd name="T103" fmla="*/ 1223 h 1293"/>
                  <a:gd name="T104" fmla="*/ 438 w 729"/>
                  <a:gd name="T105" fmla="*/ 1260 h 1293"/>
                  <a:gd name="T106" fmla="*/ 353 w 729"/>
                  <a:gd name="T107" fmla="*/ 1293 h 1293"/>
                  <a:gd name="T108" fmla="*/ 276 w 729"/>
                  <a:gd name="T109" fmla="*/ 1276 h 1293"/>
                  <a:gd name="T110" fmla="*/ 247 w 729"/>
                  <a:gd name="T111" fmla="*/ 1241 h 1293"/>
                  <a:gd name="T112" fmla="*/ 240 w 729"/>
                  <a:gd name="T113" fmla="*/ 1191 h 1293"/>
                  <a:gd name="T114" fmla="*/ 258 w 729"/>
                  <a:gd name="T115" fmla="*/ 1121 h 1293"/>
                  <a:gd name="T116" fmla="*/ 278 w 729"/>
                  <a:gd name="T117" fmla="*/ 1070 h 1293"/>
                  <a:gd name="T118" fmla="*/ 260 w 729"/>
                  <a:gd name="T119" fmla="*/ 1047 h 1293"/>
                  <a:gd name="T120" fmla="*/ 89 w 729"/>
                  <a:gd name="T121" fmla="*/ 1038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729" h="1293">
                    <a:moveTo>
                      <a:pt x="1" y="1040"/>
                    </a:moveTo>
                    <a:lnTo>
                      <a:pt x="1" y="1040"/>
                    </a:lnTo>
                    <a:lnTo>
                      <a:pt x="0" y="984"/>
                    </a:lnTo>
                    <a:lnTo>
                      <a:pt x="0" y="929"/>
                    </a:lnTo>
                    <a:lnTo>
                      <a:pt x="0" y="880"/>
                    </a:lnTo>
                    <a:lnTo>
                      <a:pt x="2" y="834"/>
                    </a:lnTo>
                    <a:lnTo>
                      <a:pt x="4" y="815"/>
                    </a:lnTo>
                    <a:lnTo>
                      <a:pt x="7" y="796"/>
                    </a:lnTo>
                    <a:lnTo>
                      <a:pt x="11" y="781"/>
                    </a:lnTo>
                    <a:lnTo>
                      <a:pt x="15" y="768"/>
                    </a:lnTo>
                    <a:lnTo>
                      <a:pt x="20" y="757"/>
                    </a:lnTo>
                    <a:lnTo>
                      <a:pt x="26" y="750"/>
                    </a:lnTo>
                    <a:lnTo>
                      <a:pt x="34" y="746"/>
                    </a:lnTo>
                    <a:lnTo>
                      <a:pt x="37" y="745"/>
                    </a:lnTo>
                    <a:lnTo>
                      <a:pt x="43" y="745"/>
                    </a:lnTo>
                    <a:lnTo>
                      <a:pt x="43" y="745"/>
                    </a:lnTo>
                    <a:lnTo>
                      <a:pt x="50" y="746"/>
                    </a:lnTo>
                    <a:lnTo>
                      <a:pt x="55" y="747"/>
                    </a:lnTo>
                    <a:lnTo>
                      <a:pt x="69" y="754"/>
                    </a:lnTo>
                    <a:lnTo>
                      <a:pt x="97" y="775"/>
                    </a:lnTo>
                    <a:lnTo>
                      <a:pt x="113" y="785"/>
                    </a:lnTo>
                    <a:lnTo>
                      <a:pt x="123" y="791"/>
                    </a:lnTo>
                    <a:lnTo>
                      <a:pt x="132" y="794"/>
                    </a:lnTo>
                    <a:lnTo>
                      <a:pt x="142" y="798"/>
                    </a:lnTo>
                    <a:lnTo>
                      <a:pt x="155" y="799"/>
                    </a:lnTo>
                    <a:lnTo>
                      <a:pt x="167" y="801"/>
                    </a:lnTo>
                    <a:lnTo>
                      <a:pt x="181" y="801"/>
                    </a:lnTo>
                    <a:lnTo>
                      <a:pt x="181" y="801"/>
                    </a:lnTo>
                    <a:lnTo>
                      <a:pt x="192" y="799"/>
                    </a:lnTo>
                    <a:lnTo>
                      <a:pt x="204" y="796"/>
                    </a:lnTo>
                    <a:lnTo>
                      <a:pt x="213" y="794"/>
                    </a:lnTo>
                    <a:lnTo>
                      <a:pt x="223" y="789"/>
                    </a:lnTo>
                    <a:lnTo>
                      <a:pt x="232" y="784"/>
                    </a:lnTo>
                    <a:lnTo>
                      <a:pt x="240" y="777"/>
                    </a:lnTo>
                    <a:lnTo>
                      <a:pt x="247" y="770"/>
                    </a:lnTo>
                    <a:lnTo>
                      <a:pt x="254" y="761"/>
                    </a:lnTo>
                    <a:lnTo>
                      <a:pt x="260" y="753"/>
                    </a:lnTo>
                    <a:lnTo>
                      <a:pt x="265" y="745"/>
                    </a:lnTo>
                    <a:lnTo>
                      <a:pt x="269" y="735"/>
                    </a:lnTo>
                    <a:lnTo>
                      <a:pt x="273" y="725"/>
                    </a:lnTo>
                    <a:lnTo>
                      <a:pt x="279" y="704"/>
                    </a:lnTo>
                    <a:lnTo>
                      <a:pt x="280" y="683"/>
                    </a:lnTo>
                    <a:lnTo>
                      <a:pt x="280" y="661"/>
                    </a:lnTo>
                    <a:lnTo>
                      <a:pt x="278" y="651"/>
                    </a:lnTo>
                    <a:lnTo>
                      <a:pt x="276" y="641"/>
                    </a:lnTo>
                    <a:lnTo>
                      <a:pt x="272" y="631"/>
                    </a:lnTo>
                    <a:lnTo>
                      <a:pt x="268" y="622"/>
                    </a:lnTo>
                    <a:lnTo>
                      <a:pt x="264" y="613"/>
                    </a:lnTo>
                    <a:lnTo>
                      <a:pt x="257" y="605"/>
                    </a:lnTo>
                    <a:lnTo>
                      <a:pt x="250" y="596"/>
                    </a:lnTo>
                    <a:lnTo>
                      <a:pt x="243" y="589"/>
                    </a:lnTo>
                    <a:lnTo>
                      <a:pt x="234" y="584"/>
                    </a:lnTo>
                    <a:lnTo>
                      <a:pt x="225" y="578"/>
                    </a:lnTo>
                    <a:lnTo>
                      <a:pt x="215" y="574"/>
                    </a:lnTo>
                    <a:lnTo>
                      <a:pt x="204" y="571"/>
                    </a:lnTo>
                    <a:lnTo>
                      <a:pt x="191" y="569"/>
                    </a:lnTo>
                    <a:lnTo>
                      <a:pt x="178" y="569"/>
                    </a:lnTo>
                    <a:lnTo>
                      <a:pt x="178" y="569"/>
                    </a:lnTo>
                    <a:lnTo>
                      <a:pt x="166" y="569"/>
                    </a:lnTo>
                    <a:lnTo>
                      <a:pt x="153" y="571"/>
                    </a:lnTo>
                    <a:lnTo>
                      <a:pt x="141" y="574"/>
                    </a:lnTo>
                    <a:lnTo>
                      <a:pt x="130" y="580"/>
                    </a:lnTo>
                    <a:lnTo>
                      <a:pt x="106" y="591"/>
                    </a:lnTo>
                    <a:lnTo>
                      <a:pt x="85" y="602"/>
                    </a:lnTo>
                    <a:lnTo>
                      <a:pt x="64" y="610"/>
                    </a:lnTo>
                    <a:lnTo>
                      <a:pt x="55" y="615"/>
                    </a:lnTo>
                    <a:lnTo>
                      <a:pt x="47" y="615"/>
                    </a:lnTo>
                    <a:lnTo>
                      <a:pt x="40" y="615"/>
                    </a:lnTo>
                    <a:lnTo>
                      <a:pt x="33" y="612"/>
                    </a:lnTo>
                    <a:lnTo>
                      <a:pt x="27" y="606"/>
                    </a:lnTo>
                    <a:lnTo>
                      <a:pt x="22" y="598"/>
                    </a:lnTo>
                    <a:lnTo>
                      <a:pt x="22" y="598"/>
                    </a:lnTo>
                    <a:lnTo>
                      <a:pt x="19" y="585"/>
                    </a:lnTo>
                    <a:lnTo>
                      <a:pt x="16" y="563"/>
                    </a:lnTo>
                    <a:lnTo>
                      <a:pt x="15" y="535"/>
                    </a:lnTo>
                    <a:lnTo>
                      <a:pt x="13" y="499"/>
                    </a:lnTo>
                    <a:lnTo>
                      <a:pt x="12" y="415"/>
                    </a:lnTo>
                    <a:lnTo>
                      <a:pt x="13" y="322"/>
                    </a:lnTo>
                    <a:lnTo>
                      <a:pt x="13" y="322"/>
                    </a:lnTo>
                    <a:lnTo>
                      <a:pt x="95" y="327"/>
                    </a:lnTo>
                    <a:lnTo>
                      <a:pt x="132" y="327"/>
                    </a:lnTo>
                    <a:lnTo>
                      <a:pt x="167" y="327"/>
                    </a:lnTo>
                    <a:lnTo>
                      <a:pt x="198" y="325"/>
                    </a:lnTo>
                    <a:lnTo>
                      <a:pt x="226" y="321"/>
                    </a:lnTo>
                    <a:lnTo>
                      <a:pt x="237" y="320"/>
                    </a:lnTo>
                    <a:lnTo>
                      <a:pt x="248" y="316"/>
                    </a:lnTo>
                    <a:lnTo>
                      <a:pt x="257" y="311"/>
                    </a:lnTo>
                    <a:lnTo>
                      <a:pt x="264" y="307"/>
                    </a:lnTo>
                    <a:lnTo>
                      <a:pt x="264" y="307"/>
                    </a:lnTo>
                    <a:lnTo>
                      <a:pt x="275" y="297"/>
                    </a:lnTo>
                    <a:lnTo>
                      <a:pt x="280" y="289"/>
                    </a:lnTo>
                    <a:lnTo>
                      <a:pt x="285" y="279"/>
                    </a:lnTo>
                    <a:lnTo>
                      <a:pt x="286" y="271"/>
                    </a:lnTo>
                    <a:lnTo>
                      <a:pt x="285" y="261"/>
                    </a:lnTo>
                    <a:lnTo>
                      <a:pt x="282" y="251"/>
                    </a:lnTo>
                    <a:lnTo>
                      <a:pt x="278" y="241"/>
                    </a:lnTo>
                    <a:lnTo>
                      <a:pt x="271" y="232"/>
                    </a:lnTo>
                    <a:lnTo>
                      <a:pt x="258" y="211"/>
                    </a:lnTo>
                    <a:lnTo>
                      <a:pt x="246" y="188"/>
                    </a:lnTo>
                    <a:lnTo>
                      <a:pt x="240" y="177"/>
                    </a:lnTo>
                    <a:lnTo>
                      <a:pt x="234" y="165"/>
                    </a:lnTo>
                    <a:lnTo>
                      <a:pt x="232" y="152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1"/>
                    </a:lnTo>
                    <a:lnTo>
                      <a:pt x="234" y="104"/>
                    </a:lnTo>
                    <a:lnTo>
                      <a:pt x="237" y="89"/>
                    </a:lnTo>
                    <a:lnTo>
                      <a:pt x="243" y="75"/>
                    </a:lnTo>
                    <a:lnTo>
                      <a:pt x="248" y="61"/>
                    </a:lnTo>
                    <a:lnTo>
                      <a:pt x="255" y="50"/>
                    </a:lnTo>
                    <a:lnTo>
                      <a:pt x="264" y="40"/>
                    </a:lnTo>
                    <a:lnTo>
                      <a:pt x="272" y="30"/>
                    </a:lnTo>
                    <a:lnTo>
                      <a:pt x="282" y="22"/>
                    </a:lnTo>
                    <a:lnTo>
                      <a:pt x="292" y="16"/>
                    </a:lnTo>
                    <a:lnTo>
                      <a:pt x="303" y="11"/>
                    </a:lnTo>
                    <a:lnTo>
                      <a:pt x="314" y="5"/>
                    </a:lnTo>
                    <a:lnTo>
                      <a:pt x="327" y="2"/>
                    </a:lnTo>
                    <a:lnTo>
                      <a:pt x="338" y="0"/>
                    </a:lnTo>
                    <a:lnTo>
                      <a:pt x="350" y="0"/>
                    </a:lnTo>
                    <a:lnTo>
                      <a:pt x="363" y="0"/>
                    </a:lnTo>
                    <a:lnTo>
                      <a:pt x="363" y="0"/>
                    </a:lnTo>
                    <a:lnTo>
                      <a:pt x="374" y="0"/>
                    </a:lnTo>
                    <a:lnTo>
                      <a:pt x="387" y="2"/>
                    </a:lnTo>
                    <a:lnTo>
                      <a:pt x="399" y="5"/>
                    </a:lnTo>
                    <a:lnTo>
                      <a:pt x="410" y="11"/>
                    </a:lnTo>
                    <a:lnTo>
                      <a:pt x="422" y="15"/>
                    </a:lnTo>
                    <a:lnTo>
                      <a:pt x="433" y="22"/>
                    </a:lnTo>
                    <a:lnTo>
                      <a:pt x="443" y="29"/>
                    </a:lnTo>
                    <a:lnTo>
                      <a:pt x="452" y="37"/>
                    </a:lnTo>
                    <a:lnTo>
                      <a:pt x="461" y="47"/>
                    </a:lnTo>
                    <a:lnTo>
                      <a:pt x="469" y="58"/>
                    </a:lnTo>
                    <a:lnTo>
                      <a:pt x="476" y="69"/>
                    </a:lnTo>
                    <a:lnTo>
                      <a:pt x="482" y="82"/>
                    </a:lnTo>
                    <a:lnTo>
                      <a:pt x="486" y="95"/>
                    </a:lnTo>
                    <a:lnTo>
                      <a:pt x="490" y="109"/>
                    </a:lnTo>
                    <a:lnTo>
                      <a:pt x="492" y="124"/>
                    </a:lnTo>
                    <a:lnTo>
                      <a:pt x="492" y="141"/>
                    </a:lnTo>
                    <a:lnTo>
                      <a:pt x="492" y="141"/>
                    </a:lnTo>
                    <a:lnTo>
                      <a:pt x="492" y="151"/>
                    </a:lnTo>
                    <a:lnTo>
                      <a:pt x="489" y="162"/>
                    </a:lnTo>
                    <a:lnTo>
                      <a:pt x="483" y="174"/>
                    </a:lnTo>
                    <a:lnTo>
                      <a:pt x="478" y="186"/>
                    </a:lnTo>
                    <a:lnTo>
                      <a:pt x="465" y="208"/>
                    </a:lnTo>
                    <a:lnTo>
                      <a:pt x="451" y="230"/>
                    </a:lnTo>
                    <a:lnTo>
                      <a:pt x="440" y="251"/>
                    </a:lnTo>
                    <a:lnTo>
                      <a:pt x="434" y="261"/>
                    </a:lnTo>
                    <a:lnTo>
                      <a:pt x="431" y="271"/>
                    </a:lnTo>
                    <a:lnTo>
                      <a:pt x="431" y="281"/>
                    </a:lnTo>
                    <a:lnTo>
                      <a:pt x="433" y="289"/>
                    </a:lnTo>
                    <a:lnTo>
                      <a:pt x="436" y="297"/>
                    </a:lnTo>
                    <a:lnTo>
                      <a:pt x="443" y="304"/>
                    </a:lnTo>
                    <a:lnTo>
                      <a:pt x="443" y="304"/>
                    </a:lnTo>
                    <a:lnTo>
                      <a:pt x="451" y="311"/>
                    </a:lnTo>
                    <a:lnTo>
                      <a:pt x="461" y="316"/>
                    </a:lnTo>
                    <a:lnTo>
                      <a:pt x="472" y="320"/>
                    </a:lnTo>
                    <a:lnTo>
                      <a:pt x="485" y="324"/>
                    </a:lnTo>
                    <a:lnTo>
                      <a:pt x="500" y="327"/>
                    </a:lnTo>
                    <a:lnTo>
                      <a:pt x="517" y="328"/>
                    </a:lnTo>
                    <a:lnTo>
                      <a:pt x="552" y="331"/>
                    </a:lnTo>
                    <a:lnTo>
                      <a:pt x="592" y="332"/>
                    </a:lnTo>
                    <a:lnTo>
                      <a:pt x="636" y="331"/>
                    </a:lnTo>
                    <a:lnTo>
                      <a:pt x="726" y="327"/>
                    </a:lnTo>
                    <a:lnTo>
                      <a:pt x="726" y="327"/>
                    </a:lnTo>
                    <a:lnTo>
                      <a:pt x="728" y="409"/>
                    </a:lnTo>
                    <a:lnTo>
                      <a:pt x="728" y="485"/>
                    </a:lnTo>
                    <a:lnTo>
                      <a:pt x="726" y="517"/>
                    </a:lnTo>
                    <a:lnTo>
                      <a:pt x="725" y="542"/>
                    </a:lnTo>
                    <a:lnTo>
                      <a:pt x="721" y="562"/>
                    </a:lnTo>
                    <a:lnTo>
                      <a:pt x="718" y="569"/>
                    </a:lnTo>
                    <a:lnTo>
                      <a:pt x="715" y="573"/>
                    </a:lnTo>
                    <a:lnTo>
                      <a:pt x="715" y="573"/>
                    </a:lnTo>
                    <a:lnTo>
                      <a:pt x="708" y="580"/>
                    </a:lnTo>
                    <a:lnTo>
                      <a:pt x="701" y="584"/>
                    </a:lnTo>
                    <a:lnTo>
                      <a:pt x="696" y="587"/>
                    </a:lnTo>
                    <a:lnTo>
                      <a:pt x="689" y="587"/>
                    </a:lnTo>
                    <a:lnTo>
                      <a:pt x="683" y="587"/>
                    </a:lnTo>
                    <a:lnTo>
                      <a:pt x="676" y="584"/>
                    </a:lnTo>
                    <a:lnTo>
                      <a:pt x="662" y="577"/>
                    </a:lnTo>
                    <a:lnTo>
                      <a:pt x="644" y="567"/>
                    </a:lnTo>
                    <a:lnTo>
                      <a:pt x="634" y="562"/>
                    </a:lnTo>
                    <a:lnTo>
                      <a:pt x="622" y="557"/>
                    </a:lnTo>
                    <a:lnTo>
                      <a:pt x="608" y="553"/>
                    </a:lnTo>
                    <a:lnTo>
                      <a:pt x="592" y="550"/>
                    </a:lnTo>
                    <a:lnTo>
                      <a:pt x="575" y="549"/>
                    </a:lnTo>
                    <a:lnTo>
                      <a:pt x="556" y="549"/>
                    </a:lnTo>
                    <a:lnTo>
                      <a:pt x="556" y="549"/>
                    </a:lnTo>
                    <a:lnTo>
                      <a:pt x="545" y="550"/>
                    </a:lnTo>
                    <a:lnTo>
                      <a:pt x="535" y="552"/>
                    </a:lnTo>
                    <a:lnTo>
                      <a:pt x="525" y="555"/>
                    </a:lnTo>
                    <a:lnTo>
                      <a:pt x="517" y="559"/>
                    </a:lnTo>
                    <a:lnTo>
                      <a:pt x="510" y="564"/>
                    </a:lnTo>
                    <a:lnTo>
                      <a:pt x="503" y="571"/>
                    </a:lnTo>
                    <a:lnTo>
                      <a:pt x="496" y="577"/>
                    </a:lnTo>
                    <a:lnTo>
                      <a:pt x="490" y="585"/>
                    </a:lnTo>
                    <a:lnTo>
                      <a:pt x="486" y="594"/>
                    </a:lnTo>
                    <a:lnTo>
                      <a:pt x="482" y="602"/>
                    </a:lnTo>
                    <a:lnTo>
                      <a:pt x="476" y="622"/>
                    </a:lnTo>
                    <a:lnTo>
                      <a:pt x="473" y="641"/>
                    </a:lnTo>
                    <a:lnTo>
                      <a:pt x="473" y="662"/>
                    </a:lnTo>
                    <a:lnTo>
                      <a:pt x="476" y="683"/>
                    </a:lnTo>
                    <a:lnTo>
                      <a:pt x="480" y="703"/>
                    </a:lnTo>
                    <a:lnTo>
                      <a:pt x="489" y="722"/>
                    </a:lnTo>
                    <a:lnTo>
                      <a:pt x="499" y="739"/>
                    </a:lnTo>
                    <a:lnTo>
                      <a:pt x="504" y="746"/>
                    </a:lnTo>
                    <a:lnTo>
                      <a:pt x="511" y="753"/>
                    </a:lnTo>
                    <a:lnTo>
                      <a:pt x="518" y="760"/>
                    </a:lnTo>
                    <a:lnTo>
                      <a:pt x="527" y="764"/>
                    </a:lnTo>
                    <a:lnTo>
                      <a:pt x="533" y="770"/>
                    </a:lnTo>
                    <a:lnTo>
                      <a:pt x="543" y="773"/>
                    </a:lnTo>
                    <a:lnTo>
                      <a:pt x="552" y="774"/>
                    </a:lnTo>
                    <a:lnTo>
                      <a:pt x="561" y="775"/>
                    </a:lnTo>
                    <a:lnTo>
                      <a:pt x="561" y="775"/>
                    </a:lnTo>
                    <a:lnTo>
                      <a:pt x="580" y="775"/>
                    </a:lnTo>
                    <a:lnTo>
                      <a:pt x="596" y="774"/>
                    </a:lnTo>
                    <a:lnTo>
                      <a:pt x="612" y="771"/>
                    </a:lnTo>
                    <a:lnTo>
                      <a:pt x="626" y="768"/>
                    </a:lnTo>
                    <a:lnTo>
                      <a:pt x="650" y="760"/>
                    </a:lnTo>
                    <a:lnTo>
                      <a:pt x="669" y="752"/>
                    </a:lnTo>
                    <a:lnTo>
                      <a:pt x="684" y="745"/>
                    </a:lnTo>
                    <a:lnTo>
                      <a:pt x="690" y="742"/>
                    </a:lnTo>
                    <a:lnTo>
                      <a:pt x="696" y="740"/>
                    </a:lnTo>
                    <a:lnTo>
                      <a:pt x="701" y="740"/>
                    </a:lnTo>
                    <a:lnTo>
                      <a:pt x="705" y="743"/>
                    </a:lnTo>
                    <a:lnTo>
                      <a:pt x="710" y="746"/>
                    </a:lnTo>
                    <a:lnTo>
                      <a:pt x="712" y="752"/>
                    </a:lnTo>
                    <a:lnTo>
                      <a:pt x="712" y="752"/>
                    </a:lnTo>
                    <a:lnTo>
                      <a:pt x="717" y="760"/>
                    </a:lnTo>
                    <a:lnTo>
                      <a:pt x="721" y="771"/>
                    </a:lnTo>
                    <a:lnTo>
                      <a:pt x="725" y="798"/>
                    </a:lnTo>
                    <a:lnTo>
                      <a:pt x="728" y="830"/>
                    </a:lnTo>
                    <a:lnTo>
                      <a:pt x="729" y="866"/>
                    </a:lnTo>
                    <a:lnTo>
                      <a:pt x="729" y="907"/>
                    </a:lnTo>
                    <a:lnTo>
                      <a:pt x="729" y="950"/>
                    </a:lnTo>
                    <a:lnTo>
                      <a:pt x="725" y="1041"/>
                    </a:lnTo>
                    <a:lnTo>
                      <a:pt x="725" y="1041"/>
                    </a:lnTo>
                    <a:lnTo>
                      <a:pt x="637" y="1037"/>
                    </a:lnTo>
                    <a:lnTo>
                      <a:pt x="595" y="1035"/>
                    </a:lnTo>
                    <a:lnTo>
                      <a:pt x="556" y="1035"/>
                    </a:lnTo>
                    <a:lnTo>
                      <a:pt x="520" y="1037"/>
                    </a:lnTo>
                    <a:lnTo>
                      <a:pt x="489" y="1041"/>
                    </a:lnTo>
                    <a:lnTo>
                      <a:pt x="462" y="1045"/>
                    </a:lnTo>
                    <a:lnTo>
                      <a:pt x="451" y="1048"/>
                    </a:lnTo>
                    <a:lnTo>
                      <a:pt x="443" y="1052"/>
                    </a:lnTo>
                    <a:lnTo>
                      <a:pt x="443" y="1052"/>
                    </a:lnTo>
                    <a:lnTo>
                      <a:pt x="437" y="1056"/>
                    </a:lnTo>
                    <a:lnTo>
                      <a:pt x="434" y="1061"/>
                    </a:lnTo>
                    <a:lnTo>
                      <a:pt x="433" y="1065"/>
                    </a:lnTo>
                    <a:lnTo>
                      <a:pt x="433" y="1069"/>
                    </a:lnTo>
                    <a:lnTo>
                      <a:pt x="434" y="1075"/>
                    </a:lnTo>
                    <a:lnTo>
                      <a:pt x="436" y="1082"/>
                    </a:lnTo>
                    <a:lnTo>
                      <a:pt x="444" y="1097"/>
                    </a:lnTo>
                    <a:lnTo>
                      <a:pt x="452" y="1116"/>
                    </a:lnTo>
                    <a:lnTo>
                      <a:pt x="459" y="1140"/>
                    </a:lnTo>
                    <a:lnTo>
                      <a:pt x="464" y="1153"/>
                    </a:lnTo>
                    <a:lnTo>
                      <a:pt x="465" y="1168"/>
                    </a:lnTo>
                    <a:lnTo>
                      <a:pt x="466" y="1185"/>
                    </a:lnTo>
                    <a:lnTo>
                      <a:pt x="466" y="1203"/>
                    </a:lnTo>
                    <a:lnTo>
                      <a:pt x="466" y="1203"/>
                    </a:lnTo>
                    <a:lnTo>
                      <a:pt x="466" y="1213"/>
                    </a:lnTo>
                    <a:lnTo>
                      <a:pt x="464" y="1223"/>
                    </a:lnTo>
                    <a:lnTo>
                      <a:pt x="461" y="1231"/>
                    </a:lnTo>
                    <a:lnTo>
                      <a:pt x="457" y="1239"/>
                    </a:lnTo>
                    <a:lnTo>
                      <a:pt x="451" y="1248"/>
                    </a:lnTo>
                    <a:lnTo>
                      <a:pt x="445" y="1255"/>
                    </a:lnTo>
                    <a:lnTo>
                      <a:pt x="438" y="1260"/>
                    </a:lnTo>
                    <a:lnTo>
                      <a:pt x="430" y="1267"/>
                    </a:lnTo>
                    <a:lnTo>
                      <a:pt x="413" y="1277"/>
                    </a:lnTo>
                    <a:lnTo>
                      <a:pt x="395" y="1284"/>
                    </a:lnTo>
                    <a:lnTo>
                      <a:pt x="374" y="1290"/>
                    </a:lnTo>
                    <a:lnTo>
                      <a:pt x="353" y="1293"/>
                    </a:lnTo>
                    <a:lnTo>
                      <a:pt x="332" y="1293"/>
                    </a:lnTo>
                    <a:lnTo>
                      <a:pt x="313" y="1290"/>
                    </a:lnTo>
                    <a:lnTo>
                      <a:pt x="293" y="1284"/>
                    </a:lnTo>
                    <a:lnTo>
                      <a:pt x="285" y="1280"/>
                    </a:lnTo>
                    <a:lnTo>
                      <a:pt x="276" y="1276"/>
                    </a:lnTo>
                    <a:lnTo>
                      <a:pt x="269" y="1270"/>
                    </a:lnTo>
                    <a:lnTo>
                      <a:pt x="262" y="1263"/>
                    </a:lnTo>
                    <a:lnTo>
                      <a:pt x="255" y="1256"/>
                    </a:lnTo>
                    <a:lnTo>
                      <a:pt x="251" y="1249"/>
                    </a:lnTo>
                    <a:lnTo>
                      <a:pt x="247" y="1241"/>
                    </a:lnTo>
                    <a:lnTo>
                      <a:pt x="243" y="1231"/>
                    </a:lnTo>
                    <a:lnTo>
                      <a:pt x="241" y="1221"/>
                    </a:lnTo>
                    <a:lnTo>
                      <a:pt x="240" y="1210"/>
                    </a:lnTo>
                    <a:lnTo>
                      <a:pt x="240" y="1210"/>
                    </a:lnTo>
                    <a:lnTo>
                      <a:pt x="240" y="1191"/>
                    </a:lnTo>
                    <a:lnTo>
                      <a:pt x="243" y="1172"/>
                    </a:lnTo>
                    <a:lnTo>
                      <a:pt x="246" y="1157"/>
                    </a:lnTo>
                    <a:lnTo>
                      <a:pt x="248" y="1144"/>
                    </a:lnTo>
                    <a:lnTo>
                      <a:pt x="254" y="1132"/>
                    </a:lnTo>
                    <a:lnTo>
                      <a:pt x="258" y="1121"/>
                    </a:lnTo>
                    <a:lnTo>
                      <a:pt x="268" y="1104"/>
                    </a:lnTo>
                    <a:lnTo>
                      <a:pt x="275" y="1089"/>
                    </a:lnTo>
                    <a:lnTo>
                      <a:pt x="278" y="1083"/>
                    </a:lnTo>
                    <a:lnTo>
                      <a:pt x="279" y="1076"/>
                    </a:lnTo>
                    <a:lnTo>
                      <a:pt x="278" y="1070"/>
                    </a:lnTo>
                    <a:lnTo>
                      <a:pt x="276" y="1063"/>
                    </a:lnTo>
                    <a:lnTo>
                      <a:pt x="271" y="1058"/>
                    </a:lnTo>
                    <a:lnTo>
                      <a:pt x="264" y="1051"/>
                    </a:lnTo>
                    <a:lnTo>
                      <a:pt x="264" y="1051"/>
                    </a:lnTo>
                    <a:lnTo>
                      <a:pt x="260" y="1047"/>
                    </a:lnTo>
                    <a:lnTo>
                      <a:pt x="253" y="1045"/>
                    </a:lnTo>
                    <a:lnTo>
                      <a:pt x="232" y="1041"/>
                    </a:lnTo>
                    <a:lnTo>
                      <a:pt x="204" y="1038"/>
                    </a:lnTo>
                    <a:lnTo>
                      <a:pt x="169" y="1037"/>
                    </a:lnTo>
                    <a:lnTo>
                      <a:pt x="89" y="1038"/>
                    </a:lnTo>
                    <a:lnTo>
                      <a:pt x="1" y="1040"/>
                    </a:lnTo>
                    <a:lnTo>
                      <a:pt x="1" y="1040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îš1íďe">
                <a:extLst>
                  <a:ext uri="{FF2B5EF4-FFF2-40B4-BE49-F238E27FC236}">
                    <a16:creationId xmlns:a16="http://schemas.microsoft.com/office/drawing/2014/main" id="{7ECD6850-E4B6-4B1C-880F-1E7D96326608}"/>
                  </a:ext>
                </a:extLst>
              </p:cNvPr>
              <p:cNvSpPr/>
              <p:nvPr/>
            </p:nvSpPr>
            <p:spPr bwMode="auto">
              <a:xfrm>
                <a:off x="2605088" y="4044951"/>
                <a:ext cx="2124075" cy="1160462"/>
              </a:xfrm>
              <a:custGeom>
                <a:avLst/>
                <a:gdLst>
                  <a:gd name="T0" fmla="*/ 347 w 1338"/>
                  <a:gd name="T1" fmla="*/ 526 h 731"/>
                  <a:gd name="T2" fmla="*/ 338 w 1338"/>
                  <a:gd name="T3" fmla="*/ 466 h 731"/>
                  <a:gd name="T4" fmla="*/ 295 w 1338"/>
                  <a:gd name="T5" fmla="*/ 445 h 731"/>
                  <a:gd name="T6" fmla="*/ 198 w 1338"/>
                  <a:gd name="T7" fmla="*/ 469 h 731"/>
                  <a:gd name="T8" fmla="*/ 128 w 1338"/>
                  <a:gd name="T9" fmla="*/ 481 h 731"/>
                  <a:gd name="T10" fmla="*/ 66 w 1338"/>
                  <a:gd name="T11" fmla="*/ 462 h 731"/>
                  <a:gd name="T12" fmla="*/ 22 w 1338"/>
                  <a:gd name="T13" fmla="*/ 417 h 731"/>
                  <a:gd name="T14" fmla="*/ 1 w 1338"/>
                  <a:gd name="T15" fmla="*/ 357 h 731"/>
                  <a:gd name="T16" fmla="*/ 4 w 1338"/>
                  <a:gd name="T17" fmla="*/ 308 h 731"/>
                  <a:gd name="T18" fmla="*/ 31 w 1338"/>
                  <a:gd name="T19" fmla="*/ 255 h 731"/>
                  <a:gd name="T20" fmla="*/ 89 w 1338"/>
                  <a:gd name="T21" fmla="*/ 223 h 731"/>
                  <a:gd name="T22" fmla="*/ 163 w 1338"/>
                  <a:gd name="T23" fmla="*/ 224 h 731"/>
                  <a:gd name="T24" fmla="*/ 264 w 1338"/>
                  <a:gd name="T25" fmla="*/ 276 h 731"/>
                  <a:gd name="T26" fmla="*/ 323 w 1338"/>
                  <a:gd name="T27" fmla="*/ 305 h 731"/>
                  <a:gd name="T28" fmla="*/ 337 w 1338"/>
                  <a:gd name="T29" fmla="*/ 288 h 731"/>
                  <a:gd name="T30" fmla="*/ 344 w 1338"/>
                  <a:gd name="T31" fmla="*/ 93 h 731"/>
                  <a:gd name="T32" fmla="*/ 544 w 1338"/>
                  <a:gd name="T33" fmla="*/ 3 h 731"/>
                  <a:gd name="T34" fmla="*/ 604 w 1338"/>
                  <a:gd name="T35" fmla="*/ 16 h 731"/>
                  <a:gd name="T36" fmla="*/ 618 w 1338"/>
                  <a:gd name="T37" fmla="*/ 48 h 731"/>
                  <a:gd name="T38" fmla="*/ 588 w 1338"/>
                  <a:gd name="T39" fmla="*/ 109 h 731"/>
                  <a:gd name="T40" fmla="*/ 580 w 1338"/>
                  <a:gd name="T41" fmla="*/ 175 h 731"/>
                  <a:gd name="T42" fmla="*/ 595 w 1338"/>
                  <a:gd name="T43" fmla="*/ 221 h 731"/>
                  <a:gd name="T44" fmla="*/ 633 w 1338"/>
                  <a:gd name="T45" fmla="*/ 249 h 731"/>
                  <a:gd name="T46" fmla="*/ 735 w 1338"/>
                  <a:gd name="T47" fmla="*/ 249 h 731"/>
                  <a:gd name="T48" fmla="*/ 791 w 1338"/>
                  <a:gd name="T49" fmla="*/ 213 h 731"/>
                  <a:gd name="T50" fmla="*/ 806 w 1338"/>
                  <a:gd name="T51" fmla="*/ 168 h 731"/>
                  <a:gd name="T52" fmla="*/ 799 w 1338"/>
                  <a:gd name="T53" fmla="*/ 105 h 731"/>
                  <a:gd name="T54" fmla="*/ 773 w 1338"/>
                  <a:gd name="T55" fmla="*/ 34 h 731"/>
                  <a:gd name="T56" fmla="*/ 783 w 1338"/>
                  <a:gd name="T57" fmla="*/ 17 h 731"/>
                  <a:gd name="T58" fmla="*/ 896 w 1338"/>
                  <a:gd name="T59" fmla="*/ 0 h 731"/>
                  <a:gd name="T60" fmla="*/ 1061 w 1338"/>
                  <a:gd name="T61" fmla="*/ 114 h 731"/>
                  <a:gd name="T62" fmla="*/ 1069 w 1338"/>
                  <a:gd name="T63" fmla="*/ 259 h 731"/>
                  <a:gd name="T64" fmla="*/ 1094 w 1338"/>
                  <a:gd name="T65" fmla="*/ 295 h 731"/>
                  <a:gd name="T66" fmla="*/ 1127 w 1338"/>
                  <a:gd name="T67" fmla="*/ 284 h 731"/>
                  <a:gd name="T68" fmla="*/ 1199 w 1338"/>
                  <a:gd name="T69" fmla="*/ 242 h 731"/>
                  <a:gd name="T70" fmla="*/ 1250 w 1338"/>
                  <a:gd name="T71" fmla="*/ 239 h 731"/>
                  <a:gd name="T72" fmla="*/ 1297 w 1338"/>
                  <a:gd name="T73" fmla="*/ 263 h 731"/>
                  <a:gd name="T74" fmla="*/ 1326 w 1338"/>
                  <a:gd name="T75" fmla="*/ 305 h 731"/>
                  <a:gd name="T76" fmla="*/ 1336 w 1338"/>
                  <a:gd name="T77" fmla="*/ 378 h 731"/>
                  <a:gd name="T78" fmla="*/ 1319 w 1338"/>
                  <a:gd name="T79" fmla="*/ 427 h 731"/>
                  <a:gd name="T80" fmla="*/ 1282 w 1338"/>
                  <a:gd name="T81" fmla="*/ 462 h 731"/>
                  <a:gd name="T82" fmla="*/ 1234 w 1338"/>
                  <a:gd name="T83" fmla="*/ 471 h 731"/>
                  <a:gd name="T84" fmla="*/ 1163 w 1338"/>
                  <a:gd name="T85" fmla="*/ 449 h 731"/>
                  <a:gd name="T86" fmla="*/ 1096 w 1338"/>
                  <a:gd name="T87" fmla="*/ 425 h 731"/>
                  <a:gd name="T88" fmla="*/ 1078 w 1338"/>
                  <a:gd name="T89" fmla="*/ 446 h 731"/>
                  <a:gd name="T90" fmla="*/ 1069 w 1338"/>
                  <a:gd name="T91" fmla="*/ 632 h 731"/>
                  <a:gd name="T92" fmla="*/ 911 w 1338"/>
                  <a:gd name="T93" fmla="*/ 731 h 731"/>
                  <a:gd name="T94" fmla="*/ 799 w 1338"/>
                  <a:gd name="T95" fmla="*/ 716 h 731"/>
                  <a:gd name="T96" fmla="*/ 776 w 1338"/>
                  <a:gd name="T97" fmla="*/ 688 h 731"/>
                  <a:gd name="T98" fmla="*/ 806 w 1338"/>
                  <a:gd name="T99" fmla="*/ 634 h 731"/>
                  <a:gd name="T100" fmla="*/ 832 w 1338"/>
                  <a:gd name="T101" fmla="*/ 576 h 731"/>
                  <a:gd name="T102" fmla="*/ 829 w 1338"/>
                  <a:gd name="T103" fmla="*/ 527 h 731"/>
                  <a:gd name="T104" fmla="*/ 801 w 1338"/>
                  <a:gd name="T105" fmla="*/ 483 h 731"/>
                  <a:gd name="T106" fmla="*/ 756 w 1338"/>
                  <a:gd name="T107" fmla="*/ 458 h 731"/>
                  <a:gd name="T108" fmla="*/ 672 w 1338"/>
                  <a:gd name="T109" fmla="*/ 455 h 731"/>
                  <a:gd name="T110" fmla="*/ 627 w 1338"/>
                  <a:gd name="T111" fmla="*/ 480 h 731"/>
                  <a:gd name="T112" fmla="*/ 602 w 1338"/>
                  <a:gd name="T113" fmla="*/ 527 h 731"/>
                  <a:gd name="T114" fmla="*/ 602 w 1338"/>
                  <a:gd name="T115" fmla="*/ 578 h 731"/>
                  <a:gd name="T116" fmla="*/ 643 w 1338"/>
                  <a:gd name="T117" fmla="*/ 666 h 731"/>
                  <a:gd name="T118" fmla="*/ 639 w 1338"/>
                  <a:gd name="T119" fmla="*/ 704 h 731"/>
                  <a:gd name="T120" fmla="*/ 594 w 1338"/>
                  <a:gd name="T121" fmla="*/ 715 h 731"/>
                  <a:gd name="T122" fmla="*/ 347 w 1338"/>
                  <a:gd name="T123" fmla="*/ 716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38" h="731">
                    <a:moveTo>
                      <a:pt x="347" y="716"/>
                    </a:moveTo>
                    <a:lnTo>
                      <a:pt x="347" y="716"/>
                    </a:lnTo>
                    <a:lnTo>
                      <a:pt x="348" y="634"/>
                    </a:lnTo>
                    <a:lnTo>
                      <a:pt x="348" y="558"/>
                    </a:lnTo>
                    <a:lnTo>
                      <a:pt x="347" y="526"/>
                    </a:lnTo>
                    <a:lnTo>
                      <a:pt x="345" y="499"/>
                    </a:lnTo>
                    <a:lnTo>
                      <a:pt x="342" y="478"/>
                    </a:lnTo>
                    <a:lnTo>
                      <a:pt x="341" y="471"/>
                    </a:lnTo>
                    <a:lnTo>
                      <a:pt x="338" y="466"/>
                    </a:lnTo>
                    <a:lnTo>
                      <a:pt x="338" y="466"/>
                    </a:lnTo>
                    <a:lnTo>
                      <a:pt x="333" y="458"/>
                    </a:lnTo>
                    <a:lnTo>
                      <a:pt x="324" y="452"/>
                    </a:lnTo>
                    <a:lnTo>
                      <a:pt x="316" y="448"/>
                    </a:lnTo>
                    <a:lnTo>
                      <a:pt x="306" y="446"/>
                    </a:lnTo>
                    <a:lnTo>
                      <a:pt x="295" y="445"/>
                    </a:lnTo>
                    <a:lnTo>
                      <a:pt x="282" y="446"/>
                    </a:lnTo>
                    <a:lnTo>
                      <a:pt x="270" y="449"/>
                    </a:lnTo>
                    <a:lnTo>
                      <a:pt x="256" y="452"/>
                    </a:lnTo>
                    <a:lnTo>
                      <a:pt x="228" y="460"/>
                    </a:lnTo>
                    <a:lnTo>
                      <a:pt x="198" y="469"/>
                    </a:lnTo>
                    <a:lnTo>
                      <a:pt x="170" y="476"/>
                    </a:lnTo>
                    <a:lnTo>
                      <a:pt x="156" y="478"/>
                    </a:lnTo>
                    <a:lnTo>
                      <a:pt x="142" y="481"/>
                    </a:lnTo>
                    <a:lnTo>
                      <a:pt x="142" y="481"/>
                    </a:lnTo>
                    <a:lnTo>
                      <a:pt x="128" y="481"/>
                    </a:lnTo>
                    <a:lnTo>
                      <a:pt x="114" y="480"/>
                    </a:lnTo>
                    <a:lnTo>
                      <a:pt x="100" y="477"/>
                    </a:lnTo>
                    <a:lnTo>
                      <a:pt x="88" y="474"/>
                    </a:lnTo>
                    <a:lnTo>
                      <a:pt x="77" y="469"/>
                    </a:lnTo>
                    <a:lnTo>
                      <a:pt x="66" y="462"/>
                    </a:lnTo>
                    <a:lnTo>
                      <a:pt x="54" y="455"/>
                    </a:lnTo>
                    <a:lnTo>
                      <a:pt x="46" y="446"/>
                    </a:lnTo>
                    <a:lnTo>
                      <a:pt x="36" y="438"/>
                    </a:lnTo>
                    <a:lnTo>
                      <a:pt x="29" y="427"/>
                    </a:lnTo>
                    <a:lnTo>
                      <a:pt x="22" y="417"/>
                    </a:lnTo>
                    <a:lnTo>
                      <a:pt x="17" y="406"/>
                    </a:lnTo>
                    <a:lnTo>
                      <a:pt x="11" y="393"/>
                    </a:lnTo>
                    <a:lnTo>
                      <a:pt x="7" y="382"/>
                    </a:lnTo>
                    <a:lnTo>
                      <a:pt x="4" y="369"/>
                    </a:lnTo>
                    <a:lnTo>
                      <a:pt x="1" y="357"/>
                    </a:lnTo>
                    <a:lnTo>
                      <a:pt x="1" y="357"/>
                    </a:lnTo>
                    <a:lnTo>
                      <a:pt x="0" y="344"/>
                    </a:lnTo>
                    <a:lnTo>
                      <a:pt x="0" y="332"/>
                    </a:lnTo>
                    <a:lnTo>
                      <a:pt x="1" y="321"/>
                    </a:lnTo>
                    <a:lnTo>
                      <a:pt x="4" y="308"/>
                    </a:lnTo>
                    <a:lnTo>
                      <a:pt x="7" y="297"/>
                    </a:lnTo>
                    <a:lnTo>
                      <a:pt x="11" y="286"/>
                    </a:lnTo>
                    <a:lnTo>
                      <a:pt x="17" y="274"/>
                    </a:lnTo>
                    <a:lnTo>
                      <a:pt x="24" y="265"/>
                    </a:lnTo>
                    <a:lnTo>
                      <a:pt x="31" y="255"/>
                    </a:lnTo>
                    <a:lnTo>
                      <a:pt x="40" y="246"/>
                    </a:lnTo>
                    <a:lnTo>
                      <a:pt x="50" y="239"/>
                    </a:lnTo>
                    <a:lnTo>
                      <a:pt x="63" y="232"/>
                    </a:lnTo>
                    <a:lnTo>
                      <a:pt x="75" y="227"/>
                    </a:lnTo>
                    <a:lnTo>
                      <a:pt x="89" y="223"/>
                    </a:lnTo>
                    <a:lnTo>
                      <a:pt x="106" y="220"/>
                    </a:lnTo>
                    <a:lnTo>
                      <a:pt x="123" y="218"/>
                    </a:lnTo>
                    <a:lnTo>
                      <a:pt x="123" y="218"/>
                    </a:lnTo>
                    <a:lnTo>
                      <a:pt x="144" y="220"/>
                    </a:lnTo>
                    <a:lnTo>
                      <a:pt x="163" y="224"/>
                    </a:lnTo>
                    <a:lnTo>
                      <a:pt x="183" y="230"/>
                    </a:lnTo>
                    <a:lnTo>
                      <a:pt x="201" y="237"/>
                    </a:lnTo>
                    <a:lnTo>
                      <a:pt x="218" y="246"/>
                    </a:lnTo>
                    <a:lnTo>
                      <a:pt x="235" y="256"/>
                    </a:lnTo>
                    <a:lnTo>
                      <a:pt x="264" y="276"/>
                    </a:lnTo>
                    <a:lnTo>
                      <a:pt x="289" y="293"/>
                    </a:lnTo>
                    <a:lnTo>
                      <a:pt x="300" y="300"/>
                    </a:lnTo>
                    <a:lnTo>
                      <a:pt x="310" y="304"/>
                    </a:lnTo>
                    <a:lnTo>
                      <a:pt x="319" y="305"/>
                    </a:lnTo>
                    <a:lnTo>
                      <a:pt x="323" y="305"/>
                    </a:lnTo>
                    <a:lnTo>
                      <a:pt x="326" y="304"/>
                    </a:lnTo>
                    <a:lnTo>
                      <a:pt x="330" y="301"/>
                    </a:lnTo>
                    <a:lnTo>
                      <a:pt x="333" y="298"/>
                    </a:lnTo>
                    <a:lnTo>
                      <a:pt x="337" y="288"/>
                    </a:lnTo>
                    <a:lnTo>
                      <a:pt x="337" y="288"/>
                    </a:lnTo>
                    <a:lnTo>
                      <a:pt x="341" y="267"/>
                    </a:lnTo>
                    <a:lnTo>
                      <a:pt x="344" y="241"/>
                    </a:lnTo>
                    <a:lnTo>
                      <a:pt x="345" y="209"/>
                    </a:lnTo>
                    <a:lnTo>
                      <a:pt x="345" y="174"/>
                    </a:lnTo>
                    <a:lnTo>
                      <a:pt x="344" y="93"/>
                    </a:lnTo>
                    <a:lnTo>
                      <a:pt x="341" y="5"/>
                    </a:lnTo>
                    <a:lnTo>
                      <a:pt x="341" y="5"/>
                    </a:lnTo>
                    <a:lnTo>
                      <a:pt x="429" y="3"/>
                    </a:lnTo>
                    <a:lnTo>
                      <a:pt x="509" y="2"/>
                    </a:lnTo>
                    <a:lnTo>
                      <a:pt x="544" y="3"/>
                    </a:lnTo>
                    <a:lnTo>
                      <a:pt x="572" y="6"/>
                    </a:lnTo>
                    <a:lnTo>
                      <a:pt x="593" y="10"/>
                    </a:lnTo>
                    <a:lnTo>
                      <a:pt x="600" y="12"/>
                    </a:lnTo>
                    <a:lnTo>
                      <a:pt x="604" y="16"/>
                    </a:lnTo>
                    <a:lnTo>
                      <a:pt x="604" y="16"/>
                    </a:lnTo>
                    <a:lnTo>
                      <a:pt x="611" y="23"/>
                    </a:lnTo>
                    <a:lnTo>
                      <a:pt x="616" y="28"/>
                    </a:lnTo>
                    <a:lnTo>
                      <a:pt x="618" y="35"/>
                    </a:lnTo>
                    <a:lnTo>
                      <a:pt x="619" y="41"/>
                    </a:lnTo>
                    <a:lnTo>
                      <a:pt x="618" y="48"/>
                    </a:lnTo>
                    <a:lnTo>
                      <a:pt x="615" y="54"/>
                    </a:lnTo>
                    <a:lnTo>
                      <a:pt x="608" y="69"/>
                    </a:lnTo>
                    <a:lnTo>
                      <a:pt x="598" y="86"/>
                    </a:lnTo>
                    <a:lnTo>
                      <a:pt x="594" y="97"/>
                    </a:lnTo>
                    <a:lnTo>
                      <a:pt x="588" y="109"/>
                    </a:lnTo>
                    <a:lnTo>
                      <a:pt x="586" y="122"/>
                    </a:lnTo>
                    <a:lnTo>
                      <a:pt x="583" y="137"/>
                    </a:lnTo>
                    <a:lnTo>
                      <a:pt x="580" y="156"/>
                    </a:lnTo>
                    <a:lnTo>
                      <a:pt x="580" y="175"/>
                    </a:lnTo>
                    <a:lnTo>
                      <a:pt x="580" y="175"/>
                    </a:lnTo>
                    <a:lnTo>
                      <a:pt x="581" y="186"/>
                    </a:lnTo>
                    <a:lnTo>
                      <a:pt x="583" y="196"/>
                    </a:lnTo>
                    <a:lnTo>
                      <a:pt x="587" y="206"/>
                    </a:lnTo>
                    <a:lnTo>
                      <a:pt x="591" y="214"/>
                    </a:lnTo>
                    <a:lnTo>
                      <a:pt x="595" y="221"/>
                    </a:lnTo>
                    <a:lnTo>
                      <a:pt x="602" y="228"/>
                    </a:lnTo>
                    <a:lnTo>
                      <a:pt x="609" y="235"/>
                    </a:lnTo>
                    <a:lnTo>
                      <a:pt x="616" y="241"/>
                    </a:lnTo>
                    <a:lnTo>
                      <a:pt x="625" y="245"/>
                    </a:lnTo>
                    <a:lnTo>
                      <a:pt x="633" y="249"/>
                    </a:lnTo>
                    <a:lnTo>
                      <a:pt x="653" y="255"/>
                    </a:lnTo>
                    <a:lnTo>
                      <a:pt x="672" y="258"/>
                    </a:lnTo>
                    <a:lnTo>
                      <a:pt x="693" y="258"/>
                    </a:lnTo>
                    <a:lnTo>
                      <a:pt x="714" y="255"/>
                    </a:lnTo>
                    <a:lnTo>
                      <a:pt x="735" y="249"/>
                    </a:lnTo>
                    <a:lnTo>
                      <a:pt x="753" y="242"/>
                    </a:lnTo>
                    <a:lnTo>
                      <a:pt x="770" y="232"/>
                    </a:lnTo>
                    <a:lnTo>
                      <a:pt x="778" y="225"/>
                    </a:lnTo>
                    <a:lnTo>
                      <a:pt x="785" y="220"/>
                    </a:lnTo>
                    <a:lnTo>
                      <a:pt x="791" y="213"/>
                    </a:lnTo>
                    <a:lnTo>
                      <a:pt x="797" y="204"/>
                    </a:lnTo>
                    <a:lnTo>
                      <a:pt x="801" y="196"/>
                    </a:lnTo>
                    <a:lnTo>
                      <a:pt x="804" y="188"/>
                    </a:lnTo>
                    <a:lnTo>
                      <a:pt x="806" y="178"/>
                    </a:lnTo>
                    <a:lnTo>
                      <a:pt x="806" y="168"/>
                    </a:lnTo>
                    <a:lnTo>
                      <a:pt x="806" y="168"/>
                    </a:lnTo>
                    <a:lnTo>
                      <a:pt x="806" y="150"/>
                    </a:lnTo>
                    <a:lnTo>
                      <a:pt x="805" y="133"/>
                    </a:lnTo>
                    <a:lnTo>
                      <a:pt x="804" y="118"/>
                    </a:lnTo>
                    <a:lnTo>
                      <a:pt x="799" y="105"/>
                    </a:lnTo>
                    <a:lnTo>
                      <a:pt x="792" y="81"/>
                    </a:lnTo>
                    <a:lnTo>
                      <a:pt x="784" y="62"/>
                    </a:lnTo>
                    <a:lnTo>
                      <a:pt x="776" y="47"/>
                    </a:lnTo>
                    <a:lnTo>
                      <a:pt x="774" y="40"/>
                    </a:lnTo>
                    <a:lnTo>
                      <a:pt x="773" y="34"/>
                    </a:lnTo>
                    <a:lnTo>
                      <a:pt x="773" y="30"/>
                    </a:lnTo>
                    <a:lnTo>
                      <a:pt x="774" y="26"/>
                    </a:lnTo>
                    <a:lnTo>
                      <a:pt x="777" y="21"/>
                    </a:lnTo>
                    <a:lnTo>
                      <a:pt x="783" y="17"/>
                    </a:lnTo>
                    <a:lnTo>
                      <a:pt x="783" y="17"/>
                    </a:lnTo>
                    <a:lnTo>
                      <a:pt x="791" y="13"/>
                    </a:lnTo>
                    <a:lnTo>
                      <a:pt x="802" y="10"/>
                    </a:lnTo>
                    <a:lnTo>
                      <a:pt x="829" y="6"/>
                    </a:lnTo>
                    <a:lnTo>
                      <a:pt x="860" y="2"/>
                    </a:lnTo>
                    <a:lnTo>
                      <a:pt x="896" y="0"/>
                    </a:lnTo>
                    <a:lnTo>
                      <a:pt x="935" y="0"/>
                    </a:lnTo>
                    <a:lnTo>
                      <a:pt x="977" y="2"/>
                    </a:lnTo>
                    <a:lnTo>
                      <a:pt x="1065" y="6"/>
                    </a:lnTo>
                    <a:lnTo>
                      <a:pt x="1065" y="6"/>
                    </a:lnTo>
                    <a:lnTo>
                      <a:pt x="1061" y="114"/>
                    </a:lnTo>
                    <a:lnTo>
                      <a:pt x="1061" y="163"/>
                    </a:lnTo>
                    <a:lnTo>
                      <a:pt x="1062" y="207"/>
                    </a:lnTo>
                    <a:lnTo>
                      <a:pt x="1064" y="225"/>
                    </a:lnTo>
                    <a:lnTo>
                      <a:pt x="1066" y="244"/>
                    </a:lnTo>
                    <a:lnTo>
                      <a:pt x="1069" y="259"/>
                    </a:lnTo>
                    <a:lnTo>
                      <a:pt x="1073" y="272"/>
                    </a:lnTo>
                    <a:lnTo>
                      <a:pt x="1078" y="281"/>
                    </a:lnTo>
                    <a:lnTo>
                      <a:pt x="1083" y="290"/>
                    </a:lnTo>
                    <a:lnTo>
                      <a:pt x="1090" y="294"/>
                    </a:lnTo>
                    <a:lnTo>
                      <a:pt x="1094" y="295"/>
                    </a:lnTo>
                    <a:lnTo>
                      <a:pt x="1099" y="295"/>
                    </a:lnTo>
                    <a:lnTo>
                      <a:pt x="1099" y="295"/>
                    </a:lnTo>
                    <a:lnTo>
                      <a:pt x="1106" y="294"/>
                    </a:lnTo>
                    <a:lnTo>
                      <a:pt x="1113" y="291"/>
                    </a:lnTo>
                    <a:lnTo>
                      <a:pt x="1127" y="284"/>
                    </a:lnTo>
                    <a:lnTo>
                      <a:pt x="1153" y="265"/>
                    </a:lnTo>
                    <a:lnTo>
                      <a:pt x="1170" y="253"/>
                    </a:lnTo>
                    <a:lnTo>
                      <a:pt x="1178" y="249"/>
                    </a:lnTo>
                    <a:lnTo>
                      <a:pt x="1188" y="245"/>
                    </a:lnTo>
                    <a:lnTo>
                      <a:pt x="1199" y="242"/>
                    </a:lnTo>
                    <a:lnTo>
                      <a:pt x="1212" y="239"/>
                    </a:lnTo>
                    <a:lnTo>
                      <a:pt x="1224" y="238"/>
                    </a:lnTo>
                    <a:lnTo>
                      <a:pt x="1238" y="238"/>
                    </a:lnTo>
                    <a:lnTo>
                      <a:pt x="1238" y="238"/>
                    </a:lnTo>
                    <a:lnTo>
                      <a:pt x="1250" y="239"/>
                    </a:lnTo>
                    <a:lnTo>
                      <a:pt x="1261" y="242"/>
                    </a:lnTo>
                    <a:lnTo>
                      <a:pt x="1270" y="246"/>
                    </a:lnTo>
                    <a:lnTo>
                      <a:pt x="1280" y="251"/>
                    </a:lnTo>
                    <a:lnTo>
                      <a:pt x="1289" y="256"/>
                    </a:lnTo>
                    <a:lnTo>
                      <a:pt x="1297" y="263"/>
                    </a:lnTo>
                    <a:lnTo>
                      <a:pt x="1304" y="270"/>
                    </a:lnTo>
                    <a:lnTo>
                      <a:pt x="1311" y="277"/>
                    </a:lnTo>
                    <a:lnTo>
                      <a:pt x="1317" y="286"/>
                    </a:lnTo>
                    <a:lnTo>
                      <a:pt x="1322" y="295"/>
                    </a:lnTo>
                    <a:lnTo>
                      <a:pt x="1326" y="305"/>
                    </a:lnTo>
                    <a:lnTo>
                      <a:pt x="1331" y="315"/>
                    </a:lnTo>
                    <a:lnTo>
                      <a:pt x="1335" y="336"/>
                    </a:lnTo>
                    <a:lnTo>
                      <a:pt x="1338" y="357"/>
                    </a:lnTo>
                    <a:lnTo>
                      <a:pt x="1338" y="357"/>
                    </a:lnTo>
                    <a:lnTo>
                      <a:pt x="1336" y="378"/>
                    </a:lnTo>
                    <a:lnTo>
                      <a:pt x="1335" y="389"/>
                    </a:lnTo>
                    <a:lnTo>
                      <a:pt x="1332" y="399"/>
                    </a:lnTo>
                    <a:lnTo>
                      <a:pt x="1329" y="409"/>
                    </a:lnTo>
                    <a:lnTo>
                      <a:pt x="1325" y="418"/>
                    </a:lnTo>
                    <a:lnTo>
                      <a:pt x="1319" y="427"/>
                    </a:lnTo>
                    <a:lnTo>
                      <a:pt x="1314" y="435"/>
                    </a:lnTo>
                    <a:lnTo>
                      <a:pt x="1307" y="442"/>
                    </a:lnTo>
                    <a:lnTo>
                      <a:pt x="1300" y="449"/>
                    </a:lnTo>
                    <a:lnTo>
                      <a:pt x="1291" y="456"/>
                    </a:lnTo>
                    <a:lnTo>
                      <a:pt x="1282" y="462"/>
                    </a:lnTo>
                    <a:lnTo>
                      <a:pt x="1272" y="466"/>
                    </a:lnTo>
                    <a:lnTo>
                      <a:pt x="1259" y="469"/>
                    </a:lnTo>
                    <a:lnTo>
                      <a:pt x="1248" y="470"/>
                    </a:lnTo>
                    <a:lnTo>
                      <a:pt x="1234" y="471"/>
                    </a:lnTo>
                    <a:lnTo>
                      <a:pt x="1234" y="471"/>
                    </a:lnTo>
                    <a:lnTo>
                      <a:pt x="1223" y="471"/>
                    </a:lnTo>
                    <a:lnTo>
                      <a:pt x="1210" y="469"/>
                    </a:lnTo>
                    <a:lnTo>
                      <a:pt x="1198" y="464"/>
                    </a:lnTo>
                    <a:lnTo>
                      <a:pt x="1185" y="460"/>
                    </a:lnTo>
                    <a:lnTo>
                      <a:pt x="1163" y="449"/>
                    </a:lnTo>
                    <a:lnTo>
                      <a:pt x="1140" y="438"/>
                    </a:lnTo>
                    <a:lnTo>
                      <a:pt x="1121" y="428"/>
                    </a:lnTo>
                    <a:lnTo>
                      <a:pt x="1113" y="425"/>
                    </a:lnTo>
                    <a:lnTo>
                      <a:pt x="1104" y="424"/>
                    </a:lnTo>
                    <a:lnTo>
                      <a:pt x="1096" y="425"/>
                    </a:lnTo>
                    <a:lnTo>
                      <a:pt x="1090" y="428"/>
                    </a:lnTo>
                    <a:lnTo>
                      <a:pt x="1083" y="432"/>
                    </a:lnTo>
                    <a:lnTo>
                      <a:pt x="1079" y="441"/>
                    </a:lnTo>
                    <a:lnTo>
                      <a:pt x="1079" y="441"/>
                    </a:lnTo>
                    <a:lnTo>
                      <a:pt x="1078" y="446"/>
                    </a:lnTo>
                    <a:lnTo>
                      <a:pt x="1075" y="455"/>
                    </a:lnTo>
                    <a:lnTo>
                      <a:pt x="1073" y="477"/>
                    </a:lnTo>
                    <a:lnTo>
                      <a:pt x="1071" y="508"/>
                    </a:lnTo>
                    <a:lnTo>
                      <a:pt x="1071" y="546"/>
                    </a:lnTo>
                    <a:lnTo>
                      <a:pt x="1069" y="632"/>
                    </a:lnTo>
                    <a:lnTo>
                      <a:pt x="1071" y="729"/>
                    </a:lnTo>
                    <a:lnTo>
                      <a:pt x="1071" y="729"/>
                    </a:lnTo>
                    <a:lnTo>
                      <a:pt x="1015" y="731"/>
                    </a:lnTo>
                    <a:lnTo>
                      <a:pt x="962" y="731"/>
                    </a:lnTo>
                    <a:lnTo>
                      <a:pt x="911" y="731"/>
                    </a:lnTo>
                    <a:lnTo>
                      <a:pt x="867" y="729"/>
                    </a:lnTo>
                    <a:lnTo>
                      <a:pt x="846" y="726"/>
                    </a:lnTo>
                    <a:lnTo>
                      <a:pt x="829" y="723"/>
                    </a:lnTo>
                    <a:lnTo>
                      <a:pt x="813" y="720"/>
                    </a:lnTo>
                    <a:lnTo>
                      <a:pt x="799" y="716"/>
                    </a:lnTo>
                    <a:lnTo>
                      <a:pt x="790" y="711"/>
                    </a:lnTo>
                    <a:lnTo>
                      <a:pt x="781" y="704"/>
                    </a:lnTo>
                    <a:lnTo>
                      <a:pt x="777" y="697"/>
                    </a:lnTo>
                    <a:lnTo>
                      <a:pt x="776" y="692"/>
                    </a:lnTo>
                    <a:lnTo>
                      <a:pt x="776" y="688"/>
                    </a:lnTo>
                    <a:lnTo>
                      <a:pt x="776" y="688"/>
                    </a:lnTo>
                    <a:lnTo>
                      <a:pt x="777" y="681"/>
                    </a:lnTo>
                    <a:lnTo>
                      <a:pt x="778" y="674"/>
                    </a:lnTo>
                    <a:lnTo>
                      <a:pt x="787" y="662"/>
                    </a:lnTo>
                    <a:lnTo>
                      <a:pt x="806" y="634"/>
                    </a:lnTo>
                    <a:lnTo>
                      <a:pt x="818" y="618"/>
                    </a:lnTo>
                    <a:lnTo>
                      <a:pt x="822" y="608"/>
                    </a:lnTo>
                    <a:lnTo>
                      <a:pt x="826" y="599"/>
                    </a:lnTo>
                    <a:lnTo>
                      <a:pt x="829" y="588"/>
                    </a:lnTo>
                    <a:lnTo>
                      <a:pt x="832" y="576"/>
                    </a:lnTo>
                    <a:lnTo>
                      <a:pt x="833" y="564"/>
                    </a:lnTo>
                    <a:lnTo>
                      <a:pt x="832" y="550"/>
                    </a:lnTo>
                    <a:lnTo>
                      <a:pt x="832" y="550"/>
                    </a:lnTo>
                    <a:lnTo>
                      <a:pt x="832" y="537"/>
                    </a:lnTo>
                    <a:lnTo>
                      <a:pt x="829" y="527"/>
                    </a:lnTo>
                    <a:lnTo>
                      <a:pt x="825" y="516"/>
                    </a:lnTo>
                    <a:lnTo>
                      <a:pt x="820" y="508"/>
                    </a:lnTo>
                    <a:lnTo>
                      <a:pt x="815" y="498"/>
                    </a:lnTo>
                    <a:lnTo>
                      <a:pt x="808" y="491"/>
                    </a:lnTo>
                    <a:lnTo>
                      <a:pt x="801" y="483"/>
                    </a:lnTo>
                    <a:lnTo>
                      <a:pt x="792" y="477"/>
                    </a:lnTo>
                    <a:lnTo>
                      <a:pt x="784" y="470"/>
                    </a:lnTo>
                    <a:lnTo>
                      <a:pt x="776" y="466"/>
                    </a:lnTo>
                    <a:lnTo>
                      <a:pt x="766" y="460"/>
                    </a:lnTo>
                    <a:lnTo>
                      <a:pt x="756" y="458"/>
                    </a:lnTo>
                    <a:lnTo>
                      <a:pt x="735" y="452"/>
                    </a:lnTo>
                    <a:lnTo>
                      <a:pt x="714" y="449"/>
                    </a:lnTo>
                    <a:lnTo>
                      <a:pt x="693" y="451"/>
                    </a:lnTo>
                    <a:lnTo>
                      <a:pt x="682" y="452"/>
                    </a:lnTo>
                    <a:lnTo>
                      <a:pt x="672" y="455"/>
                    </a:lnTo>
                    <a:lnTo>
                      <a:pt x="662" y="459"/>
                    </a:lnTo>
                    <a:lnTo>
                      <a:pt x="653" y="463"/>
                    </a:lnTo>
                    <a:lnTo>
                      <a:pt x="644" y="467"/>
                    </a:lnTo>
                    <a:lnTo>
                      <a:pt x="636" y="473"/>
                    </a:lnTo>
                    <a:lnTo>
                      <a:pt x="627" y="480"/>
                    </a:lnTo>
                    <a:lnTo>
                      <a:pt x="620" y="488"/>
                    </a:lnTo>
                    <a:lnTo>
                      <a:pt x="615" y="497"/>
                    </a:lnTo>
                    <a:lnTo>
                      <a:pt x="609" y="506"/>
                    </a:lnTo>
                    <a:lnTo>
                      <a:pt x="605" y="516"/>
                    </a:lnTo>
                    <a:lnTo>
                      <a:pt x="602" y="527"/>
                    </a:lnTo>
                    <a:lnTo>
                      <a:pt x="600" y="540"/>
                    </a:lnTo>
                    <a:lnTo>
                      <a:pt x="600" y="553"/>
                    </a:lnTo>
                    <a:lnTo>
                      <a:pt x="600" y="553"/>
                    </a:lnTo>
                    <a:lnTo>
                      <a:pt x="600" y="565"/>
                    </a:lnTo>
                    <a:lnTo>
                      <a:pt x="602" y="578"/>
                    </a:lnTo>
                    <a:lnTo>
                      <a:pt x="607" y="589"/>
                    </a:lnTo>
                    <a:lnTo>
                      <a:pt x="611" y="601"/>
                    </a:lnTo>
                    <a:lnTo>
                      <a:pt x="622" y="625"/>
                    </a:lnTo>
                    <a:lnTo>
                      <a:pt x="633" y="646"/>
                    </a:lnTo>
                    <a:lnTo>
                      <a:pt x="643" y="666"/>
                    </a:lnTo>
                    <a:lnTo>
                      <a:pt x="646" y="676"/>
                    </a:lnTo>
                    <a:lnTo>
                      <a:pt x="647" y="684"/>
                    </a:lnTo>
                    <a:lnTo>
                      <a:pt x="646" y="691"/>
                    </a:lnTo>
                    <a:lnTo>
                      <a:pt x="643" y="698"/>
                    </a:lnTo>
                    <a:lnTo>
                      <a:pt x="639" y="704"/>
                    </a:lnTo>
                    <a:lnTo>
                      <a:pt x="630" y="709"/>
                    </a:lnTo>
                    <a:lnTo>
                      <a:pt x="630" y="709"/>
                    </a:lnTo>
                    <a:lnTo>
                      <a:pt x="625" y="711"/>
                    </a:lnTo>
                    <a:lnTo>
                      <a:pt x="616" y="712"/>
                    </a:lnTo>
                    <a:lnTo>
                      <a:pt x="594" y="715"/>
                    </a:lnTo>
                    <a:lnTo>
                      <a:pt x="565" y="716"/>
                    </a:lnTo>
                    <a:lnTo>
                      <a:pt x="528" y="718"/>
                    </a:lnTo>
                    <a:lnTo>
                      <a:pt x="442" y="718"/>
                    </a:lnTo>
                    <a:lnTo>
                      <a:pt x="347" y="716"/>
                    </a:lnTo>
                    <a:lnTo>
                      <a:pt x="347" y="716"/>
                    </a:lnTo>
                    <a:close/>
                  </a:path>
                </a:pathLst>
              </a:custGeom>
              <a:solidFill>
                <a:schemeClr val="accent4"/>
              </a:solidFill>
              <a:ln w="28575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iSlîdé">
                <a:extLst>
                  <a:ext uri="{FF2B5EF4-FFF2-40B4-BE49-F238E27FC236}">
                    <a16:creationId xmlns:a16="http://schemas.microsoft.com/office/drawing/2014/main" id="{622439E8-3E46-44EF-B3B1-49C59194914D}"/>
                  </a:ext>
                </a:extLst>
              </p:cNvPr>
              <p:cNvSpPr/>
              <p:nvPr/>
            </p:nvSpPr>
            <p:spPr bwMode="auto">
              <a:xfrm>
                <a:off x="3895725" y="2906714"/>
                <a:ext cx="2052637" cy="1154112"/>
              </a:xfrm>
              <a:custGeom>
                <a:avLst/>
                <a:gdLst>
                  <a:gd name="T0" fmla="*/ 757 w 1293"/>
                  <a:gd name="T1" fmla="*/ 716 h 727"/>
                  <a:gd name="T2" fmla="*/ 687 w 1293"/>
                  <a:gd name="T3" fmla="*/ 703 h 727"/>
                  <a:gd name="T4" fmla="*/ 681 w 1293"/>
                  <a:gd name="T5" fmla="*/ 667 h 727"/>
                  <a:gd name="T6" fmla="*/ 722 w 1293"/>
                  <a:gd name="T7" fmla="*/ 578 h 727"/>
                  <a:gd name="T8" fmla="*/ 722 w 1293"/>
                  <a:gd name="T9" fmla="*/ 527 h 727"/>
                  <a:gd name="T10" fmla="*/ 697 w 1293"/>
                  <a:gd name="T11" fmla="*/ 481 h 727"/>
                  <a:gd name="T12" fmla="*/ 652 w 1293"/>
                  <a:gd name="T13" fmla="*/ 455 h 727"/>
                  <a:gd name="T14" fmla="*/ 589 w 1293"/>
                  <a:gd name="T15" fmla="*/ 452 h 727"/>
                  <a:gd name="T16" fmla="*/ 532 w 1293"/>
                  <a:gd name="T17" fmla="*/ 477 h 727"/>
                  <a:gd name="T18" fmla="*/ 499 w 1293"/>
                  <a:gd name="T19" fmla="*/ 518 h 727"/>
                  <a:gd name="T20" fmla="*/ 492 w 1293"/>
                  <a:gd name="T21" fmla="*/ 564 h 727"/>
                  <a:gd name="T22" fmla="*/ 508 w 1293"/>
                  <a:gd name="T23" fmla="*/ 618 h 727"/>
                  <a:gd name="T24" fmla="*/ 548 w 1293"/>
                  <a:gd name="T25" fmla="*/ 688 h 727"/>
                  <a:gd name="T26" fmla="*/ 543 w 1293"/>
                  <a:gd name="T27" fmla="*/ 703 h 727"/>
                  <a:gd name="T28" fmla="*/ 477 w 1293"/>
                  <a:gd name="T29" fmla="*/ 724 h 727"/>
                  <a:gd name="T30" fmla="*/ 252 w 1293"/>
                  <a:gd name="T31" fmla="*/ 723 h 727"/>
                  <a:gd name="T32" fmla="*/ 252 w 1293"/>
                  <a:gd name="T33" fmla="*/ 480 h 727"/>
                  <a:gd name="T34" fmla="*/ 237 w 1293"/>
                  <a:gd name="T35" fmla="*/ 428 h 727"/>
                  <a:gd name="T36" fmla="*/ 211 w 1293"/>
                  <a:gd name="T37" fmla="*/ 427 h 727"/>
                  <a:gd name="T38" fmla="*/ 123 w 1293"/>
                  <a:gd name="T39" fmla="*/ 456 h 727"/>
                  <a:gd name="T40" fmla="*/ 70 w 1293"/>
                  <a:gd name="T41" fmla="*/ 455 h 727"/>
                  <a:gd name="T42" fmla="*/ 31 w 1293"/>
                  <a:gd name="T43" fmla="*/ 428 h 727"/>
                  <a:gd name="T44" fmla="*/ 0 w 1293"/>
                  <a:gd name="T45" fmla="*/ 344 h 727"/>
                  <a:gd name="T46" fmla="*/ 17 w 1293"/>
                  <a:gd name="T47" fmla="*/ 267 h 727"/>
                  <a:gd name="T48" fmla="*/ 52 w 1293"/>
                  <a:gd name="T49" fmla="*/ 237 h 727"/>
                  <a:gd name="T50" fmla="*/ 102 w 1293"/>
                  <a:gd name="T51" fmla="*/ 231 h 727"/>
                  <a:gd name="T52" fmla="*/ 171 w 1293"/>
                  <a:gd name="T53" fmla="*/ 249 h 727"/>
                  <a:gd name="T54" fmla="*/ 223 w 1293"/>
                  <a:gd name="T55" fmla="*/ 269 h 727"/>
                  <a:gd name="T56" fmla="*/ 245 w 1293"/>
                  <a:gd name="T57" fmla="*/ 251 h 727"/>
                  <a:gd name="T58" fmla="*/ 255 w 1293"/>
                  <a:gd name="T59" fmla="*/ 91 h 727"/>
                  <a:gd name="T60" fmla="*/ 457 w 1293"/>
                  <a:gd name="T61" fmla="*/ 0 h 727"/>
                  <a:gd name="T62" fmla="*/ 534 w 1293"/>
                  <a:gd name="T63" fmla="*/ 13 h 727"/>
                  <a:gd name="T64" fmla="*/ 548 w 1293"/>
                  <a:gd name="T65" fmla="*/ 32 h 727"/>
                  <a:gd name="T66" fmla="*/ 518 w 1293"/>
                  <a:gd name="T67" fmla="*/ 87 h 727"/>
                  <a:gd name="T68" fmla="*/ 492 w 1293"/>
                  <a:gd name="T69" fmla="*/ 146 h 727"/>
                  <a:gd name="T70" fmla="*/ 495 w 1293"/>
                  <a:gd name="T71" fmla="*/ 195 h 727"/>
                  <a:gd name="T72" fmla="*/ 523 w 1293"/>
                  <a:gd name="T73" fmla="*/ 238 h 727"/>
                  <a:gd name="T74" fmla="*/ 568 w 1293"/>
                  <a:gd name="T75" fmla="*/ 264 h 727"/>
                  <a:gd name="T76" fmla="*/ 652 w 1293"/>
                  <a:gd name="T77" fmla="*/ 266 h 727"/>
                  <a:gd name="T78" fmla="*/ 697 w 1293"/>
                  <a:gd name="T79" fmla="*/ 241 h 727"/>
                  <a:gd name="T80" fmla="*/ 722 w 1293"/>
                  <a:gd name="T81" fmla="*/ 193 h 727"/>
                  <a:gd name="T82" fmla="*/ 722 w 1293"/>
                  <a:gd name="T83" fmla="*/ 144 h 727"/>
                  <a:gd name="T84" fmla="*/ 681 w 1293"/>
                  <a:gd name="T85" fmla="*/ 55 h 727"/>
                  <a:gd name="T86" fmla="*/ 685 w 1293"/>
                  <a:gd name="T87" fmla="*/ 17 h 727"/>
                  <a:gd name="T88" fmla="*/ 759 w 1293"/>
                  <a:gd name="T89" fmla="*/ 4 h 727"/>
                  <a:gd name="T90" fmla="*/ 973 w 1293"/>
                  <a:gd name="T91" fmla="*/ 88 h 727"/>
                  <a:gd name="T92" fmla="*/ 983 w 1293"/>
                  <a:gd name="T93" fmla="*/ 249 h 727"/>
                  <a:gd name="T94" fmla="*/ 1012 w 1293"/>
                  <a:gd name="T95" fmla="*/ 276 h 727"/>
                  <a:gd name="T96" fmla="*/ 1061 w 1293"/>
                  <a:gd name="T97" fmla="*/ 262 h 727"/>
                  <a:gd name="T98" fmla="*/ 1141 w 1293"/>
                  <a:gd name="T99" fmla="*/ 223 h 727"/>
                  <a:gd name="T100" fmla="*/ 1204 w 1293"/>
                  <a:gd name="T101" fmla="*/ 228 h 727"/>
                  <a:gd name="T102" fmla="*/ 1263 w 1293"/>
                  <a:gd name="T103" fmla="*/ 263 h 727"/>
                  <a:gd name="T104" fmla="*/ 1291 w 1293"/>
                  <a:gd name="T105" fmla="*/ 316 h 727"/>
                  <a:gd name="T106" fmla="*/ 1292 w 1293"/>
                  <a:gd name="T107" fmla="*/ 365 h 727"/>
                  <a:gd name="T108" fmla="*/ 1271 w 1293"/>
                  <a:gd name="T109" fmla="*/ 422 h 727"/>
                  <a:gd name="T110" fmla="*/ 1224 w 1293"/>
                  <a:gd name="T111" fmla="*/ 466 h 727"/>
                  <a:gd name="T112" fmla="*/ 1152 w 1293"/>
                  <a:gd name="T113" fmla="*/ 483 h 727"/>
                  <a:gd name="T114" fmla="*/ 1107 w 1293"/>
                  <a:gd name="T115" fmla="*/ 469 h 727"/>
                  <a:gd name="T116" fmla="*/ 1022 w 1293"/>
                  <a:gd name="T117" fmla="*/ 422 h 727"/>
                  <a:gd name="T118" fmla="*/ 987 w 1293"/>
                  <a:gd name="T119" fmla="*/ 434 h 727"/>
                  <a:gd name="T120" fmla="*/ 966 w 1293"/>
                  <a:gd name="T121" fmla="*/ 491 h 727"/>
                  <a:gd name="T122" fmla="*/ 966 w 1293"/>
                  <a:gd name="T123" fmla="*/ 717 h 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93" h="727">
                    <a:moveTo>
                      <a:pt x="966" y="717"/>
                    </a:moveTo>
                    <a:lnTo>
                      <a:pt x="966" y="717"/>
                    </a:lnTo>
                    <a:lnTo>
                      <a:pt x="874" y="719"/>
                    </a:lnTo>
                    <a:lnTo>
                      <a:pt x="792" y="717"/>
                    </a:lnTo>
                    <a:lnTo>
                      <a:pt x="757" y="716"/>
                    </a:lnTo>
                    <a:lnTo>
                      <a:pt x="729" y="715"/>
                    </a:lnTo>
                    <a:lnTo>
                      <a:pt x="708" y="712"/>
                    </a:lnTo>
                    <a:lnTo>
                      <a:pt x="694" y="709"/>
                    </a:lnTo>
                    <a:lnTo>
                      <a:pt x="694" y="709"/>
                    </a:lnTo>
                    <a:lnTo>
                      <a:pt x="687" y="703"/>
                    </a:lnTo>
                    <a:lnTo>
                      <a:pt x="681" y="698"/>
                    </a:lnTo>
                    <a:lnTo>
                      <a:pt x="678" y="691"/>
                    </a:lnTo>
                    <a:lnTo>
                      <a:pt x="677" y="684"/>
                    </a:lnTo>
                    <a:lnTo>
                      <a:pt x="678" y="675"/>
                    </a:lnTo>
                    <a:lnTo>
                      <a:pt x="681" y="667"/>
                    </a:lnTo>
                    <a:lnTo>
                      <a:pt x="691" y="646"/>
                    </a:lnTo>
                    <a:lnTo>
                      <a:pt x="702" y="625"/>
                    </a:lnTo>
                    <a:lnTo>
                      <a:pt x="713" y="601"/>
                    </a:lnTo>
                    <a:lnTo>
                      <a:pt x="717" y="590"/>
                    </a:lnTo>
                    <a:lnTo>
                      <a:pt x="722" y="578"/>
                    </a:lnTo>
                    <a:lnTo>
                      <a:pt x="724" y="565"/>
                    </a:lnTo>
                    <a:lnTo>
                      <a:pt x="724" y="552"/>
                    </a:lnTo>
                    <a:lnTo>
                      <a:pt x="724" y="552"/>
                    </a:lnTo>
                    <a:lnTo>
                      <a:pt x="724" y="540"/>
                    </a:lnTo>
                    <a:lnTo>
                      <a:pt x="722" y="527"/>
                    </a:lnTo>
                    <a:lnTo>
                      <a:pt x="719" y="516"/>
                    </a:lnTo>
                    <a:lnTo>
                      <a:pt x="715" y="506"/>
                    </a:lnTo>
                    <a:lnTo>
                      <a:pt x="709" y="497"/>
                    </a:lnTo>
                    <a:lnTo>
                      <a:pt x="704" y="488"/>
                    </a:lnTo>
                    <a:lnTo>
                      <a:pt x="697" y="481"/>
                    </a:lnTo>
                    <a:lnTo>
                      <a:pt x="688" y="474"/>
                    </a:lnTo>
                    <a:lnTo>
                      <a:pt x="680" y="467"/>
                    </a:lnTo>
                    <a:lnTo>
                      <a:pt x="671" y="463"/>
                    </a:lnTo>
                    <a:lnTo>
                      <a:pt x="662" y="459"/>
                    </a:lnTo>
                    <a:lnTo>
                      <a:pt x="652" y="455"/>
                    </a:lnTo>
                    <a:lnTo>
                      <a:pt x="642" y="453"/>
                    </a:lnTo>
                    <a:lnTo>
                      <a:pt x="631" y="450"/>
                    </a:lnTo>
                    <a:lnTo>
                      <a:pt x="610" y="450"/>
                    </a:lnTo>
                    <a:lnTo>
                      <a:pt x="610" y="450"/>
                    </a:lnTo>
                    <a:lnTo>
                      <a:pt x="589" y="452"/>
                    </a:lnTo>
                    <a:lnTo>
                      <a:pt x="568" y="457"/>
                    </a:lnTo>
                    <a:lnTo>
                      <a:pt x="558" y="462"/>
                    </a:lnTo>
                    <a:lnTo>
                      <a:pt x="548" y="466"/>
                    </a:lnTo>
                    <a:lnTo>
                      <a:pt x="540" y="471"/>
                    </a:lnTo>
                    <a:lnTo>
                      <a:pt x="532" y="477"/>
                    </a:lnTo>
                    <a:lnTo>
                      <a:pt x="523" y="484"/>
                    </a:lnTo>
                    <a:lnTo>
                      <a:pt x="516" y="491"/>
                    </a:lnTo>
                    <a:lnTo>
                      <a:pt x="509" y="499"/>
                    </a:lnTo>
                    <a:lnTo>
                      <a:pt x="504" y="508"/>
                    </a:lnTo>
                    <a:lnTo>
                      <a:pt x="499" y="518"/>
                    </a:lnTo>
                    <a:lnTo>
                      <a:pt x="495" y="527"/>
                    </a:lnTo>
                    <a:lnTo>
                      <a:pt x="494" y="538"/>
                    </a:lnTo>
                    <a:lnTo>
                      <a:pt x="492" y="550"/>
                    </a:lnTo>
                    <a:lnTo>
                      <a:pt x="492" y="550"/>
                    </a:lnTo>
                    <a:lnTo>
                      <a:pt x="492" y="564"/>
                    </a:lnTo>
                    <a:lnTo>
                      <a:pt x="492" y="576"/>
                    </a:lnTo>
                    <a:lnTo>
                      <a:pt x="495" y="589"/>
                    </a:lnTo>
                    <a:lnTo>
                      <a:pt x="498" y="599"/>
                    </a:lnTo>
                    <a:lnTo>
                      <a:pt x="502" y="608"/>
                    </a:lnTo>
                    <a:lnTo>
                      <a:pt x="508" y="618"/>
                    </a:lnTo>
                    <a:lnTo>
                      <a:pt x="518" y="634"/>
                    </a:lnTo>
                    <a:lnTo>
                      <a:pt x="539" y="661"/>
                    </a:lnTo>
                    <a:lnTo>
                      <a:pt x="546" y="675"/>
                    </a:lnTo>
                    <a:lnTo>
                      <a:pt x="547" y="681"/>
                    </a:lnTo>
                    <a:lnTo>
                      <a:pt x="548" y="688"/>
                    </a:lnTo>
                    <a:lnTo>
                      <a:pt x="548" y="688"/>
                    </a:lnTo>
                    <a:lnTo>
                      <a:pt x="548" y="692"/>
                    </a:lnTo>
                    <a:lnTo>
                      <a:pt x="547" y="696"/>
                    </a:lnTo>
                    <a:lnTo>
                      <a:pt x="546" y="701"/>
                    </a:lnTo>
                    <a:lnTo>
                      <a:pt x="543" y="703"/>
                    </a:lnTo>
                    <a:lnTo>
                      <a:pt x="534" y="710"/>
                    </a:lnTo>
                    <a:lnTo>
                      <a:pt x="525" y="715"/>
                    </a:lnTo>
                    <a:lnTo>
                      <a:pt x="511" y="719"/>
                    </a:lnTo>
                    <a:lnTo>
                      <a:pt x="495" y="722"/>
                    </a:lnTo>
                    <a:lnTo>
                      <a:pt x="477" y="724"/>
                    </a:lnTo>
                    <a:lnTo>
                      <a:pt x="457" y="726"/>
                    </a:lnTo>
                    <a:lnTo>
                      <a:pt x="413" y="727"/>
                    </a:lnTo>
                    <a:lnTo>
                      <a:pt x="362" y="727"/>
                    </a:lnTo>
                    <a:lnTo>
                      <a:pt x="252" y="723"/>
                    </a:lnTo>
                    <a:lnTo>
                      <a:pt x="252" y="723"/>
                    </a:lnTo>
                    <a:lnTo>
                      <a:pt x="256" y="632"/>
                    </a:lnTo>
                    <a:lnTo>
                      <a:pt x="256" y="589"/>
                    </a:lnTo>
                    <a:lnTo>
                      <a:pt x="256" y="548"/>
                    </a:lnTo>
                    <a:lnTo>
                      <a:pt x="255" y="512"/>
                    </a:lnTo>
                    <a:lnTo>
                      <a:pt x="252" y="480"/>
                    </a:lnTo>
                    <a:lnTo>
                      <a:pt x="248" y="453"/>
                    </a:lnTo>
                    <a:lnTo>
                      <a:pt x="244" y="442"/>
                    </a:lnTo>
                    <a:lnTo>
                      <a:pt x="239" y="434"/>
                    </a:lnTo>
                    <a:lnTo>
                      <a:pt x="239" y="434"/>
                    </a:lnTo>
                    <a:lnTo>
                      <a:pt x="237" y="428"/>
                    </a:lnTo>
                    <a:lnTo>
                      <a:pt x="232" y="425"/>
                    </a:lnTo>
                    <a:lnTo>
                      <a:pt x="228" y="422"/>
                    </a:lnTo>
                    <a:lnTo>
                      <a:pt x="223" y="422"/>
                    </a:lnTo>
                    <a:lnTo>
                      <a:pt x="217" y="424"/>
                    </a:lnTo>
                    <a:lnTo>
                      <a:pt x="211" y="427"/>
                    </a:lnTo>
                    <a:lnTo>
                      <a:pt x="196" y="434"/>
                    </a:lnTo>
                    <a:lnTo>
                      <a:pt x="177" y="442"/>
                    </a:lnTo>
                    <a:lnTo>
                      <a:pt x="153" y="450"/>
                    </a:lnTo>
                    <a:lnTo>
                      <a:pt x="139" y="453"/>
                    </a:lnTo>
                    <a:lnTo>
                      <a:pt x="123" y="456"/>
                    </a:lnTo>
                    <a:lnTo>
                      <a:pt x="107" y="457"/>
                    </a:lnTo>
                    <a:lnTo>
                      <a:pt x="88" y="457"/>
                    </a:lnTo>
                    <a:lnTo>
                      <a:pt x="88" y="457"/>
                    </a:lnTo>
                    <a:lnTo>
                      <a:pt x="79" y="456"/>
                    </a:lnTo>
                    <a:lnTo>
                      <a:pt x="70" y="455"/>
                    </a:lnTo>
                    <a:lnTo>
                      <a:pt x="60" y="452"/>
                    </a:lnTo>
                    <a:lnTo>
                      <a:pt x="54" y="446"/>
                    </a:lnTo>
                    <a:lnTo>
                      <a:pt x="45" y="442"/>
                    </a:lnTo>
                    <a:lnTo>
                      <a:pt x="38" y="435"/>
                    </a:lnTo>
                    <a:lnTo>
                      <a:pt x="31" y="428"/>
                    </a:lnTo>
                    <a:lnTo>
                      <a:pt x="26" y="421"/>
                    </a:lnTo>
                    <a:lnTo>
                      <a:pt x="16" y="404"/>
                    </a:lnTo>
                    <a:lnTo>
                      <a:pt x="7" y="385"/>
                    </a:lnTo>
                    <a:lnTo>
                      <a:pt x="3" y="365"/>
                    </a:lnTo>
                    <a:lnTo>
                      <a:pt x="0" y="344"/>
                    </a:lnTo>
                    <a:lnTo>
                      <a:pt x="0" y="323"/>
                    </a:lnTo>
                    <a:lnTo>
                      <a:pt x="3" y="304"/>
                    </a:lnTo>
                    <a:lnTo>
                      <a:pt x="9" y="284"/>
                    </a:lnTo>
                    <a:lnTo>
                      <a:pt x="13" y="276"/>
                    </a:lnTo>
                    <a:lnTo>
                      <a:pt x="17" y="267"/>
                    </a:lnTo>
                    <a:lnTo>
                      <a:pt x="23" y="259"/>
                    </a:lnTo>
                    <a:lnTo>
                      <a:pt x="30" y="253"/>
                    </a:lnTo>
                    <a:lnTo>
                      <a:pt x="37" y="246"/>
                    </a:lnTo>
                    <a:lnTo>
                      <a:pt x="44" y="241"/>
                    </a:lnTo>
                    <a:lnTo>
                      <a:pt x="52" y="237"/>
                    </a:lnTo>
                    <a:lnTo>
                      <a:pt x="62" y="234"/>
                    </a:lnTo>
                    <a:lnTo>
                      <a:pt x="72" y="232"/>
                    </a:lnTo>
                    <a:lnTo>
                      <a:pt x="83" y="231"/>
                    </a:lnTo>
                    <a:lnTo>
                      <a:pt x="83" y="231"/>
                    </a:lnTo>
                    <a:lnTo>
                      <a:pt x="102" y="231"/>
                    </a:lnTo>
                    <a:lnTo>
                      <a:pt x="119" y="232"/>
                    </a:lnTo>
                    <a:lnTo>
                      <a:pt x="135" y="235"/>
                    </a:lnTo>
                    <a:lnTo>
                      <a:pt x="149" y="239"/>
                    </a:lnTo>
                    <a:lnTo>
                      <a:pt x="161" y="244"/>
                    </a:lnTo>
                    <a:lnTo>
                      <a:pt x="171" y="249"/>
                    </a:lnTo>
                    <a:lnTo>
                      <a:pt x="189" y="259"/>
                    </a:lnTo>
                    <a:lnTo>
                      <a:pt x="203" y="266"/>
                    </a:lnTo>
                    <a:lnTo>
                      <a:pt x="210" y="269"/>
                    </a:lnTo>
                    <a:lnTo>
                      <a:pt x="216" y="269"/>
                    </a:lnTo>
                    <a:lnTo>
                      <a:pt x="223" y="269"/>
                    </a:lnTo>
                    <a:lnTo>
                      <a:pt x="228" y="266"/>
                    </a:lnTo>
                    <a:lnTo>
                      <a:pt x="235" y="262"/>
                    </a:lnTo>
                    <a:lnTo>
                      <a:pt x="242" y="255"/>
                    </a:lnTo>
                    <a:lnTo>
                      <a:pt x="242" y="255"/>
                    </a:lnTo>
                    <a:lnTo>
                      <a:pt x="245" y="251"/>
                    </a:lnTo>
                    <a:lnTo>
                      <a:pt x="248" y="244"/>
                    </a:lnTo>
                    <a:lnTo>
                      <a:pt x="252" y="224"/>
                    </a:lnTo>
                    <a:lnTo>
                      <a:pt x="253" y="199"/>
                    </a:lnTo>
                    <a:lnTo>
                      <a:pt x="255" y="167"/>
                    </a:lnTo>
                    <a:lnTo>
                      <a:pt x="255" y="91"/>
                    </a:lnTo>
                    <a:lnTo>
                      <a:pt x="253" y="9"/>
                    </a:lnTo>
                    <a:lnTo>
                      <a:pt x="253" y="9"/>
                    </a:lnTo>
                    <a:lnTo>
                      <a:pt x="362" y="2"/>
                    </a:lnTo>
                    <a:lnTo>
                      <a:pt x="413" y="0"/>
                    </a:lnTo>
                    <a:lnTo>
                      <a:pt x="457" y="0"/>
                    </a:lnTo>
                    <a:lnTo>
                      <a:pt x="477" y="0"/>
                    </a:lnTo>
                    <a:lnTo>
                      <a:pt x="495" y="2"/>
                    </a:lnTo>
                    <a:lnTo>
                      <a:pt x="511" y="4"/>
                    </a:lnTo>
                    <a:lnTo>
                      <a:pt x="525" y="9"/>
                    </a:lnTo>
                    <a:lnTo>
                      <a:pt x="534" y="13"/>
                    </a:lnTo>
                    <a:lnTo>
                      <a:pt x="543" y="18"/>
                    </a:lnTo>
                    <a:lnTo>
                      <a:pt x="546" y="21"/>
                    </a:lnTo>
                    <a:lnTo>
                      <a:pt x="547" y="25"/>
                    </a:lnTo>
                    <a:lnTo>
                      <a:pt x="548" y="28"/>
                    </a:lnTo>
                    <a:lnTo>
                      <a:pt x="548" y="32"/>
                    </a:lnTo>
                    <a:lnTo>
                      <a:pt x="548" y="32"/>
                    </a:lnTo>
                    <a:lnTo>
                      <a:pt x="547" y="39"/>
                    </a:lnTo>
                    <a:lnTo>
                      <a:pt x="546" y="46"/>
                    </a:lnTo>
                    <a:lnTo>
                      <a:pt x="537" y="60"/>
                    </a:lnTo>
                    <a:lnTo>
                      <a:pt x="518" y="87"/>
                    </a:lnTo>
                    <a:lnTo>
                      <a:pt x="506" y="104"/>
                    </a:lnTo>
                    <a:lnTo>
                      <a:pt x="502" y="112"/>
                    </a:lnTo>
                    <a:lnTo>
                      <a:pt x="498" y="122"/>
                    </a:lnTo>
                    <a:lnTo>
                      <a:pt x="495" y="133"/>
                    </a:lnTo>
                    <a:lnTo>
                      <a:pt x="492" y="146"/>
                    </a:lnTo>
                    <a:lnTo>
                      <a:pt x="491" y="158"/>
                    </a:lnTo>
                    <a:lnTo>
                      <a:pt x="492" y="172"/>
                    </a:lnTo>
                    <a:lnTo>
                      <a:pt x="492" y="172"/>
                    </a:lnTo>
                    <a:lnTo>
                      <a:pt x="492" y="183"/>
                    </a:lnTo>
                    <a:lnTo>
                      <a:pt x="495" y="195"/>
                    </a:lnTo>
                    <a:lnTo>
                      <a:pt x="499" y="204"/>
                    </a:lnTo>
                    <a:lnTo>
                      <a:pt x="504" y="214"/>
                    </a:lnTo>
                    <a:lnTo>
                      <a:pt x="509" y="223"/>
                    </a:lnTo>
                    <a:lnTo>
                      <a:pt x="516" y="231"/>
                    </a:lnTo>
                    <a:lnTo>
                      <a:pt x="523" y="238"/>
                    </a:lnTo>
                    <a:lnTo>
                      <a:pt x="532" y="245"/>
                    </a:lnTo>
                    <a:lnTo>
                      <a:pt x="540" y="251"/>
                    </a:lnTo>
                    <a:lnTo>
                      <a:pt x="548" y="256"/>
                    </a:lnTo>
                    <a:lnTo>
                      <a:pt x="558" y="260"/>
                    </a:lnTo>
                    <a:lnTo>
                      <a:pt x="568" y="264"/>
                    </a:lnTo>
                    <a:lnTo>
                      <a:pt x="589" y="269"/>
                    </a:lnTo>
                    <a:lnTo>
                      <a:pt x="610" y="271"/>
                    </a:lnTo>
                    <a:lnTo>
                      <a:pt x="631" y="270"/>
                    </a:lnTo>
                    <a:lnTo>
                      <a:pt x="642" y="269"/>
                    </a:lnTo>
                    <a:lnTo>
                      <a:pt x="652" y="266"/>
                    </a:lnTo>
                    <a:lnTo>
                      <a:pt x="662" y="263"/>
                    </a:lnTo>
                    <a:lnTo>
                      <a:pt x="671" y="259"/>
                    </a:lnTo>
                    <a:lnTo>
                      <a:pt x="680" y="253"/>
                    </a:lnTo>
                    <a:lnTo>
                      <a:pt x="688" y="248"/>
                    </a:lnTo>
                    <a:lnTo>
                      <a:pt x="697" y="241"/>
                    </a:lnTo>
                    <a:lnTo>
                      <a:pt x="704" y="234"/>
                    </a:lnTo>
                    <a:lnTo>
                      <a:pt x="709" y="225"/>
                    </a:lnTo>
                    <a:lnTo>
                      <a:pt x="715" y="216"/>
                    </a:lnTo>
                    <a:lnTo>
                      <a:pt x="719" y="206"/>
                    </a:lnTo>
                    <a:lnTo>
                      <a:pt x="722" y="193"/>
                    </a:lnTo>
                    <a:lnTo>
                      <a:pt x="724" y="182"/>
                    </a:lnTo>
                    <a:lnTo>
                      <a:pt x="724" y="168"/>
                    </a:lnTo>
                    <a:lnTo>
                      <a:pt x="724" y="168"/>
                    </a:lnTo>
                    <a:lnTo>
                      <a:pt x="724" y="157"/>
                    </a:lnTo>
                    <a:lnTo>
                      <a:pt x="722" y="144"/>
                    </a:lnTo>
                    <a:lnTo>
                      <a:pt x="717" y="132"/>
                    </a:lnTo>
                    <a:lnTo>
                      <a:pt x="713" y="119"/>
                    </a:lnTo>
                    <a:lnTo>
                      <a:pt x="702" y="97"/>
                    </a:lnTo>
                    <a:lnTo>
                      <a:pt x="691" y="74"/>
                    </a:lnTo>
                    <a:lnTo>
                      <a:pt x="681" y="55"/>
                    </a:lnTo>
                    <a:lnTo>
                      <a:pt x="678" y="46"/>
                    </a:lnTo>
                    <a:lnTo>
                      <a:pt x="677" y="38"/>
                    </a:lnTo>
                    <a:lnTo>
                      <a:pt x="678" y="30"/>
                    </a:lnTo>
                    <a:lnTo>
                      <a:pt x="681" y="24"/>
                    </a:lnTo>
                    <a:lnTo>
                      <a:pt x="685" y="17"/>
                    </a:lnTo>
                    <a:lnTo>
                      <a:pt x="694" y="13"/>
                    </a:lnTo>
                    <a:lnTo>
                      <a:pt x="694" y="13"/>
                    </a:lnTo>
                    <a:lnTo>
                      <a:pt x="708" y="9"/>
                    </a:lnTo>
                    <a:lnTo>
                      <a:pt x="730" y="7"/>
                    </a:lnTo>
                    <a:lnTo>
                      <a:pt x="759" y="4"/>
                    </a:lnTo>
                    <a:lnTo>
                      <a:pt x="796" y="4"/>
                    </a:lnTo>
                    <a:lnTo>
                      <a:pt x="881" y="3"/>
                    </a:lnTo>
                    <a:lnTo>
                      <a:pt x="975" y="4"/>
                    </a:lnTo>
                    <a:lnTo>
                      <a:pt x="975" y="4"/>
                    </a:lnTo>
                    <a:lnTo>
                      <a:pt x="973" y="88"/>
                    </a:lnTo>
                    <a:lnTo>
                      <a:pt x="973" y="164"/>
                    </a:lnTo>
                    <a:lnTo>
                      <a:pt x="975" y="196"/>
                    </a:lnTo>
                    <a:lnTo>
                      <a:pt x="977" y="223"/>
                    </a:lnTo>
                    <a:lnTo>
                      <a:pt x="980" y="242"/>
                    </a:lnTo>
                    <a:lnTo>
                      <a:pt x="983" y="249"/>
                    </a:lnTo>
                    <a:lnTo>
                      <a:pt x="986" y="255"/>
                    </a:lnTo>
                    <a:lnTo>
                      <a:pt x="986" y="255"/>
                    </a:lnTo>
                    <a:lnTo>
                      <a:pt x="994" y="264"/>
                    </a:lnTo>
                    <a:lnTo>
                      <a:pt x="1004" y="271"/>
                    </a:lnTo>
                    <a:lnTo>
                      <a:pt x="1012" y="276"/>
                    </a:lnTo>
                    <a:lnTo>
                      <a:pt x="1022" y="277"/>
                    </a:lnTo>
                    <a:lnTo>
                      <a:pt x="1032" y="276"/>
                    </a:lnTo>
                    <a:lnTo>
                      <a:pt x="1042" y="273"/>
                    </a:lnTo>
                    <a:lnTo>
                      <a:pt x="1050" y="267"/>
                    </a:lnTo>
                    <a:lnTo>
                      <a:pt x="1061" y="262"/>
                    </a:lnTo>
                    <a:lnTo>
                      <a:pt x="1081" y="249"/>
                    </a:lnTo>
                    <a:lnTo>
                      <a:pt x="1103" y="235"/>
                    </a:lnTo>
                    <a:lnTo>
                      <a:pt x="1116" y="230"/>
                    </a:lnTo>
                    <a:lnTo>
                      <a:pt x="1128" y="225"/>
                    </a:lnTo>
                    <a:lnTo>
                      <a:pt x="1141" y="223"/>
                    </a:lnTo>
                    <a:lnTo>
                      <a:pt x="1154" y="221"/>
                    </a:lnTo>
                    <a:lnTo>
                      <a:pt x="1154" y="221"/>
                    </a:lnTo>
                    <a:lnTo>
                      <a:pt x="1172" y="223"/>
                    </a:lnTo>
                    <a:lnTo>
                      <a:pt x="1189" y="225"/>
                    </a:lnTo>
                    <a:lnTo>
                      <a:pt x="1204" y="228"/>
                    </a:lnTo>
                    <a:lnTo>
                      <a:pt x="1218" y="234"/>
                    </a:lnTo>
                    <a:lnTo>
                      <a:pt x="1231" y="239"/>
                    </a:lnTo>
                    <a:lnTo>
                      <a:pt x="1243" y="246"/>
                    </a:lnTo>
                    <a:lnTo>
                      <a:pt x="1253" y="255"/>
                    </a:lnTo>
                    <a:lnTo>
                      <a:pt x="1263" y="263"/>
                    </a:lnTo>
                    <a:lnTo>
                      <a:pt x="1270" y="273"/>
                    </a:lnTo>
                    <a:lnTo>
                      <a:pt x="1277" y="283"/>
                    </a:lnTo>
                    <a:lnTo>
                      <a:pt x="1282" y="294"/>
                    </a:lnTo>
                    <a:lnTo>
                      <a:pt x="1286" y="305"/>
                    </a:lnTo>
                    <a:lnTo>
                      <a:pt x="1291" y="316"/>
                    </a:lnTo>
                    <a:lnTo>
                      <a:pt x="1292" y="329"/>
                    </a:lnTo>
                    <a:lnTo>
                      <a:pt x="1293" y="341"/>
                    </a:lnTo>
                    <a:lnTo>
                      <a:pt x="1293" y="353"/>
                    </a:lnTo>
                    <a:lnTo>
                      <a:pt x="1293" y="353"/>
                    </a:lnTo>
                    <a:lnTo>
                      <a:pt x="1292" y="365"/>
                    </a:lnTo>
                    <a:lnTo>
                      <a:pt x="1291" y="378"/>
                    </a:lnTo>
                    <a:lnTo>
                      <a:pt x="1286" y="389"/>
                    </a:lnTo>
                    <a:lnTo>
                      <a:pt x="1282" y="401"/>
                    </a:lnTo>
                    <a:lnTo>
                      <a:pt x="1277" y="413"/>
                    </a:lnTo>
                    <a:lnTo>
                      <a:pt x="1271" y="422"/>
                    </a:lnTo>
                    <a:lnTo>
                      <a:pt x="1263" y="434"/>
                    </a:lnTo>
                    <a:lnTo>
                      <a:pt x="1254" y="442"/>
                    </a:lnTo>
                    <a:lnTo>
                      <a:pt x="1246" y="452"/>
                    </a:lnTo>
                    <a:lnTo>
                      <a:pt x="1235" y="459"/>
                    </a:lnTo>
                    <a:lnTo>
                      <a:pt x="1224" y="466"/>
                    </a:lnTo>
                    <a:lnTo>
                      <a:pt x="1211" y="471"/>
                    </a:lnTo>
                    <a:lnTo>
                      <a:pt x="1198" y="477"/>
                    </a:lnTo>
                    <a:lnTo>
                      <a:pt x="1183" y="480"/>
                    </a:lnTo>
                    <a:lnTo>
                      <a:pt x="1169" y="483"/>
                    </a:lnTo>
                    <a:lnTo>
                      <a:pt x="1152" y="483"/>
                    </a:lnTo>
                    <a:lnTo>
                      <a:pt x="1152" y="483"/>
                    </a:lnTo>
                    <a:lnTo>
                      <a:pt x="1141" y="481"/>
                    </a:lnTo>
                    <a:lnTo>
                      <a:pt x="1130" y="478"/>
                    </a:lnTo>
                    <a:lnTo>
                      <a:pt x="1119" y="474"/>
                    </a:lnTo>
                    <a:lnTo>
                      <a:pt x="1107" y="469"/>
                    </a:lnTo>
                    <a:lnTo>
                      <a:pt x="1085" y="456"/>
                    </a:lnTo>
                    <a:lnTo>
                      <a:pt x="1063" y="442"/>
                    </a:lnTo>
                    <a:lnTo>
                      <a:pt x="1042" y="429"/>
                    </a:lnTo>
                    <a:lnTo>
                      <a:pt x="1032" y="425"/>
                    </a:lnTo>
                    <a:lnTo>
                      <a:pt x="1022" y="422"/>
                    </a:lnTo>
                    <a:lnTo>
                      <a:pt x="1012" y="421"/>
                    </a:lnTo>
                    <a:lnTo>
                      <a:pt x="1004" y="422"/>
                    </a:lnTo>
                    <a:lnTo>
                      <a:pt x="996" y="427"/>
                    </a:lnTo>
                    <a:lnTo>
                      <a:pt x="987" y="434"/>
                    </a:lnTo>
                    <a:lnTo>
                      <a:pt x="987" y="434"/>
                    </a:lnTo>
                    <a:lnTo>
                      <a:pt x="982" y="441"/>
                    </a:lnTo>
                    <a:lnTo>
                      <a:pt x="976" y="450"/>
                    </a:lnTo>
                    <a:lnTo>
                      <a:pt x="972" y="463"/>
                    </a:lnTo>
                    <a:lnTo>
                      <a:pt x="969" y="476"/>
                    </a:lnTo>
                    <a:lnTo>
                      <a:pt x="966" y="491"/>
                    </a:lnTo>
                    <a:lnTo>
                      <a:pt x="964" y="506"/>
                    </a:lnTo>
                    <a:lnTo>
                      <a:pt x="962" y="543"/>
                    </a:lnTo>
                    <a:lnTo>
                      <a:pt x="961" y="583"/>
                    </a:lnTo>
                    <a:lnTo>
                      <a:pt x="962" y="627"/>
                    </a:lnTo>
                    <a:lnTo>
                      <a:pt x="966" y="717"/>
                    </a:lnTo>
                    <a:lnTo>
                      <a:pt x="966" y="717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îś1îḑê">
                <a:extLst>
                  <a:ext uri="{FF2B5EF4-FFF2-40B4-BE49-F238E27FC236}">
                    <a16:creationId xmlns:a16="http://schemas.microsoft.com/office/drawing/2014/main" id="{622A0448-074B-4C14-BFDA-5C72786C0486}"/>
                  </a:ext>
                </a:extLst>
              </p:cNvPr>
              <p:cNvSpPr/>
              <p:nvPr/>
            </p:nvSpPr>
            <p:spPr bwMode="auto">
              <a:xfrm>
                <a:off x="4289425" y="3621087"/>
                <a:ext cx="1154113" cy="2111375"/>
              </a:xfrm>
              <a:custGeom>
                <a:avLst/>
                <a:gdLst>
                  <a:gd name="T0" fmla="*/ 10 w 727"/>
                  <a:gd name="T1" fmla="*/ 775 h 1330"/>
                  <a:gd name="T2" fmla="*/ 18 w 727"/>
                  <a:gd name="T3" fmla="*/ 708 h 1330"/>
                  <a:gd name="T4" fmla="*/ 52 w 727"/>
                  <a:gd name="T5" fmla="*/ 692 h 1330"/>
                  <a:gd name="T6" fmla="*/ 137 w 727"/>
                  <a:gd name="T7" fmla="*/ 731 h 1330"/>
                  <a:gd name="T8" fmla="*/ 187 w 727"/>
                  <a:gd name="T9" fmla="*/ 737 h 1330"/>
                  <a:gd name="T10" fmla="*/ 239 w 727"/>
                  <a:gd name="T11" fmla="*/ 716 h 1330"/>
                  <a:gd name="T12" fmla="*/ 268 w 727"/>
                  <a:gd name="T13" fmla="*/ 676 h 1330"/>
                  <a:gd name="T14" fmla="*/ 277 w 727"/>
                  <a:gd name="T15" fmla="*/ 624 h 1330"/>
                  <a:gd name="T16" fmla="*/ 256 w 727"/>
                  <a:gd name="T17" fmla="*/ 553 h 1330"/>
                  <a:gd name="T18" fmla="*/ 219 w 727"/>
                  <a:gd name="T19" fmla="*/ 518 h 1330"/>
                  <a:gd name="T20" fmla="*/ 177 w 727"/>
                  <a:gd name="T21" fmla="*/ 505 h 1330"/>
                  <a:gd name="T22" fmla="*/ 117 w 727"/>
                  <a:gd name="T23" fmla="*/ 516 h 1330"/>
                  <a:gd name="T24" fmla="*/ 45 w 727"/>
                  <a:gd name="T25" fmla="*/ 561 h 1330"/>
                  <a:gd name="T26" fmla="*/ 22 w 727"/>
                  <a:gd name="T27" fmla="*/ 557 h 1330"/>
                  <a:gd name="T28" fmla="*/ 3 w 727"/>
                  <a:gd name="T29" fmla="*/ 492 h 1330"/>
                  <a:gd name="T30" fmla="*/ 4 w 727"/>
                  <a:gd name="T31" fmla="*/ 273 h 1330"/>
                  <a:gd name="T32" fmla="*/ 247 w 727"/>
                  <a:gd name="T33" fmla="*/ 272 h 1330"/>
                  <a:gd name="T34" fmla="*/ 298 w 727"/>
                  <a:gd name="T35" fmla="*/ 251 h 1330"/>
                  <a:gd name="T36" fmla="*/ 299 w 727"/>
                  <a:gd name="T37" fmla="*/ 231 h 1330"/>
                  <a:gd name="T38" fmla="*/ 254 w 727"/>
                  <a:gd name="T39" fmla="*/ 158 h 1330"/>
                  <a:gd name="T40" fmla="*/ 244 w 727"/>
                  <a:gd name="T41" fmla="*/ 100 h 1330"/>
                  <a:gd name="T42" fmla="*/ 256 w 727"/>
                  <a:gd name="T43" fmla="*/ 58 h 1330"/>
                  <a:gd name="T44" fmla="*/ 292 w 727"/>
                  <a:gd name="T45" fmla="*/ 21 h 1330"/>
                  <a:gd name="T46" fmla="*/ 362 w 727"/>
                  <a:gd name="T47" fmla="*/ 0 h 1330"/>
                  <a:gd name="T48" fmla="*/ 414 w 727"/>
                  <a:gd name="T49" fmla="*/ 9 h 1330"/>
                  <a:gd name="T50" fmla="*/ 456 w 727"/>
                  <a:gd name="T51" fmla="*/ 38 h 1330"/>
                  <a:gd name="T52" fmla="*/ 476 w 727"/>
                  <a:gd name="T53" fmla="*/ 90 h 1330"/>
                  <a:gd name="T54" fmla="*/ 469 w 727"/>
                  <a:gd name="T55" fmla="*/ 140 h 1330"/>
                  <a:gd name="T56" fmla="*/ 430 w 727"/>
                  <a:gd name="T57" fmla="*/ 225 h 1330"/>
                  <a:gd name="T58" fmla="*/ 446 w 727"/>
                  <a:gd name="T59" fmla="*/ 259 h 1330"/>
                  <a:gd name="T60" fmla="*/ 544 w 727"/>
                  <a:gd name="T61" fmla="*/ 267 h 1330"/>
                  <a:gd name="T62" fmla="*/ 727 w 727"/>
                  <a:gd name="T63" fmla="*/ 427 h 1330"/>
                  <a:gd name="T64" fmla="*/ 718 w 727"/>
                  <a:gd name="T65" fmla="*/ 539 h 1330"/>
                  <a:gd name="T66" fmla="*/ 697 w 727"/>
                  <a:gd name="T67" fmla="*/ 562 h 1330"/>
                  <a:gd name="T68" fmla="*/ 667 w 727"/>
                  <a:gd name="T69" fmla="*/ 551 h 1330"/>
                  <a:gd name="T70" fmla="*/ 594 w 727"/>
                  <a:gd name="T71" fmla="*/ 509 h 1330"/>
                  <a:gd name="T72" fmla="*/ 544 w 727"/>
                  <a:gd name="T73" fmla="*/ 506 h 1330"/>
                  <a:gd name="T74" fmla="*/ 496 w 727"/>
                  <a:gd name="T75" fmla="*/ 529 h 1330"/>
                  <a:gd name="T76" fmla="*/ 467 w 727"/>
                  <a:gd name="T77" fmla="*/ 572 h 1330"/>
                  <a:gd name="T78" fmla="*/ 458 w 727"/>
                  <a:gd name="T79" fmla="*/ 655 h 1330"/>
                  <a:gd name="T80" fmla="*/ 479 w 727"/>
                  <a:gd name="T81" fmla="*/ 702 h 1330"/>
                  <a:gd name="T82" fmla="*/ 521 w 727"/>
                  <a:gd name="T83" fmla="*/ 731 h 1330"/>
                  <a:gd name="T84" fmla="*/ 570 w 727"/>
                  <a:gd name="T85" fmla="*/ 737 h 1330"/>
                  <a:gd name="T86" fmla="*/ 651 w 727"/>
                  <a:gd name="T87" fmla="*/ 704 h 1330"/>
                  <a:gd name="T88" fmla="*/ 703 w 727"/>
                  <a:gd name="T89" fmla="*/ 694 h 1330"/>
                  <a:gd name="T90" fmla="*/ 717 w 727"/>
                  <a:gd name="T91" fmla="*/ 722 h 1330"/>
                  <a:gd name="T92" fmla="*/ 723 w 727"/>
                  <a:gd name="T93" fmla="*/ 993 h 1330"/>
                  <a:gd name="T94" fmla="*/ 504 w 727"/>
                  <a:gd name="T95" fmla="*/ 993 h 1330"/>
                  <a:gd name="T96" fmla="*/ 464 w 727"/>
                  <a:gd name="T97" fmla="*/ 1005 h 1330"/>
                  <a:gd name="T98" fmla="*/ 461 w 727"/>
                  <a:gd name="T99" fmla="*/ 1053 h 1330"/>
                  <a:gd name="T100" fmla="*/ 509 w 727"/>
                  <a:gd name="T101" fmla="*/ 1161 h 1330"/>
                  <a:gd name="T102" fmla="*/ 513 w 727"/>
                  <a:gd name="T103" fmla="*/ 1217 h 1330"/>
                  <a:gd name="T104" fmla="*/ 488 w 727"/>
                  <a:gd name="T105" fmla="*/ 1275 h 1330"/>
                  <a:gd name="T106" fmla="*/ 439 w 727"/>
                  <a:gd name="T107" fmla="*/ 1314 h 1330"/>
                  <a:gd name="T108" fmla="*/ 390 w 727"/>
                  <a:gd name="T109" fmla="*/ 1328 h 1330"/>
                  <a:gd name="T110" fmla="*/ 330 w 727"/>
                  <a:gd name="T111" fmla="*/ 1324 h 1330"/>
                  <a:gd name="T112" fmla="*/ 279 w 727"/>
                  <a:gd name="T113" fmla="*/ 1291 h 1330"/>
                  <a:gd name="T114" fmla="*/ 253 w 727"/>
                  <a:gd name="T115" fmla="*/ 1225 h 1330"/>
                  <a:gd name="T116" fmla="*/ 260 w 727"/>
                  <a:gd name="T117" fmla="*/ 1148 h 1330"/>
                  <a:gd name="T118" fmla="*/ 307 w 727"/>
                  <a:gd name="T119" fmla="*/ 1046 h 1330"/>
                  <a:gd name="T120" fmla="*/ 303 w 727"/>
                  <a:gd name="T121" fmla="*/ 1005 h 1330"/>
                  <a:gd name="T122" fmla="*/ 215 w 727"/>
                  <a:gd name="T123" fmla="*/ 993 h 1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27" h="1330">
                    <a:moveTo>
                      <a:pt x="10" y="996"/>
                    </a:moveTo>
                    <a:lnTo>
                      <a:pt x="10" y="996"/>
                    </a:lnTo>
                    <a:lnTo>
                      <a:pt x="8" y="899"/>
                    </a:lnTo>
                    <a:lnTo>
                      <a:pt x="10" y="813"/>
                    </a:lnTo>
                    <a:lnTo>
                      <a:pt x="10" y="775"/>
                    </a:lnTo>
                    <a:lnTo>
                      <a:pt x="12" y="744"/>
                    </a:lnTo>
                    <a:lnTo>
                      <a:pt x="14" y="722"/>
                    </a:lnTo>
                    <a:lnTo>
                      <a:pt x="17" y="713"/>
                    </a:lnTo>
                    <a:lnTo>
                      <a:pt x="18" y="708"/>
                    </a:lnTo>
                    <a:lnTo>
                      <a:pt x="18" y="708"/>
                    </a:lnTo>
                    <a:lnTo>
                      <a:pt x="22" y="699"/>
                    </a:lnTo>
                    <a:lnTo>
                      <a:pt x="29" y="695"/>
                    </a:lnTo>
                    <a:lnTo>
                      <a:pt x="35" y="692"/>
                    </a:lnTo>
                    <a:lnTo>
                      <a:pt x="43" y="691"/>
                    </a:lnTo>
                    <a:lnTo>
                      <a:pt x="52" y="692"/>
                    </a:lnTo>
                    <a:lnTo>
                      <a:pt x="60" y="695"/>
                    </a:lnTo>
                    <a:lnTo>
                      <a:pt x="79" y="705"/>
                    </a:lnTo>
                    <a:lnTo>
                      <a:pt x="102" y="716"/>
                    </a:lnTo>
                    <a:lnTo>
                      <a:pt x="124" y="727"/>
                    </a:lnTo>
                    <a:lnTo>
                      <a:pt x="137" y="731"/>
                    </a:lnTo>
                    <a:lnTo>
                      <a:pt x="149" y="736"/>
                    </a:lnTo>
                    <a:lnTo>
                      <a:pt x="162" y="738"/>
                    </a:lnTo>
                    <a:lnTo>
                      <a:pt x="173" y="738"/>
                    </a:lnTo>
                    <a:lnTo>
                      <a:pt x="173" y="738"/>
                    </a:lnTo>
                    <a:lnTo>
                      <a:pt x="187" y="737"/>
                    </a:lnTo>
                    <a:lnTo>
                      <a:pt x="198" y="736"/>
                    </a:lnTo>
                    <a:lnTo>
                      <a:pt x="211" y="733"/>
                    </a:lnTo>
                    <a:lnTo>
                      <a:pt x="221" y="729"/>
                    </a:lnTo>
                    <a:lnTo>
                      <a:pt x="230" y="723"/>
                    </a:lnTo>
                    <a:lnTo>
                      <a:pt x="239" y="716"/>
                    </a:lnTo>
                    <a:lnTo>
                      <a:pt x="246" y="709"/>
                    </a:lnTo>
                    <a:lnTo>
                      <a:pt x="253" y="702"/>
                    </a:lnTo>
                    <a:lnTo>
                      <a:pt x="258" y="694"/>
                    </a:lnTo>
                    <a:lnTo>
                      <a:pt x="264" y="685"/>
                    </a:lnTo>
                    <a:lnTo>
                      <a:pt x="268" y="676"/>
                    </a:lnTo>
                    <a:lnTo>
                      <a:pt x="271" y="666"/>
                    </a:lnTo>
                    <a:lnTo>
                      <a:pt x="274" y="656"/>
                    </a:lnTo>
                    <a:lnTo>
                      <a:pt x="275" y="645"/>
                    </a:lnTo>
                    <a:lnTo>
                      <a:pt x="277" y="624"/>
                    </a:lnTo>
                    <a:lnTo>
                      <a:pt x="277" y="624"/>
                    </a:lnTo>
                    <a:lnTo>
                      <a:pt x="274" y="603"/>
                    </a:lnTo>
                    <a:lnTo>
                      <a:pt x="270" y="582"/>
                    </a:lnTo>
                    <a:lnTo>
                      <a:pt x="265" y="572"/>
                    </a:lnTo>
                    <a:lnTo>
                      <a:pt x="261" y="562"/>
                    </a:lnTo>
                    <a:lnTo>
                      <a:pt x="256" y="553"/>
                    </a:lnTo>
                    <a:lnTo>
                      <a:pt x="250" y="544"/>
                    </a:lnTo>
                    <a:lnTo>
                      <a:pt x="243" y="537"/>
                    </a:lnTo>
                    <a:lnTo>
                      <a:pt x="236" y="530"/>
                    </a:lnTo>
                    <a:lnTo>
                      <a:pt x="228" y="523"/>
                    </a:lnTo>
                    <a:lnTo>
                      <a:pt x="219" y="518"/>
                    </a:lnTo>
                    <a:lnTo>
                      <a:pt x="209" y="513"/>
                    </a:lnTo>
                    <a:lnTo>
                      <a:pt x="200" y="509"/>
                    </a:lnTo>
                    <a:lnTo>
                      <a:pt x="189" y="506"/>
                    </a:lnTo>
                    <a:lnTo>
                      <a:pt x="177" y="505"/>
                    </a:lnTo>
                    <a:lnTo>
                      <a:pt x="177" y="505"/>
                    </a:lnTo>
                    <a:lnTo>
                      <a:pt x="163" y="505"/>
                    </a:lnTo>
                    <a:lnTo>
                      <a:pt x="151" y="506"/>
                    </a:lnTo>
                    <a:lnTo>
                      <a:pt x="138" y="509"/>
                    </a:lnTo>
                    <a:lnTo>
                      <a:pt x="127" y="512"/>
                    </a:lnTo>
                    <a:lnTo>
                      <a:pt x="117" y="516"/>
                    </a:lnTo>
                    <a:lnTo>
                      <a:pt x="109" y="520"/>
                    </a:lnTo>
                    <a:lnTo>
                      <a:pt x="92" y="532"/>
                    </a:lnTo>
                    <a:lnTo>
                      <a:pt x="66" y="551"/>
                    </a:lnTo>
                    <a:lnTo>
                      <a:pt x="52" y="558"/>
                    </a:lnTo>
                    <a:lnTo>
                      <a:pt x="45" y="561"/>
                    </a:lnTo>
                    <a:lnTo>
                      <a:pt x="38" y="562"/>
                    </a:lnTo>
                    <a:lnTo>
                      <a:pt x="38" y="562"/>
                    </a:lnTo>
                    <a:lnTo>
                      <a:pt x="33" y="562"/>
                    </a:lnTo>
                    <a:lnTo>
                      <a:pt x="29" y="561"/>
                    </a:lnTo>
                    <a:lnTo>
                      <a:pt x="22" y="557"/>
                    </a:lnTo>
                    <a:lnTo>
                      <a:pt x="17" y="548"/>
                    </a:lnTo>
                    <a:lnTo>
                      <a:pt x="12" y="539"/>
                    </a:lnTo>
                    <a:lnTo>
                      <a:pt x="8" y="526"/>
                    </a:lnTo>
                    <a:lnTo>
                      <a:pt x="5" y="511"/>
                    </a:lnTo>
                    <a:lnTo>
                      <a:pt x="3" y="492"/>
                    </a:lnTo>
                    <a:lnTo>
                      <a:pt x="1" y="474"/>
                    </a:lnTo>
                    <a:lnTo>
                      <a:pt x="0" y="430"/>
                    </a:lnTo>
                    <a:lnTo>
                      <a:pt x="0" y="381"/>
                    </a:lnTo>
                    <a:lnTo>
                      <a:pt x="4" y="273"/>
                    </a:lnTo>
                    <a:lnTo>
                      <a:pt x="4" y="273"/>
                    </a:lnTo>
                    <a:lnTo>
                      <a:pt x="114" y="277"/>
                    </a:lnTo>
                    <a:lnTo>
                      <a:pt x="165" y="277"/>
                    </a:lnTo>
                    <a:lnTo>
                      <a:pt x="209" y="276"/>
                    </a:lnTo>
                    <a:lnTo>
                      <a:pt x="229" y="274"/>
                    </a:lnTo>
                    <a:lnTo>
                      <a:pt x="247" y="272"/>
                    </a:lnTo>
                    <a:lnTo>
                      <a:pt x="263" y="269"/>
                    </a:lnTo>
                    <a:lnTo>
                      <a:pt x="277" y="265"/>
                    </a:lnTo>
                    <a:lnTo>
                      <a:pt x="286" y="260"/>
                    </a:lnTo>
                    <a:lnTo>
                      <a:pt x="295" y="253"/>
                    </a:lnTo>
                    <a:lnTo>
                      <a:pt x="298" y="251"/>
                    </a:lnTo>
                    <a:lnTo>
                      <a:pt x="299" y="246"/>
                    </a:lnTo>
                    <a:lnTo>
                      <a:pt x="300" y="242"/>
                    </a:lnTo>
                    <a:lnTo>
                      <a:pt x="300" y="238"/>
                    </a:lnTo>
                    <a:lnTo>
                      <a:pt x="300" y="238"/>
                    </a:lnTo>
                    <a:lnTo>
                      <a:pt x="299" y="231"/>
                    </a:lnTo>
                    <a:lnTo>
                      <a:pt x="298" y="225"/>
                    </a:lnTo>
                    <a:lnTo>
                      <a:pt x="291" y="211"/>
                    </a:lnTo>
                    <a:lnTo>
                      <a:pt x="270" y="184"/>
                    </a:lnTo>
                    <a:lnTo>
                      <a:pt x="260" y="168"/>
                    </a:lnTo>
                    <a:lnTo>
                      <a:pt x="254" y="158"/>
                    </a:lnTo>
                    <a:lnTo>
                      <a:pt x="250" y="149"/>
                    </a:lnTo>
                    <a:lnTo>
                      <a:pt x="247" y="139"/>
                    </a:lnTo>
                    <a:lnTo>
                      <a:pt x="244" y="126"/>
                    </a:lnTo>
                    <a:lnTo>
                      <a:pt x="244" y="114"/>
                    </a:lnTo>
                    <a:lnTo>
                      <a:pt x="244" y="100"/>
                    </a:lnTo>
                    <a:lnTo>
                      <a:pt x="244" y="100"/>
                    </a:lnTo>
                    <a:lnTo>
                      <a:pt x="246" y="88"/>
                    </a:lnTo>
                    <a:lnTo>
                      <a:pt x="247" y="77"/>
                    </a:lnTo>
                    <a:lnTo>
                      <a:pt x="251" y="68"/>
                    </a:lnTo>
                    <a:lnTo>
                      <a:pt x="256" y="58"/>
                    </a:lnTo>
                    <a:lnTo>
                      <a:pt x="261" y="49"/>
                    </a:lnTo>
                    <a:lnTo>
                      <a:pt x="268" y="41"/>
                    </a:lnTo>
                    <a:lnTo>
                      <a:pt x="275" y="34"/>
                    </a:lnTo>
                    <a:lnTo>
                      <a:pt x="284" y="27"/>
                    </a:lnTo>
                    <a:lnTo>
                      <a:pt x="292" y="21"/>
                    </a:lnTo>
                    <a:lnTo>
                      <a:pt x="300" y="16"/>
                    </a:lnTo>
                    <a:lnTo>
                      <a:pt x="310" y="12"/>
                    </a:lnTo>
                    <a:lnTo>
                      <a:pt x="320" y="7"/>
                    </a:lnTo>
                    <a:lnTo>
                      <a:pt x="341" y="2"/>
                    </a:lnTo>
                    <a:lnTo>
                      <a:pt x="362" y="0"/>
                    </a:lnTo>
                    <a:lnTo>
                      <a:pt x="362" y="0"/>
                    </a:lnTo>
                    <a:lnTo>
                      <a:pt x="383" y="0"/>
                    </a:lnTo>
                    <a:lnTo>
                      <a:pt x="394" y="3"/>
                    </a:lnTo>
                    <a:lnTo>
                      <a:pt x="404" y="5"/>
                    </a:lnTo>
                    <a:lnTo>
                      <a:pt x="414" y="9"/>
                    </a:lnTo>
                    <a:lnTo>
                      <a:pt x="423" y="13"/>
                    </a:lnTo>
                    <a:lnTo>
                      <a:pt x="432" y="17"/>
                    </a:lnTo>
                    <a:lnTo>
                      <a:pt x="440" y="24"/>
                    </a:lnTo>
                    <a:lnTo>
                      <a:pt x="449" y="31"/>
                    </a:lnTo>
                    <a:lnTo>
                      <a:pt x="456" y="38"/>
                    </a:lnTo>
                    <a:lnTo>
                      <a:pt x="461" y="47"/>
                    </a:lnTo>
                    <a:lnTo>
                      <a:pt x="467" y="56"/>
                    </a:lnTo>
                    <a:lnTo>
                      <a:pt x="471" y="66"/>
                    </a:lnTo>
                    <a:lnTo>
                      <a:pt x="474" y="77"/>
                    </a:lnTo>
                    <a:lnTo>
                      <a:pt x="476" y="90"/>
                    </a:lnTo>
                    <a:lnTo>
                      <a:pt x="476" y="102"/>
                    </a:lnTo>
                    <a:lnTo>
                      <a:pt x="476" y="102"/>
                    </a:lnTo>
                    <a:lnTo>
                      <a:pt x="476" y="115"/>
                    </a:lnTo>
                    <a:lnTo>
                      <a:pt x="474" y="128"/>
                    </a:lnTo>
                    <a:lnTo>
                      <a:pt x="469" y="140"/>
                    </a:lnTo>
                    <a:lnTo>
                      <a:pt x="465" y="151"/>
                    </a:lnTo>
                    <a:lnTo>
                      <a:pt x="454" y="175"/>
                    </a:lnTo>
                    <a:lnTo>
                      <a:pt x="443" y="196"/>
                    </a:lnTo>
                    <a:lnTo>
                      <a:pt x="433" y="217"/>
                    </a:lnTo>
                    <a:lnTo>
                      <a:pt x="430" y="225"/>
                    </a:lnTo>
                    <a:lnTo>
                      <a:pt x="429" y="234"/>
                    </a:lnTo>
                    <a:lnTo>
                      <a:pt x="430" y="241"/>
                    </a:lnTo>
                    <a:lnTo>
                      <a:pt x="433" y="248"/>
                    </a:lnTo>
                    <a:lnTo>
                      <a:pt x="439" y="253"/>
                    </a:lnTo>
                    <a:lnTo>
                      <a:pt x="446" y="259"/>
                    </a:lnTo>
                    <a:lnTo>
                      <a:pt x="446" y="259"/>
                    </a:lnTo>
                    <a:lnTo>
                      <a:pt x="460" y="262"/>
                    </a:lnTo>
                    <a:lnTo>
                      <a:pt x="481" y="265"/>
                    </a:lnTo>
                    <a:lnTo>
                      <a:pt x="509" y="266"/>
                    </a:lnTo>
                    <a:lnTo>
                      <a:pt x="544" y="267"/>
                    </a:lnTo>
                    <a:lnTo>
                      <a:pt x="626" y="269"/>
                    </a:lnTo>
                    <a:lnTo>
                      <a:pt x="718" y="267"/>
                    </a:lnTo>
                    <a:lnTo>
                      <a:pt x="718" y="267"/>
                    </a:lnTo>
                    <a:lnTo>
                      <a:pt x="725" y="376"/>
                    </a:lnTo>
                    <a:lnTo>
                      <a:pt x="727" y="427"/>
                    </a:lnTo>
                    <a:lnTo>
                      <a:pt x="727" y="471"/>
                    </a:lnTo>
                    <a:lnTo>
                      <a:pt x="727" y="491"/>
                    </a:lnTo>
                    <a:lnTo>
                      <a:pt x="724" y="509"/>
                    </a:lnTo>
                    <a:lnTo>
                      <a:pt x="723" y="525"/>
                    </a:lnTo>
                    <a:lnTo>
                      <a:pt x="718" y="539"/>
                    </a:lnTo>
                    <a:lnTo>
                      <a:pt x="714" y="548"/>
                    </a:lnTo>
                    <a:lnTo>
                      <a:pt x="709" y="557"/>
                    </a:lnTo>
                    <a:lnTo>
                      <a:pt x="706" y="558"/>
                    </a:lnTo>
                    <a:lnTo>
                      <a:pt x="702" y="561"/>
                    </a:lnTo>
                    <a:lnTo>
                      <a:pt x="697" y="562"/>
                    </a:lnTo>
                    <a:lnTo>
                      <a:pt x="693" y="562"/>
                    </a:lnTo>
                    <a:lnTo>
                      <a:pt x="693" y="562"/>
                    </a:lnTo>
                    <a:lnTo>
                      <a:pt x="686" y="561"/>
                    </a:lnTo>
                    <a:lnTo>
                      <a:pt x="681" y="558"/>
                    </a:lnTo>
                    <a:lnTo>
                      <a:pt x="667" y="551"/>
                    </a:lnTo>
                    <a:lnTo>
                      <a:pt x="639" y="532"/>
                    </a:lnTo>
                    <a:lnTo>
                      <a:pt x="623" y="520"/>
                    </a:lnTo>
                    <a:lnTo>
                      <a:pt x="613" y="516"/>
                    </a:lnTo>
                    <a:lnTo>
                      <a:pt x="604" y="512"/>
                    </a:lnTo>
                    <a:lnTo>
                      <a:pt x="594" y="509"/>
                    </a:lnTo>
                    <a:lnTo>
                      <a:pt x="581" y="506"/>
                    </a:lnTo>
                    <a:lnTo>
                      <a:pt x="569" y="505"/>
                    </a:lnTo>
                    <a:lnTo>
                      <a:pt x="555" y="505"/>
                    </a:lnTo>
                    <a:lnTo>
                      <a:pt x="555" y="505"/>
                    </a:lnTo>
                    <a:lnTo>
                      <a:pt x="544" y="506"/>
                    </a:lnTo>
                    <a:lnTo>
                      <a:pt x="532" y="509"/>
                    </a:lnTo>
                    <a:lnTo>
                      <a:pt x="523" y="513"/>
                    </a:lnTo>
                    <a:lnTo>
                      <a:pt x="513" y="518"/>
                    </a:lnTo>
                    <a:lnTo>
                      <a:pt x="504" y="523"/>
                    </a:lnTo>
                    <a:lnTo>
                      <a:pt x="496" y="529"/>
                    </a:lnTo>
                    <a:lnTo>
                      <a:pt x="489" y="537"/>
                    </a:lnTo>
                    <a:lnTo>
                      <a:pt x="482" y="544"/>
                    </a:lnTo>
                    <a:lnTo>
                      <a:pt x="476" y="553"/>
                    </a:lnTo>
                    <a:lnTo>
                      <a:pt x="471" y="562"/>
                    </a:lnTo>
                    <a:lnTo>
                      <a:pt x="467" y="572"/>
                    </a:lnTo>
                    <a:lnTo>
                      <a:pt x="463" y="582"/>
                    </a:lnTo>
                    <a:lnTo>
                      <a:pt x="457" y="603"/>
                    </a:lnTo>
                    <a:lnTo>
                      <a:pt x="456" y="624"/>
                    </a:lnTo>
                    <a:lnTo>
                      <a:pt x="456" y="645"/>
                    </a:lnTo>
                    <a:lnTo>
                      <a:pt x="458" y="655"/>
                    </a:lnTo>
                    <a:lnTo>
                      <a:pt x="460" y="666"/>
                    </a:lnTo>
                    <a:lnTo>
                      <a:pt x="464" y="676"/>
                    </a:lnTo>
                    <a:lnTo>
                      <a:pt x="468" y="684"/>
                    </a:lnTo>
                    <a:lnTo>
                      <a:pt x="472" y="694"/>
                    </a:lnTo>
                    <a:lnTo>
                      <a:pt x="479" y="702"/>
                    </a:lnTo>
                    <a:lnTo>
                      <a:pt x="486" y="709"/>
                    </a:lnTo>
                    <a:lnTo>
                      <a:pt x="493" y="716"/>
                    </a:lnTo>
                    <a:lnTo>
                      <a:pt x="502" y="723"/>
                    </a:lnTo>
                    <a:lnTo>
                      <a:pt x="511" y="727"/>
                    </a:lnTo>
                    <a:lnTo>
                      <a:pt x="521" y="731"/>
                    </a:lnTo>
                    <a:lnTo>
                      <a:pt x="532" y="736"/>
                    </a:lnTo>
                    <a:lnTo>
                      <a:pt x="545" y="737"/>
                    </a:lnTo>
                    <a:lnTo>
                      <a:pt x="558" y="738"/>
                    </a:lnTo>
                    <a:lnTo>
                      <a:pt x="558" y="738"/>
                    </a:lnTo>
                    <a:lnTo>
                      <a:pt x="570" y="737"/>
                    </a:lnTo>
                    <a:lnTo>
                      <a:pt x="583" y="736"/>
                    </a:lnTo>
                    <a:lnTo>
                      <a:pt x="595" y="731"/>
                    </a:lnTo>
                    <a:lnTo>
                      <a:pt x="606" y="727"/>
                    </a:lnTo>
                    <a:lnTo>
                      <a:pt x="630" y="716"/>
                    </a:lnTo>
                    <a:lnTo>
                      <a:pt x="651" y="704"/>
                    </a:lnTo>
                    <a:lnTo>
                      <a:pt x="672" y="695"/>
                    </a:lnTo>
                    <a:lnTo>
                      <a:pt x="681" y="692"/>
                    </a:lnTo>
                    <a:lnTo>
                      <a:pt x="689" y="691"/>
                    </a:lnTo>
                    <a:lnTo>
                      <a:pt x="696" y="691"/>
                    </a:lnTo>
                    <a:lnTo>
                      <a:pt x="703" y="694"/>
                    </a:lnTo>
                    <a:lnTo>
                      <a:pt x="709" y="699"/>
                    </a:lnTo>
                    <a:lnTo>
                      <a:pt x="714" y="708"/>
                    </a:lnTo>
                    <a:lnTo>
                      <a:pt x="714" y="708"/>
                    </a:lnTo>
                    <a:lnTo>
                      <a:pt x="716" y="713"/>
                    </a:lnTo>
                    <a:lnTo>
                      <a:pt x="717" y="722"/>
                    </a:lnTo>
                    <a:lnTo>
                      <a:pt x="720" y="744"/>
                    </a:lnTo>
                    <a:lnTo>
                      <a:pt x="721" y="773"/>
                    </a:lnTo>
                    <a:lnTo>
                      <a:pt x="723" y="810"/>
                    </a:lnTo>
                    <a:lnTo>
                      <a:pt x="724" y="896"/>
                    </a:lnTo>
                    <a:lnTo>
                      <a:pt x="723" y="993"/>
                    </a:lnTo>
                    <a:lnTo>
                      <a:pt x="723" y="993"/>
                    </a:lnTo>
                    <a:lnTo>
                      <a:pt x="637" y="991"/>
                    </a:lnTo>
                    <a:lnTo>
                      <a:pt x="562" y="990"/>
                    </a:lnTo>
                    <a:lnTo>
                      <a:pt x="531" y="991"/>
                    </a:lnTo>
                    <a:lnTo>
                      <a:pt x="504" y="993"/>
                    </a:lnTo>
                    <a:lnTo>
                      <a:pt x="483" y="996"/>
                    </a:lnTo>
                    <a:lnTo>
                      <a:pt x="476" y="997"/>
                    </a:lnTo>
                    <a:lnTo>
                      <a:pt x="472" y="998"/>
                    </a:lnTo>
                    <a:lnTo>
                      <a:pt x="472" y="998"/>
                    </a:lnTo>
                    <a:lnTo>
                      <a:pt x="464" y="1005"/>
                    </a:lnTo>
                    <a:lnTo>
                      <a:pt x="458" y="1012"/>
                    </a:lnTo>
                    <a:lnTo>
                      <a:pt x="456" y="1021"/>
                    </a:lnTo>
                    <a:lnTo>
                      <a:pt x="456" y="1031"/>
                    </a:lnTo>
                    <a:lnTo>
                      <a:pt x="457" y="1042"/>
                    </a:lnTo>
                    <a:lnTo>
                      <a:pt x="461" y="1053"/>
                    </a:lnTo>
                    <a:lnTo>
                      <a:pt x="471" y="1078"/>
                    </a:lnTo>
                    <a:lnTo>
                      <a:pt x="483" y="1105"/>
                    </a:lnTo>
                    <a:lnTo>
                      <a:pt x="497" y="1133"/>
                    </a:lnTo>
                    <a:lnTo>
                      <a:pt x="503" y="1147"/>
                    </a:lnTo>
                    <a:lnTo>
                      <a:pt x="509" y="1161"/>
                    </a:lnTo>
                    <a:lnTo>
                      <a:pt x="511" y="1175"/>
                    </a:lnTo>
                    <a:lnTo>
                      <a:pt x="514" y="1187"/>
                    </a:lnTo>
                    <a:lnTo>
                      <a:pt x="514" y="1187"/>
                    </a:lnTo>
                    <a:lnTo>
                      <a:pt x="514" y="1203"/>
                    </a:lnTo>
                    <a:lnTo>
                      <a:pt x="513" y="1217"/>
                    </a:lnTo>
                    <a:lnTo>
                      <a:pt x="510" y="1229"/>
                    </a:lnTo>
                    <a:lnTo>
                      <a:pt x="507" y="1242"/>
                    </a:lnTo>
                    <a:lnTo>
                      <a:pt x="502" y="1254"/>
                    </a:lnTo>
                    <a:lnTo>
                      <a:pt x="495" y="1265"/>
                    </a:lnTo>
                    <a:lnTo>
                      <a:pt x="488" y="1275"/>
                    </a:lnTo>
                    <a:lnTo>
                      <a:pt x="479" y="1285"/>
                    </a:lnTo>
                    <a:lnTo>
                      <a:pt x="469" y="1293"/>
                    </a:lnTo>
                    <a:lnTo>
                      <a:pt x="460" y="1302"/>
                    </a:lnTo>
                    <a:lnTo>
                      <a:pt x="450" y="1309"/>
                    </a:lnTo>
                    <a:lnTo>
                      <a:pt x="439" y="1314"/>
                    </a:lnTo>
                    <a:lnTo>
                      <a:pt x="426" y="1320"/>
                    </a:lnTo>
                    <a:lnTo>
                      <a:pt x="415" y="1324"/>
                    </a:lnTo>
                    <a:lnTo>
                      <a:pt x="402" y="1327"/>
                    </a:lnTo>
                    <a:lnTo>
                      <a:pt x="390" y="1328"/>
                    </a:lnTo>
                    <a:lnTo>
                      <a:pt x="390" y="1328"/>
                    </a:lnTo>
                    <a:lnTo>
                      <a:pt x="377" y="1330"/>
                    </a:lnTo>
                    <a:lnTo>
                      <a:pt x="365" y="1330"/>
                    </a:lnTo>
                    <a:lnTo>
                      <a:pt x="353" y="1328"/>
                    </a:lnTo>
                    <a:lnTo>
                      <a:pt x="341" y="1327"/>
                    </a:lnTo>
                    <a:lnTo>
                      <a:pt x="330" y="1324"/>
                    </a:lnTo>
                    <a:lnTo>
                      <a:pt x="317" y="1320"/>
                    </a:lnTo>
                    <a:lnTo>
                      <a:pt x="307" y="1314"/>
                    </a:lnTo>
                    <a:lnTo>
                      <a:pt x="298" y="1307"/>
                    </a:lnTo>
                    <a:lnTo>
                      <a:pt x="288" y="1299"/>
                    </a:lnTo>
                    <a:lnTo>
                      <a:pt x="279" y="1291"/>
                    </a:lnTo>
                    <a:lnTo>
                      <a:pt x="271" y="1279"/>
                    </a:lnTo>
                    <a:lnTo>
                      <a:pt x="265" y="1268"/>
                    </a:lnTo>
                    <a:lnTo>
                      <a:pt x="260" y="1254"/>
                    </a:lnTo>
                    <a:lnTo>
                      <a:pt x="256" y="1240"/>
                    </a:lnTo>
                    <a:lnTo>
                      <a:pt x="253" y="1225"/>
                    </a:lnTo>
                    <a:lnTo>
                      <a:pt x="251" y="1208"/>
                    </a:lnTo>
                    <a:lnTo>
                      <a:pt x="251" y="1208"/>
                    </a:lnTo>
                    <a:lnTo>
                      <a:pt x="253" y="1187"/>
                    </a:lnTo>
                    <a:lnTo>
                      <a:pt x="256" y="1168"/>
                    </a:lnTo>
                    <a:lnTo>
                      <a:pt x="260" y="1148"/>
                    </a:lnTo>
                    <a:lnTo>
                      <a:pt x="265" y="1130"/>
                    </a:lnTo>
                    <a:lnTo>
                      <a:pt x="272" y="1113"/>
                    </a:lnTo>
                    <a:lnTo>
                      <a:pt x="281" y="1098"/>
                    </a:lnTo>
                    <a:lnTo>
                      <a:pt x="295" y="1070"/>
                    </a:lnTo>
                    <a:lnTo>
                      <a:pt x="307" y="1046"/>
                    </a:lnTo>
                    <a:lnTo>
                      <a:pt x="312" y="1035"/>
                    </a:lnTo>
                    <a:lnTo>
                      <a:pt x="313" y="1026"/>
                    </a:lnTo>
                    <a:lnTo>
                      <a:pt x="313" y="1018"/>
                    </a:lnTo>
                    <a:lnTo>
                      <a:pt x="310" y="1011"/>
                    </a:lnTo>
                    <a:lnTo>
                      <a:pt x="303" y="1005"/>
                    </a:lnTo>
                    <a:lnTo>
                      <a:pt x="293" y="1001"/>
                    </a:lnTo>
                    <a:lnTo>
                      <a:pt x="293" y="1001"/>
                    </a:lnTo>
                    <a:lnTo>
                      <a:pt x="272" y="997"/>
                    </a:lnTo>
                    <a:lnTo>
                      <a:pt x="246" y="994"/>
                    </a:lnTo>
                    <a:lnTo>
                      <a:pt x="215" y="993"/>
                    </a:lnTo>
                    <a:lnTo>
                      <a:pt x="179" y="991"/>
                    </a:lnTo>
                    <a:lnTo>
                      <a:pt x="98" y="993"/>
                    </a:lnTo>
                    <a:lnTo>
                      <a:pt x="10" y="996"/>
                    </a:lnTo>
                    <a:lnTo>
                      <a:pt x="10" y="996"/>
                    </a:lnTo>
                    <a:close/>
                  </a:path>
                </a:pathLst>
              </a:custGeom>
              <a:solidFill>
                <a:schemeClr val="accent3"/>
              </a:solidFill>
              <a:ln w="28575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iśļiḑê">
              <a:extLst>
                <a:ext uri="{FF2B5EF4-FFF2-40B4-BE49-F238E27FC236}">
                  <a16:creationId xmlns:a16="http://schemas.microsoft.com/office/drawing/2014/main" id="{8F78F80E-76D3-474A-A99E-88B727C9E928}"/>
                </a:ext>
              </a:extLst>
            </p:cNvPr>
            <p:cNvGrpSpPr/>
            <p:nvPr/>
          </p:nvGrpSpPr>
          <p:grpSpPr>
            <a:xfrm>
              <a:off x="669926" y="2484000"/>
              <a:ext cx="3322340" cy="2313213"/>
              <a:chOff x="831000" y="2484000"/>
              <a:chExt cx="3161265" cy="2313213"/>
            </a:xfrm>
          </p:grpSpPr>
          <p:sp>
            <p:nvSpPr>
              <p:cNvPr id="13" name="íSlíďé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834353" y="2871598"/>
                <a:ext cx="3157912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14" name="ís1îḋe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834353" y="2484000"/>
                <a:ext cx="3157912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/>
                  <a:t>Text here</a:t>
                </a:r>
              </a:p>
            </p:txBody>
          </p:sp>
          <p:sp>
            <p:nvSpPr>
              <p:cNvPr id="15" name="îş1íḍé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831000" y="4239814"/>
                <a:ext cx="3157912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text……</a:t>
                </a:r>
              </a:p>
            </p:txBody>
          </p:sp>
          <p:sp>
            <p:nvSpPr>
              <p:cNvPr id="16" name="ïśḻïḍe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831000" y="3852216"/>
                <a:ext cx="3157912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/>
                  <a:t>Text here</a:t>
                </a:r>
              </a:p>
            </p:txBody>
          </p:sp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id="{F59BF433-4478-4F9A-A7E9-0B6569B4C3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000" y="3564000"/>
                <a:ext cx="3024524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îSḷíḑè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8203088" y="2900896"/>
              <a:ext cx="331740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text……</a:t>
              </a:r>
            </a:p>
          </p:txBody>
        </p:sp>
        <p:sp>
          <p:nvSpPr>
            <p:cNvPr id="9" name="íṩḻiďê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8203088" y="2513298"/>
              <a:ext cx="33174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sp>
          <p:nvSpPr>
            <p:cNvPr id="10" name="íṩḻîdê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8203088" y="4243274"/>
              <a:ext cx="331740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text……</a:t>
              </a:r>
            </a:p>
          </p:txBody>
        </p:sp>
        <p:sp>
          <p:nvSpPr>
            <p:cNvPr id="11" name="iṩḷiďe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8203088" y="3855676"/>
              <a:ext cx="33174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EA8D500C-F243-4D7B-91E0-32F089A6CE5C}"/>
                </a:ext>
              </a:extLst>
            </p:cNvPr>
            <p:cNvCxnSpPr>
              <a:cxnSpLocks/>
            </p:cNvCxnSpPr>
            <p:nvPr/>
          </p:nvCxnSpPr>
          <p:spPr>
            <a:xfrm>
              <a:off x="8309059" y="3564000"/>
              <a:ext cx="3211429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2404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A56366-5D36-41A5-AB1D-60C5473B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B76B543-8F4D-4FB1-941E-8DBF38995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913D1F-24C5-4EBB-915E-0C3B7ACDC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16</a:t>
            </a:fld>
            <a:endParaRPr lang="zh-CN" altLang="en-US"/>
          </a:p>
        </p:txBody>
      </p:sp>
      <p:grpSp>
        <p:nvGrpSpPr>
          <p:cNvPr id="37" name="1ab926b0-97b0-4b79-9ffe-92adfce72b8a" descr="2wUAAB+LCAAAAAAABADNU8FOg0AQ/ZdVb9jQGqtyQxsMh9omNHowPazsFNbA0iyLadPw785SoBBom16M2QvMvnnz3szsjlyr7RqIRbyYSjXhNJA0dhXExCAuI5bIosggz1wwLoJXmWTrlFifuzqtefPBVfiSRIl8p1EGmkBwxWm0/7U6SS3sXHJUsC1ix7AI63DNVivuwyKEGCrMggtlC+aFlCHCHJhoQPIgVALStAzMvr7BV40060GjsjREzivHuXPs8dNIkxVlzDw3iAd+ItjfiLw1B8P7PpmjlszJoz5tmcfaXXV6ygWPs7iEFZWndNMIDc19kDMWQRPmCgXypx7oUMeKb09JLOAkMqYKC+7M/ObQhjHmal2uYLBBpkosac2/FKlXr3fD9EW9YMW6HZLmFJcWUFuP627eAW0QWwRR5a5qYU2Ls1nDG2K1oNKoDpFl20KlBolBqK653DiqagEbdZkPndF00Nf6kxY0wbBhoZTQEn9Wd7XFlw6gqRwfRQrK9n2sWy73/mkW8c6LPTMeF99m73R6B/MvvY0umtspc0s8v9Mme8/bBQAA">
            <a:extLst>
              <a:ext uri="{FF2B5EF4-FFF2-40B4-BE49-F238E27FC236}">
                <a16:creationId xmlns:a16="http://schemas.microsoft.com/office/drawing/2014/main" id="{A079C333-FF8C-4D02-AB17-3C8D58DCAB0A}"/>
              </a:ext>
            </a:extLst>
          </p:cNvPr>
          <p:cNvGrpSpPr>
            <a:grpSpLocks noChangeAspect="1"/>
          </p:cNvGrpSpPr>
          <p:nvPr/>
        </p:nvGrpSpPr>
        <p:grpSpPr>
          <a:xfrm>
            <a:off x="3167252" y="2394792"/>
            <a:ext cx="5855906" cy="2479578"/>
            <a:chOff x="3148420" y="2508902"/>
            <a:chExt cx="5855906" cy="2479578"/>
          </a:xfrm>
        </p:grpSpPr>
        <p:sp>
          <p:nvSpPr>
            <p:cNvPr id="38" name="ValueShape">
              <a:extLst>
                <a:ext uri="{FF2B5EF4-FFF2-40B4-BE49-F238E27FC236}">
                  <a16:creationId xmlns:a16="http://schemas.microsoft.com/office/drawing/2014/main" id="{008E1ED1-F16A-457A-9CDA-3B018F8F92E7}"/>
                </a:ext>
              </a:extLst>
            </p:cNvPr>
            <p:cNvSpPr/>
            <p:nvPr/>
          </p:nvSpPr>
          <p:spPr bwMode="auto">
            <a:xfrm>
              <a:off x="4698384" y="2508902"/>
              <a:ext cx="3181118" cy="1054780"/>
            </a:xfrm>
            <a:custGeom>
              <a:avLst/>
              <a:gdLst>
                <a:gd name="connsiteX0" fmla="*/ 3146346 w 3181118"/>
                <a:gd name="connsiteY0" fmla="*/ 437591 h 1054780"/>
                <a:gd name="connsiteX1" fmla="*/ 3181118 w 3181118"/>
                <a:gd name="connsiteY1" fmla="*/ 471368 h 1054780"/>
                <a:gd name="connsiteX2" fmla="*/ 3181118 w 3181118"/>
                <a:gd name="connsiteY2" fmla="*/ 583593 h 1054780"/>
                <a:gd name="connsiteX3" fmla="*/ 3146346 w 3181118"/>
                <a:gd name="connsiteY3" fmla="*/ 617370 h 1054780"/>
                <a:gd name="connsiteX4" fmla="*/ 3111944 w 3181118"/>
                <a:gd name="connsiteY4" fmla="*/ 583593 h 1054780"/>
                <a:gd name="connsiteX5" fmla="*/ 3111944 w 3181118"/>
                <a:gd name="connsiteY5" fmla="*/ 471368 h 1054780"/>
                <a:gd name="connsiteX6" fmla="*/ 3146346 w 3181118"/>
                <a:gd name="connsiteY6" fmla="*/ 437591 h 1054780"/>
                <a:gd name="connsiteX7" fmla="*/ 3011969 w 3181118"/>
                <a:gd name="connsiteY7" fmla="*/ 437591 h 1054780"/>
                <a:gd name="connsiteX8" fmla="*/ 3046371 w 3181118"/>
                <a:gd name="connsiteY8" fmla="*/ 471368 h 1054780"/>
                <a:gd name="connsiteX9" fmla="*/ 3046371 w 3181118"/>
                <a:gd name="connsiteY9" fmla="*/ 583593 h 1054780"/>
                <a:gd name="connsiteX10" fmla="*/ 3011969 w 3181118"/>
                <a:gd name="connsiteY10" fmla="*/ 617370 h 1054780"/>
                <a:gd name="connsiteX11" fmla="*/ 2977197 w 3181118"/>
                <a:gd name="connsiteY11" fmla="*/ 583593 h 1054780"/>
                <a:gd name="connsiteX12" fmla="*/ 2977197 w 3181118"/>
                <a:gd name="connsiteY12" fmla="*/ 471368 h 1054780"/>
                <a:gd name="connsiteX13" fmla="*/ 3011969 w 3181118"/>
                <a:gd name="connsiteY13" fmla="*/ 437591 h 1054780"/>
                <a:gd name="connsiteX14" fmla="*/ 1800324 w 3181118"/>
                <a:gd name="connsiteY14" fmla="*/ 437591 h 1054780"/>
                <a:gd name="connsiteX15" fmla="*/ 1834732 w 3181118"/>
                <a:gd name="connsiteY15" fmla="*/ 471368 h 1054780"/>
                <a:gd name="connsiteX16" fmla="*/ 1834732 w 3181118"/>
                <a:gd name="connsiteY16" fmla="*/ 583593 h 1054780"/>
                <a:gd name="connsiteX17" fmla="*/ 1800324 w 3181118"/>
                <a:gd name="connsiteY17" fmla="*/ 617370 h 1054780"/>
                <a:gd name="connsiteX18" fmla="*/ 1765917 w 3181118"/>
                <a:gd name="connsiteY18" fmla="*/ 583593 h 1054780"/>
                <a:gd name="connsiteX19" fmla="*/ 1765917 w 3181118"/>
                <a:gd name="connsiteY19" fmla="*/ 471368 h 1054780"/>
                <a:gd name="connsiteX20" fmla="*/ 1800324 w 3181118"/>
                <a:gd name="connsiteY20" fmla="*/ 437591 h 1054780"/>
                <a:gd name="connsiteX21" fmla="*/ 1665572 w 3181118"/>
                <a:gd name="connsiteY21" fmla="*/ 437591 h 1054780"/>
                <a:gd name="connsiteX22" fmla="*/ 1700345 w 3181118"/>
                <a:gd name="connsiteY22" fmla="*/ 471368 h 1054780"/>
                <a:gd name="connsiteX23" fmla="*/ 1700345 w 3181118"/>
                <a:gd name="connsiteY23" fmla="*/ 583593 h 1054780"/>
                <a:gd name="connsiteX24" fmla="*/ 1665572 w 3181118"/>
                <a:gd name="connsiteY24" fmla="*/ 617370 h 1054780"/>
                <a:gd name="connsiteX25" fmla="*/ 1631170 w 3181118"/>
                <a:gd name="connsiteY25" fmla="*/ 583593 h 1054780"/>
                <a:gd name="connsiteX26" fmla="*/ 1631170 w 3181118"/>
                <a:gd name="connsiteY26" fmla="*/ 471368 h 1054780"/>
                <a:gd name="connsiteX27" fmla="*/ 1665572 w 3181118"/>
                <a:gd name="connsiteY27" fmla="*/ 437591 h 1054780"/>
                <a:gd name="connsiteX28" fmla="*/ 1515175 w 3181118"/>
                <a:gd name="connsiteY28" fmla="*/ 437591 h 1054780"/>
                <a:gd name="connsiteX29" fmla="*/ 1549948 w 3181118"/>
                <a:gd name="connsiteY29" fmla="*/ 471368 h 1054780"/>
                <a:gd name="connsiteX30" fmla="*/ 1549948 w 3181118"/>
                <a:gd name="connsiteY30" fmla="*/ 583593 h 1054780"/>
                <a:gd name="connsiteX31" fmla="*/ 1515175 w 3181118"/>
                <a:gd name="connsiteY31" fmla="*/ 617370 h 1054780"/>
                <a:gd name="connsiteX32" fmla="*/ 1480773 w 3181118"/>
                <a:gd name="connsiteY32" fmla="*/ 583593 h 1054780"/>
                <a:gd name="connsiteX33" fmla="*/ 1480773 w 3181118"/>
                <a:gd name="connsiteY33" fmla="*/ 471368 h 1054780"/>
                <a:gd name="connsiteX34" fmla="*/ 1515175 w 3181118"/>
                <a:gd name="connsiteY34" fmla="*/ 437591 h 1054780"/>
                <a:gd name="connsiteX35" fmla="*/ 1380799 w 3181118"/>
                <a:gd name="connsiteY35" fmla="*/ 437591 h 1054780"/>
                <a:gd name="connsiteX36" fmla="*/ 1415201 w 3181118"/>
                <a:gd name="connsiteY36" fmla="*/ 471368 h 1054780"/>
                <a:gd name="connsiteX37" fmla="*/ 1415201 w 3181118"/>
                <a:gd name="connsiteY37" fmla="*/ 583593 h 1054780"/>
                <a:gd name="connsiteX38" fmla="*/ 1380799 w 3181118"/>
                <a:gd name="connsiteY38" fmla="*/ 617370 h 1054780"/>
                <a:gd name="connsiteX39" fmla="*/ 1346026 w 3181118"/>
                <a:gd name="connsiteY39" fmla="*/ 583593 h 1054780"/>
                <a:gd name="connsiteX40" fmla="*/ 1346026 w 3181118"/>
                <a:gd name="connsiteY40" fmla="*/ 471368 h 1054780"/>
                <a:gd name="connsiteX41" fmla="*/ 1380799 w 3181118"/>
                <a:gd name="connsiteY41" fmla="*/ 437591 h 1054780"/>
                <a:gd name="connsiteX42" fmla="*/ 169154 w 3181118"/>
                <a:gd name="connsiteY42" fmla="*/ 437591 h 1054780"/>
                <a:gd name="connsiteX43" fmla="*/ 203561 w 3181118"/>
                <a:gd name="connsiteY43" fmla="*/ 471368 h 1054780"/>
                <a:gd name="connsiteX44" fmla="*/ 203561 w 3181118"/>
                <a:gd name="connsiteY44" fmla="*/ 583593 h 1054780"/>
                <a:gd name="connsiteX45" fmla="*/ 169154 w 3181118"/>
                <a:gd name="connsiteY45" fmla="*/ 617370 h 1054780"/>
                <a:gd name="connsiteX46" fmla="*/ 134747 w 3181118"/>
                <a:gd name="connsiteY46" fmla="*/ 583593 h 1054780"/>
                <a:gd name="connsiteX47" fmla="*/ 134747 w 3181118"/>
                <a:gd name="connsiteY47" fmla="*/ 471368 h 1054780"/>
                <a:gd name="connsiteX48" fmla="*/ 169154 w 3181118"/>
                <a:gd name="connsiteY48" fmla="*/ 437591 h 1054780"/>
                <a:gd name="connsiteX49" fmla="*/ 34402 w 3181118"/>
                <a:gd name="connsiteY49" fmla="*/ 437591 h 1054780"/>
                <a:gd name="connsiteX50" fmla="*/ 69174 w 3181118"/>
                <a:gd name="connsiteY50" fmla="*/ 471368 h 1054780"/>
                <a:gd name="connsiteX51" fmla="*/ 69174 w 3181118"/>
                <a:gd name="connsiteY51" fmla="*/ 583593 h 1054780"/>
                <a:gd name="connsiteX52" fmla="*/ 34402 w 3181118"/>
                <a:gd name="connsiteY52" fmla="*/ 617370 h 1054780"/>
                <a:gd name="connsiteX53" fmla="*/ 0 w 3181118"/>
                <a:gd name="connsiteY53" fmla="*/ 583593 h 1054780"/>
                <a:gd name="connsiteX54" fmla="*/ 0 w 3181118"/>
                <a:gd name="connsiteY54" fmla="*/ 471368 h 1054780"/>
                <a:gd name="connsiteX55" fmla="*/ 34402 w 3181118"/>
                <a:gd name="connsiteY55" fmla="*/ 437591 h 1054780"/>
                <a:gd name="connsiteX56" fmla="*/ 2877217 w 3181118"/>
                <a:gd name="connsiteY56" fmla="*/ 396537 h 1054780"/>
                <a:gd name="connsiteX57" fmla="*/ 2911624 w 3181118"/>
                <a:gd name="connsiteY57" fmla="*/ 430316 h 1054780"/>
                <a:gd name="connsiteX58" fmla="*/ 2911624 w 3181118"/>
                <a:gd name="connsiteY58" fmla="*/ 624276 h 1054780"/>
                <a:gd name="connsiteX59" fmla="*/ 2877217 w 3181118"/>
                <a:gd name="connsiteY59" fmla="*/ 658419 h 1054780"/>
                <a:gd name="connsiteX60" fmla="*/ 2842810 w 3181118"/>
                <a:gd name="connsiteY60" fmla="*/ 624276 h 1054780"/>
                <a:gd name="connsiteX61" fmla="*/ 2842810 w 3181118"/>
                <a:gd name="connsiteY61" fmla="*/ 430316 h 1054780"/>
                <a:gd name="connsiteX62" fmla="*/ 2877217 w 3181118"/>
                <a:gd name="connsiteY62" fmla="*/ 396537 h 1054780"/>
                <a:gd name="connsiteX63" fmla="*/ 1246047 w 3181118"/>
                <a:gd name="connsiteY63" fmla="*/ 396537 h 1054780"/>
                <a:gd name="connsiteX64" fmla="*/ 1280454 w 3181118"/>
                <a:gd name="connsiteY64" fmla="*/ 430316 h 1054780"/>
                <a:gd name="connsiteX65" fmla="*/ 1280454 w 3181118"/>
                <a:gd name="connsiteY65" fmla="*/ 624276 h 1054780"/>
                <a:gd name="connsiteX66" fmla="*/ 1246047 w 3181118"/>
                <a:gd name="connsiteY66" fmla="*/ 658419 h 1054780"/>
                <a:gd name="connsiteX67" fmla="*/ 1211639 w 3181118"/>
                <a:gd name="connsiteY67" fmla="*/ 624276 h 1054780"/>
                <a:gd name="connsiteX68" fmla="*/ 1211639 w 3181118"/>
                <a:gd name="connsiteY68" fmla="*/ 430316 h 1054780"/>
                <a:gd name="connsiteX69" fmla="*/ 1246047 w 3181118"/>
                <a:gd name="connsiteY69" fmla="*/ 396537 h 1054780"/>
                <a:gd name="connsiteX70" fmla="*/ 1935076 w 3181118"/>
                <a:gd name="connsiteY70" fmla="*/ 389990 h 1054780"/>
                <a:gd name="connsiteX71" fmla="*/ 1969479 w 3181118"/>
                <a:gd name="connsiteY71" fmla="*/ 423772 h 1054780"/>
                <a:gd name="connsiteX72" fmla="*/ 1969479 w 3181118"/>
                <a:gd name="connsiteY72" fmla="*/ 630820 h 1054780"/>
                <a:gd name="connsiteX73" fmla="*/ 1935076 w 3181118"/>
                <a:gd name="connsiteY73" fmla="*/ 664966 h 1054780"/>
                <a:gd name="connsiteX74" fmla="*/ 1900304 w 3181118"/>
                <a:gd name="connsiteY74" fmla="*/ 630820 h 1054780"/>
                <a:gd name="connsiteX75" fmla="*/ 1900304 w 3181118"/>
                <a:gd name="connsiteY75" fmla="*/ 423772 h 1054780"/>
                <a:gd name="connsiteX76" fmla="*/ 1935076 w 3181118"/>
                <a:gd name="connsiteY76" fmla="*/ 389990 h 1054780"/>
                <a:gd name="connsiteX77" fmla="*/ 303906 w 3181118"/>
                <a:gd name="connsiteY77" fmla="*/ 389990 h 1054780"/>
                <a:gd name="connsiteX78" fmla="*/ 338308 w 3181118"/>
                <a:gd name="connsiteY78" fmla="*/ 423772 h 1054780"/>
                <a:gd name="connsiteX79" fmla="*/ 338308 w 3181118"/>
                <a:gd name="connsiteY79" fmla="*/ 630820 h 1054780"/>
                <a:gd name="connsiteX80" fmla="*/ 303906 w 3181118"/>
                <a:gd name="connsiteY80" fmla="*/ 664966 h 1054780"/>
                <a:gd name="connsiteX81" fmla="*/ 269134 w 3181118"/>
                <a:gd name="connsiteY81" fmla="*/ 630820 h 1054780"/>
                <a:gd name="connsiteX82" fmla="*/ 269134 w 3181118"/>
                <a:gd name="connsiteY82" fmla="*/ 423772 h 1054780"/>
                <a:gd name="connsiteX83" fmla="*/ 303906 w 3181118"/>
                <a:gd name="connsiteY83" fmla="*/ 389990 h 1054780"/>
                <a:gd name="connsiteX84" fmla="*/ 2742465 w 3181118"/>
                <a:gd name="connsiteY84" fmla="*/ 353362 h 1054780"/>
                <a:gd name="connsiteX85" fmla="*/ 2777237 w 3181118"/>
                <a:gd name="connsiteY85" fmla="*/ 387495 h 1054780"/>
                <a:gd name="connsiteX86" fmla="*/ 2777237 w 3181118"/>
                <a:gd name="connsiteY86" fmla="*/ 667468 h 1054780"/>
                <a:gd name="connsiteX87" fmla="*/ 2742465 w 3181118"/>
                <a:gd name="connsiteY87" fmla="*/ 701240 h 1054780"/>
                <a:gd name="connsiteX88" fmla="*/ 2708063 w 3181118"/>
                <a:gd name="connsiteY88" fmla="*/ 667468 h 1054780"/>
                <a:gd name="connsiteX89" fmla="*/ 2708063 w 3181118"/>
                <a:gd name="connsiteY89" fmla="*/ 387495 h 1054780"/>
                <a:gd name="connsiteX90" fmla="*/ 2742465 w 3181118"/>
                <a:gd name="connsiteY90" fmla="*/ 353362 h 1054780"/>
                <a:gd name="connsiteX91" fmla="*/ 1111295 w 3181118"/>
                <a:gd name="connsiteY91" fmla="*/ 353362 h 1054780"/>
                <a:gd name="connsiteX92" fmla="*/ 1146067 w 3181118"/>
                <a:gd name="connsiteY92" fmla="*/ 387495 h 1054780"/>
                <a:gd name="connsiteX93" fmla="*/ 1146067 w 3181118"/>
                <a:gd name="connsiteY93" fmla="*/ 667468 h 1054780"/>
                <a:gd name="connsiteX94" fmla="*/ 1111295 w 3181118"/>
                <a:gd name="connsiteY94" fmla="*/ 701240 h 1054780"/>
                <a:gd name="connsiteX95" fmla="*/ 1076893 w 3181118"/>
                <a:gd name="connsiteY95" fmla="*/ 667468 h 1054780"/>
                <a:gd name="connsiteX96" fmla="*/ 1076893 w 3181118"/>
                <a:gd name="connsiteY96" fmla="*/ 387495 h 1054780"/>
                <a:gd name="connsiteX97" fmla="*/ 1111295 w 3181118"/>
                <a:gd name="connsiteY97" fmla="*/ 353362 h 1054780"/>
                <a:gd name="connsiteX98" fmla="*/ 2069453 w 3181118"/>
                <a:gd name="connsiteY98" fmla="*/ 334077 h 1054780"/>
                <a:gd name="connsiteX99" fmla="*/ 2104225 w 3181118"/>
                <a:gd name="connsiteY99" fmla="*/ 367853 h 1054780"/>
                <a:gd name="connsiteX100" fmla="*/ 2104225 w 3181118"/>
                <a:gd name="connsiteY100" fmla="*/ 687105 h 1054780"/>
                <a:gd name="connsiteX101" fmla="*/ 2069453 w 3181118"/>
                <a:gd name="connsiteY101" fmla="*/ 720882 h 1054780"/>
                <a:gd name="connsiteX102" fmla="*/ 2035051 w 3181118"/>
                <a:gd name="connsiteY102" fmla="*/ 687105 h 1054780"/>
                <a:gd name="connsiteX103" fmla="*/ 2035051 w 3181118"/>
                <a:gd name="connsiteY103" fmla="*/ 367853 h 1054780"/>
                <a:gd name="connsiteX104" fmla="*/ 2069453 w 3181118"/>
                <a:gd name="connsiteY104" fmla="*/ 334077 h 1054780"/>
                <a:gd name="connsiteX105" fmla="*/ 438283 w 3181118"/>
                <a:gd name="connsiteY105" fmla="*/ 334077 h 1054780"/>
                <a:gd name="connsiteX106" fmla="*/ 473055 w 3181118"/>
                <a:gd name="connsiteY106" fmla="*/ 367853 h 1054780"/>
                <a:gd name="connsiteX107" fmla="*/ 473055 w 3181118"/>
                <a:gd name="connsiteY107" fmla="*/ 687105 h 1054780"/>
                <a:gd name="connsiteX108" fmla="*/ 438283 w 3181118"/>
                <a:gd name="connsiteY108" fmla="*/ 720882 h 1054780"/>
                <a:gd name="connsiteX109" fmla="*/ 403881 w 3181118"/>
                <a:gd name="connsiteY109" fmla="*/ 687105 h 1054780"/>
                <a:gd name="connsiteX110" fmla="*/ 403881 w 3181118"/>
                <a:gd name="connsiteY110" fmla="*/ 367853 h 1054780"/>
                <a:gd name="connsiteX111" fmla="*/ 438283 w 3181118"/>
                <a:gd name="connsiteY111" fmla="*/ 334077 h 1054780"/>
                <a:gd name="connsiteX112" fmla="*/ 2608088 w 3181118"/>
                <a:gd name="connsiteY112" fmla="*/ 251972 h 1054780"/>
                <a:gd name="connsiteX113" fmla="*/ 2642491 w 3181118"/>
                <a:gd name="connsiteY113" fmla="*/ 286105 h 1054780"/>
                <a:gd name="connsiteX114" fmla="*/ 2642491 w 3181118"/>
                <a:gd name="connsiteY114" fmla="*/ 768683 h 1054780"/>
                <a:gd name="connsiteX115" fmla="*/ 2608088 w 3181118"/>
                <a:gd name="connsiteY115" fmla="*/ 802453 h 1054780"/>
                <a:gd name="connsiteX116" fmla="*/ 2573316 w 3181118"/>
                <a:gd name="connsiteY116" fmla="*/ 768683 h 1054780"/>
                <a:gd name="connsiteX117" fmla="*/ 2573316 w 3181118"/>
                <a:gd name="connsiteY117" fmla="*/ 286105 h 1054780"/>
                <a:gd name="connsiteX118" fmla="*/ 2608088 w 3181118"/>
                <a:gd name="connsiteY118" fmla="*/ 251972 h 1054780"/>
                <a:gd name="connsiteX119" fmla="*/ 976918 w 3181118"/>
                <a:gd name="connsiteY119" fmla="*/ 251972 h 1054780"/>
                <a:gd name="connsiteX120" fmla="*/ 1011320 w 3181118"/>
                <a:gd name="connsiteY120" fmla="*/ 286105 h 1054780"/>
                <a:gd name="connsiteX121" fmla="*/ 1011320 w 3181118"/>
                <a:gd name="connsiteY121" fmla="*/ 768683 h 1054780"/>
                <a:gd name="connsiteX122" fmla="*/ 976918 w 3181118"/>
                <a:gd name="connsiteY122" fmla="*/ 802453 h 1054780"/>
                <a:gd name="connsiteX123" fmla="*/ 942146 w 3181118"/>
                <a:gd name="connsiteY123" fmla="*/ 768683 h 1054780"/>
                <a:gd name="connsiteX124" fmla="*/ 942146 w 3181118"/>
                <a:gd name="connsiteY124" fmla="*/ 286105 h 1054780"/>
                <a:gd name="connsiteX125" fmla="*/ 976918 w 3181118"/>
                <a:gd name="connsiteY125" fmla="*/ 251972 h 1054780"/>
                <a:gd name="connsiteX126" fmla="*/ 2204205 w 3181118"/>
                <a:gd name="connsiteY126" fmla="*/ 234986 h 1054780"/>
                <a:gd name="connsiteX127" fmla="*/ 2238612 w 3181118"/>
                <a:gd name="connsiteY127" fmla="*/ 268755 h 1054780"/>
                <a:gd name="connsiteX128" fmla="*/ 2238612 w 3181118"/>
                <a:gd name="connsiteY128" fmla="*/ 785840 h 1054780"/>
                <a:gd name="connsiteX129" fmla="*/ 2204205 w 3181118"/>
                <a:gd name="connsiteY129" fmla="*/ 819973 h 1054780"/>
                <a:gd name="connsiteX130" fmla="*/ 2169798 w 3181118"/>
                <a:gd name="connsiteY130" fmla="*/ 785840 h 1054780"/>
                <a:gd name="connsiteX131" fmla="*/ 2169798 w 3181118"/>
                <a:gd name="connsiteY131" fmla="*/ 268755 h 1054780"/>
                <a:gd name="connsiteX132" fmla="*/ 2204205 w 3181118"/>
                <a:gd name="connsiteY132" fmla="*/ 234986 h 1054780"/>
                <a:gd name="connsiteX133" fmla="*/ 573035 w 3181118"/>
                <a:gd name="connsiteY133" fmla="*/ 234986 h 1054780"/>
                <a:gd name="connsiteX134" fmla="*/ 607442 w 3181118"/>
                <a:gd name="connsiteY134" fmla="*/ 268755 h 1054780"/>
                <a:gd name="connsiteX135" fmla="*/ 607442 w 3181118"/>
                <a:gd name="connsiteY135" fmla="*/ 785840 h 1054780"/>
                <a:gd name="connsiteX136" fmla="*/ 573035 w 3181118"/>
                <a:gd name="connsiteY136" fmla="*/ 819973 h 1054780"/>
                <a:gd name="connsiteX137" fmla="*/ 538627 w 3181118"/>
                <a:gd name="connsiteY137" fmla="*/ 785840 h 1054780"/>
                <a:gd name="connsiteX138" fmla="*/ 538627 w 3181118"/>
                <a:gd name="connsiteY138" fmla="*/ 268755 h 1054780"/>
                <a:gd name="connsiteX139" fmla="*/ 573035 w 3181118"/>
                <a:gd name="connsiteY139" fmla="*/ 234986 h 1054780"/>
                <a:gd name="connsiteX140" fmla="*/ 2473336 w 3181118"/>
                <a:gd name="connsiteY140" fmla="*/ 83873 h 1054780"/>
                <a:gd name="connsiteX141" fmla="*/ 2507744 w 3181118"/>
                <a:gd name="connsiteY141" fmla="*/ 118003 h 1054780"/>
                <a:gd name="connsiteX142" fmla="*/ 2507744 w 3181118"/>
                <a:gd name="connsiteY142" fmla="*/ 936787 h 1054780"/>
                <a:gd name="connsiteX143" fmla="*/ 2473336 w 3181118"/>
                <a:gd name="connsiteY143" fmla="*/ 970554 h 1054780"/>
                <a:gd name="connsiteX144" fmla="*/ 2438929 w 3181118"/>
                <a:gd name="connsiteY144" fmla="*/ 936787 h 1054780"/>
                <a:gd name="connsiteX145" fmla="*/ 2438929 w 3181118"/>
                <a:gd name="connsiteY145" fmla="*/ 118003 h 1054780"/>
                <a:gd name="connsiteX146" fmla="*/ 2473336 w 3181118"/>
                <a:gd name="connsiteY146" fmla="*/ 83873 h 1054780"/>
                <a:gd name="connsiteX147" fmla="*/ 842166 w 3181118"/>
                <a:gd name="connsiteY147" fmla="*/ 83873 h 1054780"/>
                <a:gd name="connsiteX148" fmla="*/ 876573 w 3181118"/>
                <a:gd name="connsiteY148" fmla="*/ 118003 h 1054780"/>
                <a:gd name="connsiteX149" fmla="*/ 876573 w 3181118"/>
                <a:gd name="connsiteY149" fmla="*/ 936787 h 1054780"/>
                <a:gd name="connsiteX150" fmla="*/ 842166 w 3181118"/>
                <a:gd name="connsiteY150" fmla="*/ 970554 h 1054780"/>
                <a:gd name="connsiteX151" fmla="*/ 807759 w 3181118"/>
                <a:gd name="connsiteY151" fmla="*/ 936787 h 1054780"/>
                <a:gd name="connsiteX152" fmla="*/ 807759 w 3181118"/>
                <a:gd name="connsiteY152" fmla="*/ 118003 h 1054780"/>
                <a:gd name="connsiteX153" fmla="*/ 842166 w 3181118"/>
                <a:gd name="connsiteY153" fmla="*/ 83873 h 1054780"/>
                <a:gd name="connsiteX154" fmla="*/ 2338955 w 3181118"/>
                <a:gd name="connsiteY154" fmla="*/ 0 h 1054780"/>
                <a:gd name="connsiteX155" fmla="*/ 2373357 w 3181118"/>
                <a:gd name="connsiteY155" fmla="*/ 33767 h 1054780"/>
                <a:gd name="connsiteX156" fmla="*/ 2373357 w 3181118"/>
                <a:gd name="connsiteY156" fmla="*/ 1020650 h 1054780"/>
                <a:gd name="connsiteX157" fmla="*/ 2338955 w 3181118"/>
                <a:gd name="connsiteY157" fmla="*/ 1054780 h 1054780"/>
                <a:gd name="connsiteX158" fmla="*/ 2304182 w 3181118"/>
                <a:gd name="connsiteY158" fmla="*/ 1020650 h 1054780"/>
                <a:gd name="connsiteX159" fmla="*/ 2304182 w 3181118"/>
                <a:gd name="connsiteY159" fmla="*/ 33767 h 1054780"/>
                <a:gd name="connsiteX160" fmla="*/ 2338955 w 3181118"/>
                <a:gd name="connsiteY160" fmla="*/ 0 h 1054780"/>
                <a:gd name="connsiteX161" fmla="*/ 707784 w 3181118"/>
                <a:gd name="connsiteY161" fmla="*/ 0 h 1054780"/>
                <a:gd name="connsiteX162" fmla="*/ 742186 w 3181118"/>
                <a:gd name="connsiteY162" fmla="*/ 33767 h 1054780"/>
                <a:gd name="connsiteX163" fmla="*/ 742186 w 3181118"/>
                <a:gd name="connsiteY163" fmla="*/ 1020650 h 1054780"/>
                <a:gd name="connsiteX164" fmla="*/ 707784 w 3181118"/>
                <a:gd name="connsiteY164" fmla="*/ 1054780 h 1054780"/>
                <a:gd name="connsiteX165" fmla="*/ 673012 w 3181118"/>
                <a:gd name="connsiteY165" fmla="*/ 1020650 h 1054780"/>
                <a:gd name="connsiteX166" fmla="*/ 673012 w 3181118"/>
                <a:gd name="connsiteY166" fmla="*/ 33767 h 1054780"/>
                <a:gd name="connsiteX167" fmla="*/ 707784 w 3181118"/>
                <a:gd name="connsiteY167" fmla="*/ 0 h 105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</a:cxnLst>
              <a:rect l="l" t="t" r="r" b="b"/>
              <a:pathLst>
                <a:path w="3181118" h="1054780">
                  <a:moveTo>
                    <a:pt x="3146346" y="437591"/>
                  </a:moveTo>
                  <a:cubicBezTo>
                    <a:pt x="3165582" y="437591"/>
                    <a:pt x="3181118" y="452481"/>
                    <a:pt x="3181118" y="471368"/>
                  </a:cubicBezTo>
                  <a:lnTo>
                    <a:pt x="3181118" y="583593"/>
                  </a:lnTo>
                  <a:cubicBezTo>
                    <a:pt x="3181118" y="602117"/>
                    <a:pt x="3165582" y="617370"/>
                    <a:pt x="3146346" y="617370"/>
                  </a:cubicBezTo>
                  <a:cubicBezTo>
                    <a:pt x="3127480" y="617370"/>
                    <a:pt x="3111944" y="602117"/>
                    <a:pt x="3111944" y="583593"/>
                  </a:cubicBezTo>
                  <a:lnTo>
                    <a:pt x="3111944" y="471368"/>
                  </a:lnTo>
                  <a:cubicBezTo>
                    <a:pt x="3111944" y="452481"/>
                    <a:pt x="3127480" y="437591"/>
                    <a:pt x="3146346" y="437591"/>
                  </a:cubicBezTo>
                  <a:close/>
                  <a:moveTo>
                    <a:pt x="3011969" y="437591"/>
                  </a:moveTo>
                  <a:cubicBezTo>
                    <a:pt x="3030835" y="437591"/>
                    <a:pt x="3046371" y="452481"/>
                    <a:pt x="3046371" y="471368"/>
                  </a:cubicBezTo>
                  <a:lnTo>
                    <a:pt x="3046371" y="583593"/>
                  </a:lnTo>
                  <a:cubicBezTo>
                    <a:pt x="3046371" y="602117"/>
                    <a:pt x="3030835" y="617370"/>
                    <a:pt x="3011969" y="617370"/>
                  </a:cubicBezTo>
                  <a:cubicBezTo>
                    <a:pt x="2992733" y="617370"/>
                    <a:pt x="2977197" y="602117"/>
                    <a:pt x="2977197" y="583593"/>
                  </a:cubicBezTo>
                  <a:lnTo>
                    <a:pt x="2977197" y="471368"/>
                  </a:lnTo>
                  <a:cubicBezTo>
                    <a:pt x="2977197" y="452481"/>
                    <a:pt x="2992733" y="437591"/>
                    <a:pt x="3011969" y="437591"/>
                  </a:cubicBezTo>
                  <a:close/>
                  <a:moveTo>
                    <a:pt x="1800324" y="437591"/>
                  </a:moveTo>
                  <a:cubicBezTo>
                    <a:pt x="1819563" y="437591"/>
                    <a:pt x="1834732" y="452481"/>
                    <a:pt x="1834732" y="471368"/>
                  </a:cubicBezTo>
                  <a:lnTo>
                    <a:pt x="1834732" y="583593"/>
                  </a:lnTo>
                  <a:cubicBezTo>
                    <a:pt x="1834732" y="602117"/>
                    <a:pt x="1819563" y="617370"/>
                    <a:pt x="1800324" y="617370"/>
                  </a:cubicBezTo>
                  <a:cubicBezTo>
                    <a:pt x="1781086" y="617370"/>
                    <a:pt x="1765917" y="602117"/>
                    <a:pt x="1765917" y="583593"/>
                  </a:cubicBezTo>
                  <a:lnTo>
                    <a:pt x="1765917" y="471368"/>
                  </a:lnTo>
                  <a:cubicBezTo>
                    <a:pt x="1765917" y="452481"/>
                    <a:pt x="1781086" y="437591"/>
                    <a:pt x="1800324" y="437591"/>
                  </a:cubicBezTo>
                  <a:close/>
                  <a:moveTo>
                    <a:pt x="1665572" y="437591"/>
                  </a:moveTo>
                  <a:cubicBezTo>
                    <a:pt x="1684808" y="437591"/>
                    <a:pt x="1700345" y="452481"/>
                    <a:pt x="1700345" y="471368"/>
                  </a:cubicBezTo>
                  <a:lnTo>
                    <a:pt x="1700345" y="583593"/>
                  </a:lnTo>
                  <a:cubicBezTo>
                    <a:pt x="1700345" y="602117"/>
                    <a:pt x="1684808" y="617370"/>
                    <a:pt x="1665572" y="617370"/>
                  </a:cubicBezTo>
                  <a:cubicBezTo>
                    <a:pt x="1646707" y="617370"/>
                    <a:pt x="1631170" y="602117"/>
                    <a:pt x="1631170" y="583593"/>
                  </a:cubicBezTo>
                  <a:lnTo>
                    <a:pt x="1631170" y="471368"/>
                  </a:lnTo>
                  <a:cubicBezTo>
                    <a:pt x="1631170" y="452481"/>
                    <a:pt x="1646707" y="437591"/>
                    <a:pt x="1665572" y="437591"/>
                  </a:cubicBezTo>
                  <a:close/>
                  <a:moveTo>
                    <a:pt x="1515175" y="437591"/>
                  </a:moveTo>
                  <a:cubicBezTo>
                    <a:pt x="1534411" y="437591"/>
                    <a:pt x="1549948" y="452481"/>
                    <a:pt x="1549948" y="471368"/>
                  </a:cubicBezTo>
                  <a:lnTo>
                    <a:pt x="1549948" y="583593"/>
                  </a:lnTo>
                  <a:cubicBezTo>
                    <a:pt x="1549948" y="602117"/>
                    <a:pt x="1534411" y="617370"/>
                    <a:pt x="1515175" y="617370"/>
                  </a:cubicBezTo>
                  <a:cubicBezTo>
                    <a:pt x="1496310" y="617370"/>
                    <a:pt x="1480773" y="602117"/>
                    <a:pt x="1480773" y="583593"/>
                  </a:cubicBezTo>
                  <a:lnTo>
                    <a:pt x="1480773" y="471368"/>
                  </a:lnTo>
                  <a:cubicBezTo>
                    <a:pt x="1480773" y="452481"/>
                    <a:pt x="1496310" y="437591"/>
                    <a:pt x="1515175" y="437591"/>
                  </a:cubicBezTo>
                  <a:close/>
                  <a:moveTo>
                    <a:pt x="1380799" y="437591"/>
                  </a:moveTo>
                  <a:cubicBezTo>
                    <a:pt x="1399664" y="437591"/>
                    <a:pt x="1415201" y="452481"/>
                    <a:pt x="1415201" y="471368"/>
                  </a:cubicBezTo>
                  <a:lnTo>
                    <a:pt x="1415201" y="583593"/>
                  </a:lnTo>
                  <a:cubicBezTo>
                    <a:pt x="1415201" y="602117"/>
                    <a:pt x="1399664" y="617370"/>
                    <a:pt x="1380799" y="617370"/>
                  </a:cubicBezTo>
                  <a:cubicBezTo>
                    <a:pt x="1361563" y="617370"/>
                    <a:pt x="1346026" y="602117"/>
                    <a:pt x="1346026" y="583593"/>
                  </a:cubicBezTo>
                  <a:lnTo>
                    <a:pt x="1346026" y="471368"/>
                  </a:lnTo>
                  <a:cubicBezTo>
                    <a:pt x="1346026" y="452481"/>
                    <a:pt x="1361563" y="437591"/>
                    <a:pt x="1380799" y="437591"/>
                  </a:cubicBezTo>
                  <a:close/>
                  <a:moveTo>
                    <a:pt x="169154" y="437591"/>
                  </a:moveTo>
                  <a:cubicBezTo>
                    <a:pt x="188392" y="437591"/>
                    <a:pt x="203561" y="452481"/>
                    <a:pt x="203561" y="471368"/>
                  </a:cubicBezTo>
                  <a:lnTo>
                    <a:pt x="203561" y="583593"/>
                  </a:lnTo>
                  <a:cubicBezTo>
                    <a:pt x="203561" y="602117"/>
                    <a:pt x="188392" y="617370"/>
                    <a:pt x="169154" y="617370"/>
                  </a:cubicBezTo>
                  <a:cubicBezTo>
                    <a:pt x="149916" y="617370"/>
                    <a:pt x="134747" y="602117"/>
                    <a:pt x="134747" y="583593"/>
                  </a:cubicBezTo>
                  <a:lnTo>
                    <a:pt x="134747" y="471368"/>
                  </a:lnTo>
                  <a:cubicBezTo>
                    <a:pt x="134747" y="452481"/>
                    <a:pt x="149916" y="437591"/>
                    <a:pt x="169154" y="437591"/>
                  </a:cubicBezTo>
                  <a:close/>
                  <a:moveTo>
                    <a:pt x="34402" y="437591"/>
                  </a:moveTo>
                  <a:cubicBezTo>
                    <a:pt x="53638" y="437591"/>
                    <a:pt x="69174" y="452481"/>
                    <a:pt x="69174" y="471368"/>
                  </a:cubicBezTo>
                  <a:lnTo>
                    <a:pt x="69174" y="583593"/>
                  </a:lnTo>
                  <a:cubicBezTo>
                    <a:pt x="69174" y="602117"/>
                    <a:pt x="53638" y="617370"/>
                    <a:pt x="34402" y="617370"/>
                  </a:cubicBezTo>
                  <a:cubicBezTo>
                    <a:pt x="15536" y="617370"/>
                    <a:pt x="0" y="602117"/>
                    <a:pt x="0" y="583593"/>
                  </a:cubicBezTo>
                  <a:lnTo>
                    <a:pt x="0" y="471368"/>
                  </a:lnTo>
                  <a:cubicBezTo>
                    <a:pt x="0" y="452481"/>
                    <a:pt x="15536" y="437591"/>
                    <a:pt x="34402" y="437591"/>
                  </a:cubicBezTo>
                  <a:close/>
                  <a:moveTo>
                    <a:pt x="2877217" y="396537"/>
                  </a:moveTo>
                  <a:cubicBezTo>
                    <a:pt x="2896455" y="396537"/>
                    <a:pt x="2911624" y="411793"/>
                    <a:pt x="2911624" y="430316"/>
                  </a:cubicBezTo>
                  <a:lnTo>
                    <a:pt x="2911624" y="624276"/>
                  </a:lnTo>
                  <a:cubicBezTo>
                    <a:pt x="2911624" y="643163"/>
                    <a:pt x="2896455" y="658419"/>
                    <a:pt x="2877217" y="658419"/>
                  </a:cubicBezTo>
                  <a:cubicBezTo>
                    <a:pt x="2858349" y="658419"/>
                    <a:pt x="2842810" y="643163"/>
                    <a:pt x="2842810" y="624276"/>
                  </a:cubicBezTo>
                  <a:lnTo>
                    <a:pt x="2842810" y="430316"/>
                  </a:lnTo>
                  <a:cubicBezTo>
                    <a:pt x="2842810" y="411793"/>
                    <a:pt x="2858349" y="396537"/>
                    <a:pt x="2877217" y="396537"/>
                  </a:cubicBezTo>
                  <a:close/>
                  <a:moveTo>
                    <a:pt x="1246047" y="396537"/>
                  </a:moveTo>
                  <a:cubicBezTo>
                    <a:pt x="1265285" y="396537"/>
                    <a:pt x="1280454" y="411793"/>
                    <a:pt x="1280454" y="430316"/>
                  </a:cubicBezTo>
                  <a:lnTo>
                    <a:pt x="1280454" y="624276"/>
                  </a:lnTo>
                  <a:cubicBezTo>
                    <a:pt x="1280454" y="643163"/>
                    <a:pt x="1265285" y="658419"/>
                    <a:pt x="1246047" y="658419"/>
                  </a:cubicBezTo>
                  <a:cubicBezTo>
                    <a:pt x="1227179" y="658419"/>
                    <a:pt x="1211639" y="643163"/>
                    <a:pt x="1211639" y="624276"/>
                  </a:cubicBezTo>
                  <a:lnTo>
                    <a:pt x="1211639" y="430316"/>
                  </a:lnTo>
                  <a:cubicBezTo>
                    <a:pt x="1211639" y="411793"/>
                    <a:pt x="1227179" y="396537"/>
                    <a:pt x="1246047" y="396537"/>
                  </a:cubicBezTo>
                  <a:close/>
                  <a:moveTo>
                    <a:pt x="1935076" y="389990"/>
                  </a:moveTo>
                  <a:cubicBezTo>
                    <a:pt x="1953942" y="389990"/>
                    <a:pt x="1969479" y="405246"/>
                    <a:pt x="1969479" y="423772"/>
                  </a:cubicBezTo>
                  <a:lnTo>
                    <a:pt x="1969479" y="630820"/>
                  </a:lnTo>
                  <a:cubicBezTo>
                    <a:pt x="1969479" y="649710"/>
                    <a:pt x="1953942" y="664966"/>
                    <a:pt x="1935076" y="664966"/>
                  </a:cubicBezTo>
                  <a:cubicBezTo>
                    <a:pt x="1915841" y="664966"/>
                    <a:pt x="1900304" y="649710"/>
                    <a:pt x="1900304" y="630820"/>
                  </a:cubicBezTo>
                  <a:lnTo>
                    <a:pt x="1900304" y="423772"/>
                  </a:lnTo>
                  <a:cubicBezTo>
                    <a:pt x="1900304" y="405246"/>
                    <a:pt x="1915841" y="389990"/>
                    <a:pt x="1935076" y="389990"/>
                  </a:cubicBezTo>
                  <a:close/>
                  <a:moveTo>
                    <a:pt x="303906" y="389990"/>
                  </a:moveTo>
                  <a:cubicBezTo>
                    <a:pt x="322771" y="389990"/>
                    <a:pt x="338308" y="405246"/>
                    <a:pt x="338308" y="423772"/>
                  </a:cubicBezTo>
                  <a:lnTo>
                    <a:pt x="338308" y="630820"/>
                  </a:lnTo>
                  <a:cubicBezTo>
                    <a:pt x="338308" y="649710"/>
                    <a:pt x="322771" y="664966"/>
                    <a:pt x="303906" y="664966"/>
                  </a:cubicBezTo>
                  <a:cubicBezTo>
                    <a:pt x="284670" y="664966"/>
                    <a:pt x="269134" y="649710"/>
                    <a:pt x="269134" y="630820"/>
                  </a:cubicBezTo>
                  <a:lnTo>
                    <a:pt x="269134" y="423772"/>
                  </a:lnTo>
                  <a:cubicBezTo>
                    <a:pt x="269134" y="405246"/>
                    <a:pt x="284670" y="389990"/>
                    <a:pt x="303906" y="389990"/>
                  </a:cubicBezTo>
                  <a:close/>
                  <a:moveTo>
                    <a:pt x="2742465" y="353362"/>
                  </a:moveTo>
                  <a:cubicBezTo>
                    <a:pt x="2761701" y="353362"/>
                    <a:pt x="2777237" y="368613"/>
                    <a:pt x="2777237" y="387495"/>
                  </a:cubicBezTo>
                  <a:lnTo>
                    <a:pt x="2777237" y="667468"/>
                  </a:lnTo>
                  <a:cubicBezTo>
                    <a:pt x="2777237" y="686353"/>
                    <a:pt x="2761701" y="701240"/>
                    <a:pt x="2742465" y="701240"/>
                  </a:cubicBezTo>
                  <a:cubicBezTo>
                    <a:pt x="2723600" y="701240"/>
                    <a:pt x="2708063" y="686353"/>
                    <a:pt x="2708063" y="667468"/>
                  </a:cubicBezTo>
                  <a:lnTo>
                    <a:pt x="2708063" y="387495"/>
                  </a:lnTo>
                  <a:cubicBezTo>
                    <a:pt x="2708063" y="368613"/>
                    <a:pt x="2723600" y="353362"/>
                    <a:pt x="2742465" y="353362"/>
                  </a:cubicBezTo>
                  <a:close/>
                  <a:moveTo>
                    <a:pt x="1111295" y="353362"/>
                  </a:moveTo>
                  <a:cubicBezTo>
                    <a:pt x="1130530" y="353362"/>
                    <a:pt x="1146067" y="368613"/>
                    <a:pt x="1146067" y="387495"/>
                  </a:cubicBezTo>
                  <a:lnTo>
                    <a:pt x="1146067" y="667468"/>
                  </a:lnTo>
                  <a:cubicBezTo>
                    <a:pt x="1146067" y="686353"/>
                    <a:pt x="1130530" y="701240"/>
                    <a:pt x="1111295" y="701240"/>
                  </a:cubicBezTo>
                  <a:cubicBezTo>
                    <a:pt x="1092429" y="701240"/>
                    <a:pt x="1076893" y="686353"/>
                    <a:pt x="1076893" y="667468"/>
                  </a:cubicBezTo>
                  <a:lnTo>
                    <a:pt x="1076893" y="387495"/>
                  </a:lnTo>
                  <a:cubicBezTo>
                    <a:pt x="1076893" y="368613"/>
                    <a:pt x="1092429" y="353362"/>
                    <a:pt x="1111295" y="353362"/>
                  </a:cubicBezTo>
                  <a:close/>
                  <a:moveTo>
                    <a:pt x="2069453" y="334077"/>
                  </a:moveTo>
                  <a:cubicBezTo>
                    <a:pt x="2088689" y="334077"/>
                    <a:pt x="2104225" y="349330"/>
                    <a:pt x="2104225" y="367853"/>
                  </a:cubicBezTo>
                  <a:lnTo>
                    <a:pt x="2104225" y="687105"/>
                  </a:lnTo>
                  <a:cubicBezTo>
                    <a:pt x="2104225" y="705628"/>
                    <a:pt x="2088689" y="720882"/>
                    <a:pt x="2069453" y="720882"/>
                  </a:cubicBezTo>
                  <a:cubicBezTo>
                    <a:pt x="2050588" y="720882"/>
                    <a:pt x="2035051" y="705628"/>
                    <a:pt x="2035051" y="687105"/>
                  </a:cubicBezTo>
                  <a:lnTo>
                    <a:pt x="2035051" y="367853"/>
                  </a:lnTo>
                  <a:cubicBezTo>
                    <a:pt x="2035051" y="349330"/>
                    <a:pt x="2050588" y="334077"/>
                    <a:pt x="2069453" y="334077"/>
                  </a:cubicBezTo>
                  <a:close/>
                  <a:moveTo>
                    <a:pt x="438283" y="334077"/>
                  </a:moveTo>
                  <a:cubicBezTo>
                    <a:pt x="457518" y="334077"/>
                    <a:pt x="473055" y="349330"/>
                    <a:pt x="473055" y="367853"/>
                  </a:cubicBezTo>
                  <a:lnTo>
                    <a:pt x="473055" y="687105"/>
                  </a:lnTo>
                  <a:cubicBezTo>
                    <a:pt x="473055" y="705628"/>
                    <a:pt x="457518" y="720882"/>
                    <a:pt x="438283" y="720882"/>
                  </a:cubicBezTo>
                  <a:cubicBezTo>
                    <a:pt x="419417" y="720882"/>
                    <a:pt x="403881" y="705628"/>
                    <a:pt x="403881" y="687105"/>
                  </a:cubicBezTo>
                  <a:lnTo>
                    <a:pt x="403881" y="367853"/>
                  </a:lnTo>
                  <a:cubicBezTo>
                    <a:pt x="403881" y="349330"/>
                    <a:pt x="419417" y="334077"/>
                    <a:pt x="438283" y="334077"/>
                  </a:cubicBezTo>
                  <a:close/>
                  <a:moveTo>
                    <a:pt x="2608088" y="251972"/>
                  </a:moveTo>
                  <a:cubicBezTo>
                    <a:pt x="2626954" y="251972"/>
                    <a:pt x="2642491" y="267223"/>
                    <a:pt x="2642491" y="286105"/>
                  </a:cubicBezTo>
                  <a:lnTo>
                    <a:pt x="2642491" y="768683"/>
                  </a:lnTo>
                  <a:cubicBezTo>
                    <a:pt x="2642491" y="787565"/>
                    <a:pt x="2626954" y="802453"/>
                    <a:pt x="2608088" y="802453"/>
                  </a:cubicBezTo>
                  <a:cubicBezTo>
                    <a:pt x="2588853" y="802453"/>
                    <a:pt x="2573316" y="787565"/>
                    <a:pt x="2573316" y="768683"/>
                  </a:cubicBezTo>
                  <a:lnTo>
                    <a:pt x="2573316" y="286105"/>
                  </a:lnTo>
                  <a:cubicBezTo>
                    <a:pt x="2573316" y="267223"/>
                    <a:pt x="2588853" y="251972"/>
                    <a:pt x="2608088" y="251972"/>
                  </a:cubicBezTo>
                  <a:close/>
                  <a:moveTo>
                    <a:pt x="976918" y="251972"/>
                  </a:moveTo>
                  <a:cubicBezTo>
                    <a:pt x="995784" y="251972"/>
                    <a:pt x="1011320" y="267223"/>
                    <a:pt x="1011320" y="286105"/>
                  </a:cubicBezTo>
                  <a:lnTo>
                    <a:pt x="1011320" y="768683"/>
                  </a:lnTo>
                  <a:cubicBezTo>
                    <a:pt x="1011320" y="787565"/>
                    <a:pt x="995784" y="802453"/>
                    <a:pt x="976918" y="802453"/>
                  </a:cubicBezTo>
                  <a:cubicBezTo>
                    <a:pt x="957682" y="802453"/>
                    <a:pt x="942146" y="787565"/>
                    <a:pt x="942146" y="768683"/>
                  </a:cubicBezTo>
                  <a:lnTo>
                    <a:pt x="942146" y="286105"/>
                  </a:lnTo>
                  <a:cubicBezTo>
                    <a:pt x="942146" y="267223"/>
                    <a:pt x="957682" y="251972"/>
                    <a:pt x="976918" y="251972"/>
                  </a:cubicBezTo>
                  <a:close/>
                  <a:moveTo>
                    <a:pt x="2204205" y="234986"/>
                  </a:moveTo>
                  <a:cubicBezTo>
                    <a:pt x="2223073" y="234986"/>
                    <a:pt x="2238612" y="250236"/>
                    <a:pt x="2238612" y="268755"/>
                  </a:cubicBezTo>
                  <a:lnTo>
                    <a:pt x="2238612" y="785840"/>
                  </a:lnTo>
                  <a:cubicBezTo>
                    <a:pt x="2238612" y="804722"/>
                    <a:pt x="2223073" y="819973"/>
                    <a:pt x="2204205" y="819973"/>
                  </a:cubicBezTo>
                  <a:cubicBezTo>
                    <a:pt x="2184967" y="819973"/>
                    <a:pt x="2169798" y="804722"/>
                    <a:pt x="2169798" y="785840"/>
                  </a:cubicBezTo>
                  <a:lnTo>
                    <a:pt x="2169798" y="268755"/>
                  </a:lnTo>
                  <a:cubicBezTo>
                    <a:pt x="2169798" y="250236"/>
                    <a:pt x="2184967" y="234986"/>
                    <a:pt x="2204205" y="234986"/>
                  </a:cubicBezTo>
                  <a:close/>
                  <a:moveTo>
                    <a:pt x="573035" y="234986"/>
                  </a:moveTo>
                  <a:cubicBezTo>
                    <a:pt x="591903" y="234986"/>
                    <a:pt x="607442" y="250236"/>
                    <a:pt x="607442" y="268755"/>
                  </a:cubicBezTo>
                  <a:lnTo>
                    <a:pt x="607442" y="785840"/>
                  </a:lnTo>
                  <a:cubicBezTo>
                    <a:pt x="607442" y="804722"/>
                    <a:pt x="591903" y="819973"/>
                    <a:pt x="573035" y="819973"/>
                  </a:cubicBezTo>
                  <a:cubicBezTo>
                    <a:pt x="553796" y="819973"/>
                    <a:pt x="538627" y="804722"/>
                    <a:pt x="538627" y="785840"/>
                  </a:cubicBezTo>
                  <a:lnTo>
                    <a:pt x="538627" y="268755"/>
                  </a:lnTo>
                  <a:cubicBezTo>
                    <a:pt x="538627" y="250236"/>
                    <a:pt x="553796" y="234986"/>
                    <a:pt x="573035" y="234986"/>
                  </a:cubicBezTo>
                  <a:close/>
                  <a:moveTo>
                    <a:pt x="2473336" y="83873"/>
                  </a:moveTo>
                  <a:cubicBezTo>
                    <a:pt x="2492575" y="83873"/>
                    <a:pt x="2507744" y="99124"/>
                    <a:pt x="2507744" y="118003"/>
                  </a:cubicBezTo>
                  <a:lnTo>
                    <a:pt x="2507744" y="936787"/>
                  </a:lnTo>
                  <a:cubicBezTo>
                    <a:pt x="2507744" y="955303"/>
                    <a:pt x="2492575" y="970554"/>
                    <a:pt x="2473336" y="970554"/>
                  </a:cubicBezTo>
                  <a:cubicBezTo>
                    <a:pt x="2454468" y="970554"/>
                    <a:pt x="2438929" y="955303"/>
                    <a:pt x="2438929" y="936787"/>
                  </a:cubicBezTo>
                  <a:lnTo>
                    <a:pt x="2438929" y="118003"/>
                  </a:lnTo>
                  <a:cubicBezTo>
                    <a:pt x="2438929" y="99124"/>
                    <a:pt x="2454468" y="83873"/>
                    <a:pt x="2473336" y="83873"/>
                  </a:cubicBezTo>
                  <a:close/>
                  <a:moveTo>
                    <a:pt x="842166" y="83873"/>
                  </a:moveTo>
                  <a:cubicBezTo>
                    <a:pt x="861404" y="83873"/>
                    <a:pt x="876573" y="99124"/>
                    <a:pt x="876573" y="118003"/>
                  </a:cubicBezTo>
                  <a:lnTo>
                    <a:pt x="876573" y="936787"/>
                  </a:lnTo>
                  <a:cubicBezTo>
                    <a:pt x="876573" y="955303"/>
                    <a:pt x="861404" y="970554"/>
                    <a:pt x="842166" y="970554"/>
                  </a:cubicBezTo>
                  <a:cubicBezTo>
                    <a:pt x="823298" y="970554"/>
                    <a:pt x="807759" y="955303"/>
                    <a:pt x="807759" y="936787"/>
                  </a:cubicBezTo>
                  <a:lnTo>
                    <a:pt x="807759" y="118003"/>
                  </a:lnTo>
                  <a:cubicBezTo>
                    <a:pt x="807759" y="99124"/>
                    <a:pt x="823298" y="83873"/>
                    <a:pt x="842166" y="83873"/>
                  </a:cubicBezTo>
                  <a:close/>
                  <a:moveTo>
                    <a:pt x="2338955" y="0"/>
                  </a:moveTo>
                  <a:cubicBezTo>
                    <a:pt x="2357820" y="0"/>
                    <a:pt x="2373357" y="15249"/>
                    <a:pt x="2373357" y="33767"/>
                  </a:cubicBezTo>
                  <a:lnTo>
                    <a:pt x="2373357" y="1020650"/>
                  </a:lnTo>
                  <a:cubicBezTo>
                    <a:pt x="2373357" y="1039532"/>
                    <a:pt x="2357820" y="1054780"/>
                    <a:pt x="2338955" y="1054780"/>
                  </a:cubicBezTo>
                  <a:cubicBezTo>
                    <a:pt x="2319719" y="1054780"/>
                    <a:pt x="2304182" y="1039532"/>
                    <a:pt x="2304182" y="1020650"/>
                  </a:cubicBezTo>
                  <a:lnTo>
                    <a:pt x="2304182" y="33767"/>
                  </a:lnTo>
                  <a:cubicBezTo>
                    <a:pt x="2304182" y="15249"/>
                    <a:pt x="2319719" y="0"/>
                    <a:pt x="2338955" y="0"/>
                  </a:cubicBezTo>
                  <a:close/>
                  <a:moveTo>
                    <a:pt x="707784" y="0"/>
                  </a:moveTo>
                  <a:cubicBezTo>
                    <a:pt x="726650" y="0"/>
                    <a:pt x="742186" y="15249"/>
                    <a:pt x="742186" y="33767"/>
                  </a:cubicBezTo>
                  <a:lnTo>
                    <a:pt x="742186" y="1020650"/>
                  </a:lnTo>
                  <a:cubicBezTo>
                    <a:pt x="742186" y="1039532"/>
                    <a:pt x="726650" y="1054780"/>
                    <a:pt x="707784" y="1054780"/>
                  </a:cubicBezTo>
                  <a:cubicBezTo>
                    <a:pt x="688548" y="1054780"/>
                    <a:pt x="673012" y="1039532"/>
                    <a:pt x="673012" y="1020650"/>
                  </a:cubicBezTo>
                  <a:lnTo>
                    <a:pt x="673012" y="33767"/>
                  </a:lnTo>
                  <a:cubicBezTo>
                    <a:pt x="673012" y="15249"/>
                    <a:pt x="688548" y="0"/>
                    <a:pt x="70778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lt1">
                    <a:lumMod val="85000"/>
                  </a:schemeClr>
                </a:gs>
                <a:gs pos="60000">
                  <a:schemeClr val="accent3">
                    <a:lumMod val="100000"/>
                  </a:schemeClr>
                </a:gs>
                <a:gs pos="60100">
                  <a:schemeClr val="lt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IconShape">
              <a:extLst>
                <a:ext uri="{FF2B5EF4-FFF2-40B4-BE49-F238E27FC236}">
                  <a16:creationId xmlns:a16="http://schemas.microsoft.com/office/drawing/2014/main" id="{B9B5865C-E3B2-4394-BCBA-A943127AC630}"/>
                </a:ext>
              </a:extLst>
            </p:cNvPr>
            <p:cNvSpPr/>
            <p:nvPr/>
          </p:nvSpPr>
          <p:spPr>
            <a:xfrm rot="21128250" flipH="1">
              <a:off x="3148420" y="2598042"/>
              <a:ext cx="1389472" cy="1254422"/>
            </a:xfrm>
            <a:custGeom>
              <a:avLst/>
              <a:gdLst>
                <a:gd name="connsiteX0" fmla="*/ 1372327 w 1389472"/>
                <a:gd name="connsiteY0" fmla="*/ 389428 h 1254422"/>
                <a:gd name="connsiteX1" fmla="*/ 1303748 w 1389472"/>
                <a:gd name="connsiteY1" fmla="*/ 389428 h 1254422"/>
                <a:gd name="connsiteX2" fmla="*/ 1286603 w 1389472"/>
                <a:gd name="connsiteY2" fmla="*/ 406573 h 1254422"/>
                <a:gd name="connsiteX3" fmla="*/ 1286603 w 1389472"/>
                <a:gd name="connsiteY3" fmla="*/ 650701 h 1254422"/>
                <a:gd name="connsiteX4" fmla="*/ 1303748 w 1389472"/>
                <a:gd name="connsiteY4" fmla="*/ 667846 h 1254422"/>
                <a:gd name="connsiteX5" fmla="*/ 1372327 w 1389472"/>
                <a:gd name="connsiteY5" fmla="*/ 667846 h 1254422"/>
                <a:gd name="connsiteX6" fmla="*/ 1389472 w 1389472"/>
                <a:gd name="connsiteY6" fmla="*/ 650701 h 1254422"/>
                <a:gd name="connsiteX7" fmla="*/ 1389472 w 1389472"/>
                <a:gd name="connsiteY7" fmla="*/ 406573 h 1254422"/>
                <a:gd name="connsiteX8" fmla="*/ 1372327 w 1389472"/>
                <a:gd name="connsiteY8" fmla="*/ 389428 h 1254422"/>
                <a:gd name="connsiteX9" fmla="*/ 1254916 w 1389472"/>
                <a:gd name="connsiteY9" fmla="*/ 353298 h 1254422"/>
                <a:gd name="connsiteX10" fmla="*/ 1170192 w 1389472"/>
                <a:gd name="connsiteY10" fmla="*/ 353298 h 1254422"/>
                <a:gd name="connsiteX11" fmla="*/ 1149010 w 1389472"/>
                <a:gd name="connsiteY11" fmla="*/ 374480 h 1254422"/>
                <a:gd name="connsiteX12" fmla="*/ 1149010 w 1389472"/>
                <a:gd name="connsiteY12" fmla="*/ 673664 h 1254422"/>
                <a:gd name="connsiteX13" fmla="*/ 1170192 w 1389472"/>
                <a:gd name="connsiteY13" fmla="*/ 694846 h 1254422"/>
                <a:gd name="connsiteX14" fmla="*/ 1254916 w 1389472"/>
                <a:gd name="connsiteY14" fmla="*/ 694846 h 1254422"/>
                <a:gd name="connsiteX15" fmla="*/ 1276098 w 1389472"/>
                <a:gd name="connsiteY15" fmla="*/ 673664 h 1254422"/>
                <a:gd name="connsiteX16" fmla="*/ 1276098 w 1389472"/>
                <a:gd name="connsiteY16" fmla="*/ 374480 h 1254422"/>
                <a:gd name="connsiteX17" fmla="*/ 1254916 w 1389472"/>
                <a:gd name="connsiteY17" fmla="*/ 353298 h 1254422"/>
                <a:gd name="connsiteX18" fmla="*/ 0 w 1389472"/>
                <a:gd name="connsiteY18" fmla="*/ 0 h 1254422"/>
                <a:gd name="connsiteX19" fmla="*/ 0 w 1389472"/>
                <a:gd name="connsiteY19" fmla="*/ 245007 h 1254422"/>
                <a:gd name="connsiteX20" fmla="*/ 42880 w 1389472"/>
                <a:gd name="connsiteY20" fmla="*/ 277932 h 1254422"/>
                <a:gd name="connsiteX21" fmla="*/ 144834 w 1389472"/>
                <a:gd name="connsiteY21" fmla="*/ 589156 h 1254422"/>
                <a:gd name="connsiteX22" fmla="*/ 29276 w 1389472"/>
                <a:gd name="connsiteY22" fmla="*/ 781953 h 1254422"/>
                <a:gd name="connsiteX23" fmla="*/ 0 w 1389472"/>
                <a:gd name="connsiteY23" fmla="*/ 802112 h 1254422"/>
                <a:gd name="connsiteX24" fmla="*/ 0 w 1389472"/>
                <a:gd name="connsiteY24" fmla="*/ 1048145 h 1254422"/>
                <a:gd name="connsiteX25" fmla="*/ 931965 w 1389472"/>
                <a:gd name="connsiteY25" fmla="*/ 834636 h 1254422"/>
                <a:gd name="connsiteX26" fmla="*/ 940335 w 1389472"/>
                <a:gd name="connsiteY26" fmla="*/ 836390 h 1254422"/>
                <a:gd name="connsiteX27" fmla="*/ 852729 w 1389472"/>
                <a:gd name="connsiteY27" fmla="*/ 1254422 h 1254422"/>
                <a:gd name="connsiteX28" fmla="*/ 941390 w 1389472"/>
                <a:gd name="connsiteY28" fmla="*/ 1254422 h 1254422"/>
                <a:gd name="connsiteX29" fmla="*/ 1034277 w 1389472"/>
                <a:gd name="connsiteY29" fmla="*/ 811197 h 1254422"/>
                <a:gd name="connsiteX30" fmla="*/ 1143788 w 1389472"/>
                <a:gd name="connsiteY30" fmla="*/ 786109 h 1254422"/>
                <a:gd name="connsiteX31" fmla="*/ 1143788 w 1389472"/>
                <a:gd name="connsiteY31" fmla="*/ 262036 h 1254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389472" h="1254422">
                  <a:moveTo>
                    <a:pt x="1372327" y="389428"/>
                  </a:moveTo>
                  <a:lnTo>
                    <a:pt x="1303748" y="389428"/>
                  </a:lnTo>
                  <a:cubicBezTo>
                    <a:pt x="1294279" y="389428"/>
                    <a:pt x="1286603" y="397104"/>
                    <a:pt x="1286603" y="406573"/>
                  </a:cubicBezTo>
                  <a:lnTo>
                    <a:pt x="1286603" y="650701"/>
                  </a:lnTo>
                  <a:cubicBezTo>
                    <a:pt x="1286603" y="660170"/>
                    <a:pt x="1294279" y="667846"/>
                    <a:pt x="1303748" y="667846"/>
                  </a:cubicBezTo>
                  <a:lnTo>
                    <a:pt x="1372327" y="667846"/>
                  </a:lnTo>
                  <a:cubicBezTo>
                    <a:pt x="1381796" y="667846"/>
                    <a:pt x="1389472" y="660170"/>
                    <a:pt x="1389472" y="650701"/>
                  </a:cubicBezTo>
                  <a:lnTo>
                    <a:pt x="1389472" y="406573"/>
                  </a:lnTo>
                  <a:cubicBezTo>
                    <a:pt x="1389472" y="397104"/>
                    <a:pt x="1381796" y="389428"/>
                    <a:pt x="1372327" y="389428"/>
                  </a:cubicBezTo>
                  <a:close/>
                  <a:moveTo>
                    <a:pt x="1254916" y="353298"/>
                  </a:moveTo>
                  <a:lnTo>
                    <a:pt x="1170192" y="353298"/>
                  </a:lnTo>
                  <a:cubicBezTo>
                    <a:pt x="1158494" y="353298"/>
                    <a:pt x="1149010" y="362781"/>
                    <a:pt x="1149010" y="374480"/>
                  </a:cubicBezTo>
                  <a:lnTo>
                    <a:pt x="1149010" y="673664"/>
                  </a:lnTo>
                  <a:cubicBezTo>
                    <a:pt x="1149010" y="685363"/>
                    <a:pt x="1158494" y="694846"/>
                    <a:pt x="1170192" y="694846"/>
                  </a:cubicBezTo>
                  <a:lnTo>
                    <a:pt x="1254916" y="694846"/>
                  </a:lnTo>
                  <a:cubicBezTo>
                    <a:pt x="1266615" y="694846"/>
                    <a:pt x="1276098" y="685363"/>
                    <a:pt x="1276098" y="673664"/>
                  </a:cubicBezTo>
                  <a:lnTo>
                    <a:pt x="1276098" y="374480"/>
                  </a:lnTo>
                  <a:cubicBezTo>
                    <a:pt x="1276098" y="362781"/>
                    <a:pt x="1266615" y="353298"/>
                    <a:pt x="1254916" y="353298"/>
                  </a:cubicBezTo>
                  <a:close/>
                  <a:moveTo>
                    <a:pt x="0" y="0"/>
                  </a:moveTo>
                  <a:lnTo>
                    <a:pt x="0" y="245007"/>
                  </a:lnTo>
                  <a:lnTo>
                    <a:pt x="42880" y="277932"/>
                  </a:lnTo>
                  <a:cubicBezTo>
                    <a:pt x="126952" y="354901"/>
                    <a:pt x="168121" y="472084"/>
                    <a:pt x="144834" y="589156"/>
                  </a:cubicBezTo>
                  <a:cubicBezTo>
                    <a:pt x="129309" y="667204"/>
                    <a:pt x="87299" y="734334"/>
                    <a:pt x="29276" y="781953"/>
                  </a:cubicBezTo>
                  <a:lnTo>
                    <a:pt x="0" y="802112"/>
                  </a:lnTo>
                  <a:lnTo>
                    <a:pt x="0" y="1048145"/>
                  </a:lnTo>
                  <a:lnTo>
                    <a:pt x="931965" y="834636"/>
                  </a:lnTo>
                  <a:lnTo>
                    <a:pt x="940335" y="836390"/>
                  </a:lnTo>
                  <a:lnTo>
                    <a:pt x="852729" y="1254422"/>
                  </a:lnTo>
                  <a:lnTo>
                    <a:pt x="941390" y="1254422"/>
                  </a:lnTo>
                  <a:lnTo>
                    <a:pt x="1034277" y="811197"/>
                  </a:lnTo>
                  <a:lnTo>
                    <a:pt x="1143788" y="786109"/>
                  </a:lnTo>
                  <a:lnTo>
                    <a:pt x="1143788" y="262036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cxnSp>
          <p:nvCxnSpPr>
            <p:cNvPr id="40" name="ExtraShape31">
              <a:extLst>
                <a:ext uri="{FF2B5EF4-FFF2-40B4-BE49-F238E27FC236}">
                  <a16:creationId xmlns:a16="http://schemas.microsoft.com/office/drawing/2014/main" id="{76DF424D-4642-446F-812B-308D6B1A5C85}"/>
                </a:ext>
              </a:extLst>
            </p:cNvPr>
            <p:cNvCxnSpPr>
              <a:cxnSpLocks/>
            </p:cNvCxnSpPr>
            <p:nvPr/>
          </p:nvCxnSpPr>
          <p:spPr>
            <a:xfrm>
              <a:off x="4833337" y="4560388"/>
              <a:ext cx="2599278" cy="0"/>
            </a:xfrm>
            <a:prstGeom prst="line">
              <a:avLst/>
            </a:prstGeom>
            <a:ln>
              <a:solidFill>
                <a:srgbClr val="3A455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ustomText1">
              <a:extLst>
                <a:ext uri="{FF2B5EF4-FFF2-40B4-BE49-F238E27FC236}">
                  <a16:creationId xmlns:a16="http://schemas.microsoft.com/office/drawing/2014/main" id="{DE37FC78-6D77-4DD2-BBCE-7A0E1F2C3FDF}"/>
                </a:ext>
              </a:extLst>
            </p:cNvPr>
            <p:cNvSpPr/>
            <p:nvPr/>
          </p:nvSpPr>
          <p:spPr>
            <a:xfrm>
              <a:off x="4759385" y="4569573"/>
              <a:ext cx="2673230" cy="418907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solidFill>
                    <a:srgbClr val="3A4554"/>
                  </a:solidFill>
                  <a:effectLst/>
                  <a:uLnTx/>
                  <a:uFillTx/>
                </a:rPr>
                <a:t>Supporting text here</a:t>
              </a:r>
            </a:p>
          </p:txBody>
        </p:sp>
        <p:sp>
          <p:nvSpPr>
            <p:cNvPr id="42" name="CustomText2">
              <a:extLst>
                <a:ext uri="{FF2B5EF4-FFF2-40B4-BE49-F238E27FC236}">
                  <a16:creationId xmlns:a16="http://schemas.microsoft.com/office/drawing/2014/main" id="{BD100A34-1E43-49BD-9108-C0FEC074C725}"/>
                </a:ext>
              </a:extLst>
            </p:cNvPr>
            <p:cNvSpPr/>
            <p:nvPr/>
          </p:nvSpPr>
          <p:spPr>
            <a:xfrm>
              <a:off x="4759385" y="3941605"/>
              <a:ext cx="2673230" cy="618782"/>
            </a:xfrm>
            <a:prstGeom prst="rect">
              <a:avLst/>
            </a:prstGeom>
            <a:noFill/>
          </p:spPr>
          <p:txBody>
            <a:bodyPr wrap="none" lIns="90000" tIns="46800" rIns="90000" bIns="4680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3A4554"/>
                  </a:solidFill>
                  <a:effectLst/>
                  <a:uLnTx/>
                  <a:uFillTx/>
                </a:rPr>
                <a:t>TEXT HERE</a:t>
              </a:r>
            </a:p>
          </p:txBody>
        </p:sp>
        <p:sp>
          <p:nvSpPr>
            <p:cNvPr id="43" name="ValueText1">
              <a:extLst>
                <a:ext uri="{FF2B5EF4-FFF2-40B4-BE49-F238E27FC236}">
                  <a16:creationId xmlns:a16="http://schemas.microsoft.com/office/drawing/2014/main" id="{3320F054-DFCF-4BF5-8DAE-EF8775D28841}"/>
                </a:ext>
              </a:extLst>
            </p:cNvPr>
            <p:cNvSpPr txBox="1"/>
            <p:nvPr/>
          </p:nvSpPr>
          <p:spPr>
            <a:xfrm>
              <a:off x="8197577" y="2725483"/>
              <a:ext cx="806749" cy="605060"/>
            </a:xfrm>
            <a:prstGeom prst="rect">
              <a:avLst/>
            </a:prstGeom>
            <a:noFill/>
          </p:spPr>
          <p:txBody>
            <a:bodyPr wrap="none" anchor="ctr" anchorCtr="0">
              <a:prstTxWarp prst="textPlain">
                <a:avLst/>
              </a:prstTxWarp>
              <a:normAutofit fontScale="70000" lnSpcReduction="20000"/>
            </a:bodyPr>
            <a:lstStyle/>
            <a:p>
              <a:pPr algn="ctr"/>
              <a:r>
                <a:rPr lang="en-US" altLang="zh-CN" sz="6000">
                  <a:solidFill>
                    <a:schemeClr val="accent3">
                      <a:lumMod val="100000"/>
                    </a:schemeClr>
                  </a:solidFill>
                  <a:latin typeface="Impact" panose="020B0806030902050204" pitchFamily="34" charset="0"/>
                </a:rPr>
                <a:t>60%</a:t>
              </a:r>
              <a:endParaRPr lang="en-US" sz="6000" dirty="0">
                <a:solidFill>
                  <a:schemeClr val="accent3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9370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6117ADB-F684-40C7-9A56-6A8798921C16}"/>
              </a:ext>
            </a:extLst>
          </p:cNvPr>
          <p:cNvSpPr txBox="1"/>
          <p:nvPr/>
        </p:nvSpPr>
        <p:spPr>
          <a:xfrm>
            <a:off x="10007600" y="4521201"/>
            <a:ext cx="1473200" cy="16041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dirty="0">
                <a:ln w="22225">
                  <a:solidFill>
                    <a:srgbClr val="3F4749"/>
                  </a:solidFill>
                </a:ln>
                <a:solidFill>
                  <a:srgbClr val="7FEFD2"/>
                </a:solidFill>
                <a:latin typeface="Impact" panose="020B0806030902050204" pitchFamily="34" charset="0"/>
              </a:rPr>
              <a:t>03</a:t>
            </a:r>
            <a:endParaRPr lang="zh-CN" altLang="en-US" dirty="0">
              <a:ln w="22225">
                <a:solidFill>
                  <a:srgbClr val="3F4749"/>
                </a:solidFill>
              </a:ln>
              <a:solidFill>
                <a:srgbClr val="7FEFD2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991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C78904-2D6B-41AD-BA5A-02FC2F9F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B6F1094-EE28-49DF-967D-ABD00E32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6BB1B59-BD0A-490D-8324-749C57481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18</a:t>
            </a:fld>
            <a:endParaRPr lang="zh-CN" altLang="en-US"/>
          </a:p>
        </p:txBody>
      </p:sp>
      <p:grpSp>
        <p:nvGrpSpPr>
          <p:cNvPr id="5" name="2e1ac37b-778e-4020-bc91-3516c027d66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F36EEB8C-D62C-47A8-A7E8-DE74231227F9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0718" y="1626871"/>
            <a:ext cx="10850564" cy="3727218"/>
            <a:chOff x="670718" y="1626871"/>
            <a:chExt cx="10850564" cy="3727218"/>
          </a:xfrm>
        </p:grpSpPr>
        <p:grpSp>
          <p:nvGrpSpPr>
            <p:cNvPr id="6" name="ï$1ídè">
              <a:extLst>
                <a:ext uri="{FF2B5EF4-FFF2-40B4-BE49-F238E27FC236}">
                  <a16:creationId xmlns:a16="http://schemas.microsoft.com/office/drawing/2014/main" id="{25B5EEDF-D41C-4769-9B62-546D9F964D5A}"/>
                </a:ext>
              </a:extLst>
            </p:cNvPr>
            <p:cNvGrpSpPr/>
            <p:nvPr/>
          </p:nvGrpSpPr>
          <p:grpSpPr>
            <a:xfrm>
              <a:off x="4380457" y="1923011"/>
              <a:ext cx="3431086" cy="3431078"/>
              <a:chOff x="4393857" y="1916832"/>
              <a:chExt cx="3431086" cy="3431078"/>
            </a:xfrm>
          </p:grpSpPr>
          <p:sp>
            <p:nvSpPr>
              <p:cNvPr id="21" name="ïṧľíḑé">
                <a:extLst>
                  <a:ext uri="{FF2B5EF4-FFF2-40B4-BE49-F238E27FC236}">
                    <a16:creationId xmlns:a16="http://schemas.microsoft.com/office/drawing/2014/main" id="{53EC9E73-5FFD-42D3-8184-9C76D6D9C7B0}"/>
                  </a:ext>
                </a:extLst>
              </p:cNvPr>
              <p:cNvSpPr/>
              <p:nvPr/>
            </p:nvSpPr>
            <p:spPr bwMode="auto">
              <a:xfrm>
                <a:off x="4393857" y="1916832"/>
                <a:ext cx="1712808" cy="1712806"/>
              </a:xfrm>
              <a:custGeom>
                <a:avLst/>
                <a:gdLst/>
                <a:ahLst/>
                <a:cxnLst>
                  <a:cxn ang="0">
                    <a:pos x="421" y="0"/>
                  </a:cxn>
                  <a:cxn ang="0">
                    <a:pos x="0" y="421"/>
                  </a:cxn>
                  <a:cxn ang="0">
                    <a:pos x="421" y="421"/>
                  </a:cxn>
                  <a:cxn ang="0">
                    <a:pos x="421" y="0"/>
                  </a:cxn>
                </a:cxnLst>
                <a:rect l="0" t="0" r="r" b="b"/>
                <a:pathLst>
                  <a:path w="421" h="421">
                    <a:moveTo>
                      <a:pt x="421" y="0"/>
                    </a:moveTo>
                    <a:cubicBezTo>
                      <a:pt x="188" y="0"/>
                      <a:pt x="0" y="189"/>
                      <a:pt x="0" y="421"/>
                    </a:cubicBezTo>
                    <a:cubicBezTo>
                      <a:pt x="421" y="421"/>
                      <a:pt x="421" y="421"/>
                      <a:pt x="421" y="421"/>
                    </a:cubicBez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2" name="işľïďè">
                <a:extLst>
                  <a:ext uri="{FF2B5EF4-FFF2-40B4-BE49-F238E27FC236}">
                    <a16:creationId xmlns:a16="http://schemas.microsoft.com/office/drawing/2014/main" id="{9D72705D-8798-48F3-951B-C8A20B85EE98}"/>
                  </a:ext>
                </a:extLst>
              </p:cNvPr>
              <p:cNvSpPr/>
              <p:nvPr/>
            </p:nvSpPr>
            <p:spPr bwMode="auto">
              <a:xfrm>
                <a:off x="4393857" y="3629634"/>
                <a:ext cx="1712808" cy="17182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1" y="422"/>
                  </a:cxn>
                  <a:cxn ang="0">
                    <a:pos x="421" y="0"/>
                  </a:cxn>
                  <a:cxn ang="0">
                    <a:pos x="0" y="0"/>
                  </a:cxn>
                </a:cxnLst>
                <a:rect l="0" t="0" r="r" b="b"/>
                <a:pathLst>
                  <a:path w="421" h="422">
                    <a:moveTo>
                      <a:pt x="0" y="0"/>
                    </a:moveTo>
                    <a:cubicBezTo>
                      <a:pt x="0" y="233"/>
                      <a:pt x="188" y="422"/>
                      <a:pt x="421" y="422"/>
                    </a:cubicBezTo>
                    <a:cubicBezTo>
                      <a:pt x="421" y="0"/>
                      <a:pt x="421" y="0"/>
                      <a:pt x="4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3" name="iṥ1îḋè">
                <a:extLst>
                  <a:ext uri="{FF2B5EF4-FFF2-40B4-BE49-F238E27FC236}">
                    <a16:creationId xmlns:a16="http://schemas.microsoft.com/office/drawing/2014/main" id="{ED5B0C43-6769-481E-9665-A3295C3EEE95}"/>
                  </a:ext>
                </a:extLst>
              </p:cNvPr>
              <p:cNvSpPr/>
              <p:nvPr/>
            </p:nvSpPr>
            <p:spPr bwMode="auto">
              <a:xfrm>
                <a:off x="6106665" y="1916832"/>
                <a:ext cx="1718278" cy="17128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21"/>
                  </a:cxn>
                  <a:cxn ang="0">
                    <a:pos x="422" y="421"/>
                  </a:cxn>
                  <a:cxn ang="0">
                    <a:pos x="0" y="0"/>
                  </a:cxn>
                </a:cxnLst>
                <a:rect l="0" t="0" r="r" b="b"/>
                <a:pathLst>
                  <a:path w="422" h="42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21"/>
                      <a:pt x="0" y="421"/>
                      <a:pt x="0" y="421"/>
                    </a:cubicBezTo>
                    <a:cubicBezTo>
                      <a:pt x="422" y="421"/>
                      <a:pt x="422" y="421"/>
                      <a:pt x="422" y="421"/>
                    </a:cubicBezTo>
                    <a:cubicBezTo>
                      <a:pt x="422" y="189"/>
                      <a:pt x="233" y="0"/>
                      <a:pt x="0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4" name="iṧļîďè">
                <a:extLst>
                  <a:ext uri="{FF2B5EF4-FFF2-40B4-BE49-F238E27FC236}">
                    <a16:creationId xmlns:a16="http://schemas.microsoft.com/office/drawing/2014/main" id="{149B85A6-6FF2-4952-94E2-39F9FF61F1BC}"/>
                  </a:ext>
                </a:extLst>
              </p:cNvPr>
              <p:cNvSpPr/>
              <p:nvPr/>
            </p:nvSpPr>
            <p:spPr bwMode="auto">
              <a:xfrm>
                <a:off x="6106665" y="3629634"/>
                <a:ext cx="1718278" cy="1718276"/>
              </a:xfrm>
              <a:custGeom>
                <a:avLst/>
                <a:gdLst/>
                <a:ahLst/>
                <a:cxnLst>
                  <a:cxn ang="0">
                    <a:pos x="0" y="422"/>
                  </a:cxn>
                  <a:cxn ang="0">
                    <a:pos x="0" y="422"/>
                  </a:cxn>
                  <a:cxn ang="0">
                    <a:pos x="422" y="0"/>
                  </a:cxn>
                  <a:cxn ang="0">
                    <a:pos x="0" y="0"/>
                  </a:cxn>
                  <a:cxn ang="0">
                    <a:pos x="0" y="422"/>
                  </a:cxn>
                </a:cxnLst>
                <a:rect l="0" t="0" r="r" b="b"/>
                <a:pathLst>
                  <a:path w="422" h="422">
                    <a:moveTo>
                      <a:pt x="0" y="422"/>
                    </a:moveTo>
                    <a:cubicBezTo>
                      <a:pt x="0" y="422"/>
                      <a:pt x="0" y="422"/>
                      <a:pt x="0" y="422"/>
                    </a:cubicBezTo>
                    <a:cubicBezTo>
                      <a:pt x="233" y="422"/>
                      <a:pt x="422" y="233"/>
                      <a:pt x="42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22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5" name="î$1íde">
                <a:extLst>
                  <a:ext uri="{FF2B5EF4-FFF2-40B4-BE49-F238E27FC236}">
                    <a16:creationId xmlns:a16="http://schemas.microsoft.com/office/drawing/2014/main" id="{274EE675-95A9-4D73-B24A-216D6EBC2FC9}"/>
                  </a:ext>
                </a:extLst>
              </p:cNvPr>
              <p:cNvSpPr/>
              <p:nvPr/>
            </p:nvSpPr>
            <p:spPr bwMode="auto">
              <a:xfrm>
                <a:off x="5318664" y="2841635"/>
                <a:ext cx="1581475" cy="1581472"/>
              </a:xfrm>
              <a:custGeom>
                <a:avLst/>
                <a:gdLst/>
                <a:ahLst/>
                <a:cxnLst>
                  <a:cxn ang="0">
                    <a:pos x="384" y="155"/>
                  </a:cxn>
                  <a:cxn ang="0">
                    <a:pos x="255" y="10"/>
                  </a:cxn>
                  <a:cxn ang="0">
                    <a:pos x="205" y="1"/>
                  </a:cxn>
                  <a:cxn ang="0">
                    <a:pos x="155" y="4"/>
                  </a:cxn>
                  <a:cxn ang="0">
                    <a:pos x="10" y="134"/>
                  </a:cxn>
                  <a:cxn ang="0">
                    <a:pos x="1" y="183"/>
                  </a:cxn>
                  <a:cxn ang="0">
                    <a:pos x="4" y="234"/>
                  </a:cxn>
                  <a:cxn ang="0">
                    <a:pos x="134" y="379"/>
                  </a:cxn>
                  <a:cxn ang="0">
                    <a:pos x="183" y="388"/>
                  </a:cxn>
                  <a:cxn ang="0">
                    <a:pos x="234" y="384"/>
                  </a:cxn>
                  <a:cxn ang="0">
                    <a:pos x="379" y="255"/>
                  </a:cxn>
                  <a:cxn ang="0">
                    <a:pos x="388" y="205"/>
                  </a:cxn>
                  <a:cxn ang="0">
                    <a:pos x="384" y="155"/>
                  </a:cxn>
                </a:cxnLst>
                <a:rect l="0" t="0" r="r" b="b"/>
                <a:pathLst>
                  <a:path w="389" h="389">
                    <a:moveTo>
                      <a:pt x="384" y="155"/>
                    </a:moveTo>
                    <a:cubicBezTo>
                      <a:pt x="370" y="87"/>
                      <a:pt x="321" y="32"/>
                      <a:pt x="255" y="10"/>
                    </a:cubicBezTo>
                    <a:cubicBezTo>
                      <a:pt x="239" y="5"/>
                      <a:pt x="222" y="2"/>
                      <a:pt x="205" y="1"/>
                    </a:cubicBezTo>
                    <a:cubicBezTo>
                      <a:pt x="188" y="0"/>
                      <a:pt x="171" y="1"/>
                      <a:pt x="155" y="4"/>
                    </a:cubicBezTo>
                    <a:cubicBezTo>
                      <a:pt x="87" y="18"/>
                      <a:pt x="31" y="68"/>
                      <a:pt x="10" y="134"/>
                    </a:cubicBezTo>
                    <a:cubicBezTo>
                      <a:pt x="5" y="150"/>
                      <a:pt x="1" y="166"/>
                      <a:pt x="1" y="183"/>
                    </a:cubicBezTo>
                    <a:cubicBezTo>
                      <a:pt x="0" y="201"/>
                      <a:pt x="1" y="218"/>
                      <a:pt x="4" y="234"/>
                    </a:cubicBezTo>
                    <a:cubicBezTo>
                      <a:pt x="18" y="302"/>
                      <a:pt x="68" y="357"/>
                      <a:pt x="134" y="379"/>
                    </a:cubicBezTo>
                    <a:cubicBezTo>
                      <a:pt x="149" y="384"/>
                      <a:pt x="166" y="387"/>
                      <a:pt x="183" y="388"/>
                    </a:cubicBezTo>
                    <a:cubicBezTo>
                      <a:pt x="201" y="389"/>
                      <a:pt x="217" y="388"/>
                      <a:pt x="234" y="384"/>
                    </a:cubicBezTo>
                    <a:cubicBezTo>
                      <a:pt x="301" y="370"/>
                      <a:pt x="357" y="321"/>
                      <a:pt x="379" y="255"/>
                    </a:cubicBezTo>
                    <a:cubicBezTo>
                      <a:pt x="384" y="239"/>
                      <a:pt x="387" y="223"/>
                      <a:pt x="388" y="205"/>
                    </a:cubicBezTo>
                    <a:cubicBezTo>
                      <a:pt x="389" y="188"/>
                      <a:pt x="388" y="171"/>
                      <a:pt x="384" y="155"/>
                    </a:cubicBezTo>
                    <a:close/>
                  </a:path>
                </a:pathLst>
              </a:custGeom>
              <a:solidFill>
                <a:srgbClr val="FDFDFE"/>
              </a:solidFill>
              <a:ln w="19050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1"/>
                    </a:solidFill>
                  </a:rPr>
                  <a:t>Text</a:t>
                </a:r>
                <a:endParaRPr sz="2800" b="1" dirty="0">
                  <a:solidFill>
                    <a:schemeClr val="accent1"/>
                  </a:solidFill>
                </a:endParaRPr>
              </a:p>
            </p:txBody>
          </p:sp>
          <p:grpSp>
            <p:nvGrpSpPr>
              <p:cNvPr id="26" name="ïSľíde">
                <a:extLst>
                  <a:ext uri="{FF2B5EF4-FFF2-40B4-BE49-F238E27FC236}">
                    <a16:creationId xmlns:a16="http://schemas.microsoft.com/office/drawing/2014/main" id="{B2658948-B315-456B-B4D3-B02145DDB2A4}"/>
                  </a:ext>
                </a:extLst>
              </p:cNvPr>
              <p:cNvGrpSpPr/>
              <p:nvPr/>
            </p:nvGrpSpPr>
            <p:grpSpPr>
              <a:xfrm>
                <a:off x="4906749" y="2506107"/>
                <a:ext cx="571996" cy="571996"/>
                <a:chOff x="4906749" y="2506107"/>
                <a:chExt cx="571996" cy="571996"/>
              </a:xfrm>
            </p:grpSpPr>
            <p:sp>
              <p:nvSpPr>
                <p:cNvPr id="36" name="îŝḻide">
                  <a:extLst>
                    <a:ext uri="{FF2B5EF4-FFF2-40B4-BE49-F238E27FC236}">
                      <a16:creationId xmlns:a16="http://schemas.microsoft.com/office/drawing/2014/main" id="{4A9CE905-D028-45E1-8A71-793DDAA8E8E7}"/>
                    </a:ext>
                  </a:extLst>
                </p:cNvPr>
                <p:cNvSpPr/>
                <p:nvPr/>
              </p:nvSpPr>
              <p:spPr>
                <a:xfrm>
                  <a:off x="4906749" y="2506107"/>
                  <a:ext cx="571996" cy="571996"/>
                </a:xfrm>
                <a:prstGeom prst="ellips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7" name="íṣlïḑe">
                  <a:extLst>
                    <a:ext uri="{FF2B5EF4-FFF2-40B4-BE49-F238E27FC236}">
                      <a16:creationId xmlns:a16="http://schemas.microsoft.com/office/drawing/2014/main" id="{C33BEB91-2DFA-4431-A3B5-B3FD1F36A2CA}"/>
                    </a:ext>
                  </a:extLst>
                </p:cNvPr>
                <p:cNvSpPr/>
                <p:nvPr/>
              </p:nvSpPr>
              <p:spPr bwMode="auto">
                <a:xfrm>
                  <a:off x="5072042" y="2658432"/>
                  <a:ext cx="241409" cy="267346"/>
                </a:xfrm>
                <a:custGeom>
                  <a:avLst/>
                  <a:gdLst/>
                  <a:ahLst/>
                  <a:cxnLst>
                    <a:cxn ang="0">
                      <a:pos x="46" y="62"/>
                    </a:cxn>
                    <a:cxn ang="0">
                      <a:pos x="10" y="62"/>
                    </a:cxn>
                    <a:cxn ang="0">
                      <a:pos x="0" y="52"/>
                    </a:cxn>
                    <a:cxn ang="0">
                      <a:pos x="14" y="29"/>
                    </a:cxn>
                    <a:cxn ang="0">
                      <a:pos x="28" y="34"/>
                    </a:cxn>
                    <a:cxn ang="0">
                      <a:pos x="42" y="29"/>
                    </a:cxn>
                    <a:cxn ang="0">
                      <a:pos x="56" y="52"/>
                    </a:cxn>
                    <a:cxn ang="0">
                      <a:pos x="46" y="62"/>
                    </a:cxn>
                    <a:cxn ang="0">
                      <a:pos x="28" y="31"/>
                    </a:cxn>
                    <a:cxn ang="0">
                      <a:pos x="13" y="16"/>
                    </a:cxn>
                    <a:cxn ang="0">
                      <a:pos x="28" y="0"/>
                    </a:cxn>
                    <a:cxn ang="0">
                      <a:pos x="43" y="16"/>
                    </a:cxn>
                    <a:cxn ang="0">
                      <a:pos x="28" y="31"/>
                    </a:cxn>
                  </a:cxnLst>
                  <a:rect l="0" t="0" r="r" b="b"/>
                  <a:pathLst>
                    <a:path w="56" h="62">
                      <a:moveTo>
                        <a:pt x="46" y="62"/>
                      </a:moveTo>
                      <a:cubicBezTo>
                        <a:pt x="10" y="62"/>
                        <a:pt x="10" y="62"/>
                        <a:pt x="10" y="62"/>
                      </a:cubicBezTo>
                      <a:cubicBezTo>
                        <a:pt x="4" y="62"/>
                        <a:pt x="0" y="58"/>
                        <a:pt x="0" y="52"/>
                      </a:cubicBezTo>
                      <a:cubicBezTo>
                        <a:pt x="0" y="43"/>
                        <a:pt x="2" y="29"/>
                        <a:pt x="14" y="29"/>
                      </a:cubicBezTo>
                      <a:cubicBezTo>
                        <a:pt x="15" y="29"/>
                        <a:pt x="20" y="34"/>
                        <a:pt x="28" y="34"/>
                      </a:cubicBezTo>
                      <a:cubicBezTo>
                        <a:pt x="36" y="34"/>
                        <a:pt x="41" y="29"/>
                        <a:pt x="42" y="29"/>
                      </a:cubicBezTo>
                      <a:cubicBezTo>
                        <a:pt x="54" y="29"/>
                        <a:pt x="56" y="43"/>
                        <a:pt x="56" y="52"/>
                      </a:cubicBezTo>
                      <a:cubicBezTo>
                        <a:pt x="56" y="58"/>
                        <a:pt x="52" y="62"/>
                        <a:pt x="46" y="62"/>
                      </a:cubicBezTo>
                      <a:close/>
                      <a:moveTo>
                        <a:pt x="28" y="31"/>
                      </a:moveTo>
                      <a:cubicBezTo>
                        <a:pt x="20" y="31"/>
                        <a:pt x="13" y="24"/>
                        <a:pt x="13" y="16"/>
                      </a:cubicBezTo>
                      <a:cubicBezTo>
                        <a:pt x="13" y="7"/>
                        <a:pt x="20" y="0"/>
                        <a:pt x="28" y="0"/>
                      </a:cubicBezTo>
                      <a:cubicBezTo>
                        <a:pt x="37" y="0"/>
                        <a:pt x="43" y="7"/>
                        <a:pt x="43" y="16"/>
                      </a:cubicBezTo>
                      <a:cubicBezTo>
                        <a:pt x="43" y="24"/>
                        <a:pt x="37" y="31"/>
                        <a:pt x="28" y="3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77500" lnSpcReduction="20000"/>
                </a:bodyPr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7" name="îṣ1îḑé">
                <a:extLst>
                  <a:ext uri="{FF2B5EF4-FFF2-40B4-BE49-F238E27FC236}">
                    <a16:creationId xmlns:a16="http://schemas.microsoft.com/office/drawing/2014/main" id="{B9152712-8D2F-4875-8EF2-600A19BAF54C}"/>
                  </a:ext>
                </a:extLst>
              </p:cNvPr>
              <p:cNvGrpSpPr/>
              <p:nvPr/>
            </p:nvGrpSpPr>
            <p:grpSpPr>
              <a:xfrm>
                <a:off x="6740056" y="2506107"/>
                <a:ext cx="571996" cy="571996"/>
                <a:chOff x="6740056" y="2506107"/>
                <a:chExt cx="571996" cy="571996"/>
              </a:xfrm>
            </p:grpSpPr>
            <p:sp>
              <p:nvSpPr>
                <p:cNvPr id="34" name="îṥlïḍé">
                  <a:extLst>
                    <a:ext uri="{FF2B5EF4-FFF2-40B4-BE49-F238E27FC236}">
                      <a16:creationId xmlns:a16="http://schemas.microsoft.com/office/drawing/2014/main" id="{963A414F-E810-4336-B641-7835EAD4D95E}"/>
                    </a:ext>
                  </a:extLst>
                </p:cNvPr>
                <p:cNvSpPr/>
                <p:nvPr/>
              </p:nvSpPr>
              <p:spPr>
                <a:xfrm>
                  <a:off x="6740056" y="2506107"/>
                  <a:ext cx="571996" cy="571996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5" name="iś1íḓé">
                  <a:extLst>
                    <a:ext uri="{FF2B5EF4-FFF2-40B4-BE49-F238E27FC236}">
                      <a16:creationId xmlns:a16="http://schemas.microsoft.com/office/drawing/2014/main" id="{3D585AB9-F65C-406C-AA1F-FAB05969B6EF}"/>
                    </a:ext>
                  </a:extLst>
                </p:cNvPr>
                <p:cNvSpPr/>
                <p:nvPr/>
              </p:nvSpPr>
              <p:spPr bwMode="auto">
                <a:xfrm>
                  <a:off x="6873211" y="2639262"/>
                  <a:ext cx="305686" cy="305686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41" y="22"/>
                    </a:cxn>
                    <a:cxn ang="0">
                      <a:pos x="45" y="20"/>
                    </a:cxn>
                    <a:cxn ang="0">
                      <a:pos x="49" y="19"/>
                    </a:cxn>
                    <a:cxn ang="0">
                      <a:pos x="48" y="17"/>
                    </a:cxn>
                    <a:cxn ang="0">
                      <a:pos x="45" y="15"/>
                    </a:cxn>
                    <a:cxn ang="0">
                      <a:pos x="43" y="15"/>
                    </a:cxn>
                    <a:cxn ang="0">
                      <a:pos x="42" y="14"/>
                    </a:cxn>
                    <a:cxn ang="0">
                      <a:pos x="38" y="12"/>
                    </a:cxn>
                    <a:cxn ang="0">
                      <a:pos x="38" y="16"/>
                    </a:cxn>
                    <a:cxn ang="0">
                      <a:pos x="37" y="19"/>
                    </a:cxn>
                    <a:cxn ang="0">
                      <a:pos x="33" y="17"/>
                    </a:cxn>
                    <a:cxn ang="0">
                      <a:pos x="29" y="15"/>
                    </a:cxn>
                    <a:cxn ang="0">
                      <a:pos x="30" y="11"/>
                    </a:cxn>
                    <a:cxn ang="0">
                      <a:pos x="35" y="10"/>
                    </a:cxn>
                    <a:cxn ang="0">
                      <a:pos x="34" y="8"/>
                    </a:cxn>
                    <a:cxn ang="0">
                      <a:pos x="31" y="9"/>
                    </a:cxn>
                    <a:cxn ang="0">
                      <a:pos x="27" y="6"/>
                    </a:cxn>
                    <a:cxn ang="0">
                      <a:pos x="28" y="9"/>
                    </a:cxn>
                    <a:cxn ang="0">
                      <a:pos x="26" y="9"/>
                    </a:cxn>
                    <a:cxn ang="0">
                      <a:pos x="23" y="7"/>
                    </a:cxn>
                    <a:cxn ang="0">
                      <a:pos x="21" y="8"/>
                    </a:cxn>
                    <a:cxn ang="0">
                      <a:pos x="23" y="9"/>
                    </a:cxn>
                    <a:cxn ang="0">
                      <a:pos x="22" y="10"/>
                    </a:cxn>
                    <a:cxn ang="0">
                      <a:pos x="10" y="18"/>
                    </a:cxn>
                    <a:cxn ang="0">
                      <a:pos x="11" y="19"/>
                    </a:cxn>
                    <a:cxn ang="0">
                      <a:pos x="13" y="22"/>
                    </a:cxn>
                    <a:cxn ang="0">
                      <a:pos x="12" y="26"/>
                    </a:cxn>
                    <a:cxn ang="0">
                      <a:pos x="15" y="30"/>
                    </a:cxn>
                    <a:cxn ang="0">
                      <a:pos x="18" y="35"/>
                    </a:cxn>
                    <a:cxn ang="0">
                      <a:pos x="19" y="37"/>
                    </a:cxn>
                    <a:cxn ang="0">
                      <a:pos x="17" y="32"/>
                    </a:cxn>
                    <a:cxn ang="0">
                      <a:pos x="21" y="37"/>
                    </a:cxn>
                    <a:cxn ang="0">
                      <a:pos x="25" y="41"/>
                    </a:cxn>
                    <a:cxn ang="0">
                      <a:pos x="30" y="44"/>
                    </a:cxn>
                    <a:cxn ang="0">
                      <a:pos x="35" y="47"/>
                    </a:cxn>
                    <a:cxn ang="0">
                      <a:pos x="36" y="47"/>
                    </a:cxn>
                    <a:cxn ang="0">
                      <a:pos x="34" y="43"/>
                    </a:cxn>
                    <a:cxn ang="0">
                      <a:pos x="32" y="42"/>
                    </a:cxn>
                    <a:cxn ang="0">
                      <a:pos x="32" y="39"/>
                    </a:cxn>
                    <a:cxn ang="0">
                      <a:pos x="28" y="41"/>
                    </a:cxn>
                    <a:cxn ang="0">
                      <a:pos x="27" y="34"/>
                    </a:cxn>
                    <a:cxn ang="0">
                      <a:pos x="30" y="34"/>
                    </a:cxn>
                    <a:cxn ang="0">
                      <a:pos x="32" y="33"/>
                    </a:cxn>
                    <a:cxn ang="0">
                      <a:pos x="35" y="34"/>
                    </a:cxn>
                    <a:cxn ang="0">
                      <a:pos x="36" y="33"/>
                    </a:cxn>
                    <a:cxn ang="0">
                      <a:pos x="38" y="29"/>
                    </a:cxn>
                    <a:cxn ang="0">
                      <a:pos x="38" y="28"/>
                    </a:cxn>
                    <a:cxn ang="0">
                      <a:pos x="41" y="26"/>
                    </a:cxn>
                    <a:cxn ang="0">
                      <a:pos x="43" y="23"/>
                    </a:cxn>
                    <a:cxn ang="0">
                      <a:pos x="44" y="22"/>
                    </a:cxn>
                    <a:cxn ang="0">
                      <a:pos x="41" y="22"/>
                    </a:cxn>
                    <a:cxn ang="0">
                      <a:pos x="48" y="48"/>
                    </a:cxn>
                    <a:cxn ang="0">
                      <a:pos x="44" y="47"/>
                    </a:cxn>
                    <a:cxn ang="0">
                      <a:pos x="41" y="47"/>
                    </a:cxn>
                    <a:cxn ang="0">
                      <a:pos x="38" y="46"/>
                    </a:cxn>
                    <a:cxn ang="0">
                      <a:pos x="37" y="50"/>
                    </a:cxn>
                    <a:cxn ang="0">
                      <a:pos x="36" y="54"/>
                    </a:cxn>
                    <a:cxn ang="0">
                      <a:pos x="50" y="49"/>
                    </a:cxn>
                  </a:cxnLst>
                  <a:rect l="0" t="0" r="r" b="b"/>
                  <a:pathLst>
                    <a:path w="62" h="62">
                      <a:moveTo>
                        <a:pt x="62" y="31"/>
                      </a:moveTo>
                      <a:cubicBezTo>
                        <a:pt x="62" y="48"/>
                        <a:pt x="48" y="62"/>
                        <a:pt x="31" y="62"/>
                      </a:cubicBez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lose/>
                      <a:moveTo>
                        <a:pt x="41" y="22"/>
                      </a:moveTo>
                      <a:cubicBezTo>
                        <a:pt x="42" y="22"/>
                        <a:pt x="42" y="21"/>
                        <a:pt x="42" y="21"/>
                      </a:cubicBezTo>
                      <a:cubicBezTo>
                        <a:pt x="42" y="21"/>
                        <a:pt x="42" y="21"/>
                        <a:pt x="43" y="21"/>
                      </a:cubicBezTo>
                      <a:cubicBezTo>
                        <a:pt x="43" y="20"/>
                        <a:pt x="44" y="20"/>
                        <a:pt x="45" y="20"/>
                      </a:cubicBezTo>
                      <a:cubicBezTo>
                        <a:pt x="46" y="20"/>
                        <a:pt x="46" y="20"/>
                        <a:pt x="47" y="21"/>
                      </a:cubicBezTo>
                      <a:cubicBezTo>
                        <a:pt x="47" y="20"/>
                        <a:pt x="48" y="20"/>
                        <a:pt x="48" y="20"/>
                      </a:cubicBezTo>
                      <a:cubicBezTo>
                        <a:pt x="48" y="19"/>
                        <a:pt x="49" y="19"/>
                        <a:pt x="49" y="19"/>
                      </a:cubicBezTo>
                      <a:cubicBezTo>
                        <a:pt x="49" y="19"/>
                        <a:pt x="49" y="18"/>
                        <a:pt x="49" y="18"/>
                      </a:cubicBezTo>
                      <a:cubicBezTo>
                        <a:pt x="49" y="18"/>
                        <a:pt x="48" y="18"/>
                        <a:pt x="48" y="17"/>
                      </a:cubicBezTo>
                      <a:cubicBezTo>
                        <a:pt x="48" y="17"/>
                        <a:pt x="48" y="17"/>
                        <a:pt x="48" y="17"/>
                      </a:cubicBezTo>
                      <a:cubicBezTo>
                        <a:pt x="48" y="17"/>
                        <a:pt x="47" y="17"/>
                        <a:pt x="47" y="17"/>
                      </a:cubicBezTo>
                      <a:cubicBezTo>
                        <a:pt x="46" y="17"/>
                        <a:pt x="46" y="16"/>
                        <a:pt x="46" y="16"/>
                      </a:cubicBezTo>
                      <a:cubicBezTo>
                        <a:pt x="46" y="15"/>
                        <a:pt x="45" y="15"/>
                        <a:pt x="45" y="15"/>
                      </a:cubicBezTo>
                      <a:cubicBezTo>
                        <a:pt x="45" y="15"/>
                        <a:pt x="45" y="14"/>
                        <a:pt x="45" y="14"/>
                      </a:cubicBezTo>
                      <a:cubicBezTo>
                        <a:pt x="44" y="14"/>
                        <a:pt x="44" y="15"/>
                        <a:pt x="44" y="15"/>
                      </a:cubicBezTo>
                      <a:cubicBezTo>
                        <a:pt x="43" y="15"/>
                        <a:pt x="43" y="15"/>
                        <a:pt x="43" y="15"/>
                      </a:cubicBezTo>
                      <a:cubicBezTo>
                        <a:pt x="43" y="15"/>
                        <a:pt x="43" y="15"/>
                        <a:pt x="42" y="15"/>
                      </a:cubicBezTo>
                      <a:cubicBezTo>
                        <a:pt x="43" y="15"/>
                        <a:pt x="42" y="15"/>
                        <a:pt x="42" y="15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2" y="13"/>
                        <a:pt x="41" y="13"/>
                        <a:pt x="40" y="13"/>
                      </a:cubicBezTo>
                      <a:cubicBezTo>
                        <a:pt x="40" y="12"/>
                        <a:pt x="38" y="12"/>
                        <a:pt x="38" y="12"/>
                      </a:cubicBezTo>
                      <a:cubicBezTo>
                        <a:pt x="37" y="13"/>
                        <a:pt x="38" y="13"/>
                        <a:pt x="38" y="14"/>
                      </a:cubicBezTo>
                      <a:cubicBezTo>
                        <a:pt x="38" y="14"/>
                        <a:pt x="37" y="14"/>
                        <a:pt x="37" y="15"/>
                      </a:cubicBezTo>
                      <a:cubicBezTo>
                        <a:pt x="37" y="15"/>
                        <a:pt x="38" y="15"/>
                        <a:pt x="38" y="16"/>
                      </a:cubicBezTo>
                      <a:cubicBezTo>
                        <a:pt x="38" y="17"/>
                        <a:pt x="37" y="17"/>
                        <a:pt x="37" y="17"/>
                      </a:cubicBezTo>
                      <a:cubicBezTo>
                        <a:pt x="37" y="18"/>
                        <a:pt x="37" y="18"/>
                        <a:pt x="37" y="19"/>
                      </a:cubicBezTo>
                      <a:cubicBezTo>
                        <a:pt x="38" y="19"/>
                        <a:pt x="37" y="19"/>
                        <a:pt x="37" y="19"/>
                      </a:cubicBezTo>
                      <a:cubicBezTo>
                        <a:pt x="36" y="20"/>
                        <a:pt x="35" y="19"/>
                        <a:pt x="35" y="18"/>
                      </a:cubicBezTo>
                      <a:cubicBezTo>
                        <a:pt x="35" y="18"/>
                        <a:pt x="35" y="17"/>
                        <a:pt x="34" y="17"/>
                      </a:cubicBezTo>
                      <a:cubicBezTo>
                        <a:pt x="34" y="17"/>
                        <a:pt x="33" y="17"/>
                        <a:pt x="33" y="17"/>
                      </a:cubicBezTo>
                      <a:cubicBezTo>
                        <a:pt x="33" y="16"/>
                        <a:pt x="32" y="16"/>
                        <a:pt x="32" y="16"/>
                      </a:cubicBezTo>
                      <a:cubicBezTo>
                        <a:pt x="31" y="16"/>
                        <a:pt x="30" y="16"/>
                        <a:pt x="29" y="16"/>
                      </a:cubicBezTo>
                      <a:cubicBezTo>
                        <a:pt x="30" y="16"/>
                        <a:pt x="29" y="15"/>
                        <a:pt x="29" y="15"/>
                      </a:cubicBezTo>
                      <a:cubicBezTo>
                        <a:pt x="29" y="14"/>
                        <a:pt x="29" y="14"/>
                        <a:pt x="29" y="14"/>
                      </a:cubicBezTo>
                      <a:cubicBezTo>
                        <a:pt x="29" y="13"/>
                        <a:pt x="29" y="13"/>
                        <a:pt x="29" y="13"/>
                      </a:cubicBezTo>
                      <a:cubicBezTo>
                        <a:pt x="29" y="12"/>
                        <a:pt x="30" y="11"/>
                        <a:pt x="30" y="11"/>
                      </a:cubicBezTo>
                      <a:cubicBezTo>
                        <a:pt x="31" y="12"/>
                        <a:pt x="31" y="12"/>
                        <a:pt x="32" y="11"/>
                      </a:cubicBezTo>
                      <a:cubicBezTo>
                        <a:pt x="32" y="11"/>
                        <a:pt x="32" y="10"/>
                        <a:pt x="33" y="10"/>
                      </a:cubicBezTo>
                      <a:cubicBezTo>
                        <a:pt x="33" y="9"/>
                        <a:pt x="34" y="10"/>
                        <a:pt x="35" y="10"/>
                      </a:cubicBezTo>
                      <a:cubicBezTo>
                        <a:pt x="35" y="10"/>
                        <a:pt x="35" y="9"/>
                        <a:pt x="35" y="9"/>
                      </a:cubicBezTo>
                      <a:cubicBezTo>
                        <a:pt x="35" y="9"/>
                        <a:pt x="35" y="8"/>
                        <a:pt x="35" y="8"/>
                      </a:cubicBezTo>
                      <a:cubicBezTo>
                        <a:pt x="34" y="7"/>
                        <a:pt x="33" y="8"/>
                        <a:pt x="34" y="8"/>
                      </a:cubicBezTo>
                      <a:cubicBezTo>
                        <a:pt x="34" y="8"/>
                        <a:pt x="33" y="10"/>
                        <a:pt x="32" y="9"/>
                      </a:cubicBezTo>
                      <a:cubicBezTo>
                        <a:pt x="32" y="9"/>
                        <a:pt x="32" y="8"/>
                        <a:pt x="31" y="8"/>
                      </a:cubicBezTo>
                      <a:cubicBezTo>
                        <a:pt x="31" y="8"/>
                        <a:pt x="31" y="8"/>
                        <a:pt x="31" y="9"/>
                      </a:cubicBezTo>
                      <a:cubicBezTo>
                        <a:pt x="31" y="8"/>
                        <a:pt x="30" y="8"/>
                        <a:pt x="29" y="8"/>
                      </a:cubicBezTo>
                      <a:cubicBezTo>
                        <a:pt x="30" y="7"/>
                        <a:pt x="29" y="7"/>
                        <a:pt x="29" y="7"/>
                      </a:cubicBezTo>
                      <a:cubicBezTo>
                        <a:pt x="29" y="6"/>
                        <a:pt x="28" y="6"/>
                        <a:pt x="27" y="6"/>
                      </a:cubicBezTo>
                      <a:cubicBezTo>
                        <a:pt x="27" y="7"/>
                        <a:pt x="28" y="8"/>
                        <a:pt x="29" y="8"/>
                      </a:cubicBezTo>
                      <a:cubicBezTo>
                        <a:pt x="29" y="8"/>
                        <a:pt x="29" y="8"/>
                        <a:pt x="29" y="8"/>
                      </a:cubicBezTo>
                      <a:cubicBezTo>
                        <a:pt x="29" y="8"/>
                        <a:pt x="28" y="9"/>
                        <a:pt x="28" y="9"/>
                      </a:cubicBezTo>
                      <a:cubicBezTo>
                        <a:pt x="28" y="9"/>
                        <a:pt x="28" y="10"/>
                        <a:pt x="28" y="10"/>
                      </a:cubicBezTo>
                      <a:cubicBezTo>
                        <a:pt x="27" y="10"/>
                        <a:pt x="27" y="9"/>
                        <a:pt x="27" y="9"/>
                      </a:cubicBezTo>
                      <a:cubicBezTo>
                        <a:pt x="28" y="9"/>
                        <a:pt x="26" y="9"/>
                        <a:pt x="26" y="9"/>
                      </a:cubicBezTo>
                      <a:cubicBezTo>
                        <a:pt x="25" y="9"/>
                        <a:pt x="24" y="9"/>
                        <a:pt x="24" y="9"/>
                      </a:cubicBezTo>
                      <a:cubicBezTo>
                        <a:pt x="24" y="8"/>
                        <a:pt x="24" y="7"/>
                        <a:pt x="24" y="8"/>
                      </a:cubicBezTo>
                      <a:cubicBezTo>
                        <a:pt x="24" y="7"/>
                        <a:pt x="23" y="7"/>
                        <a:pt x="23" y="7"/>
                      </a:cubicBezTo>
                      <a:cubicBezTo>
                        <a:pt x="22" y="7"/>
                        <a:pt x="21" y="8"/>
                        <a:pt x="19" y="9"/>
                      </a:cubicBezTo>
                      <a:cubicBezTo>
                        <a:pt x="19" y="9"/>
                        <a:pt x="20" y="9"/>
                        <a:pt x="20" y="9"/>
                      </a:cubicBezTo>
                      <a:cubicBezTo>
                        <a:pt x="20" y="8"/>
                        <a:pt x="20" y="8"/>
                        <a:pt x="21" y="8"/>
                      </a:cubicBezTo>
                      <a:cubicBezTo>
                        <a:pt x="21" y="8"/>
                        <a:pt x="22" y="7"/>
                        <a:pt x="22" y="8"/>
                      </a:cubicBezTo>
                      <a:cubicBezTo>
                        <a:pt x="22" y="8"/>
                        <a:pt x="23" y="8"/>
                        <a:pt x="23" y="8"/>
                      </a:cubicBezTo>
                      <a:cubicBezTo>
                        <a:pt x="23" y="8"/>
                        <a:pt x="23" y="8"/>
                        <a:pt x="23" y="9"/>
                      </a:cubicBezTo>
                      <a:cubicBezTo>
                        <a:pt x="23" y="8"/>
                        <a:pt x="23" y="9"/>
                        <a:pt x="22" y="9"/>
                      </a:cubicBezTo>
                      <a:cubicBezTo>
                        <a:pt x="22" y="9"/>
                        <a:pt x="21" y="9"/>
                        <a:pt x="21" y="9"/>
                      </a:cubicBezTo>
                      <a:cubicBezTo>
                        <a:pt x="21" y="9"/>
                        <a:pt x="22" y="10"/>
                        <a:pt x="22" y="10"/>
                      </a:cubicBezTo>
                      <a:cubicBezTo>
                        <a:pt x="21" y="9"/>
                        <a:pt x="21" y="9"/>
                        <a:pt x="20" y="9"/>
                      </a:cubicBezTo>
                      <a:cubicBezTo>
                        <a:pt x="20" y="9"/>
                        <a:pt x="19" y="9"/>
                        <a:pt x="19" y="9"/>
                      </a:cubicBezTo>
                      <a:cubicBezTo>
                        <a:pt x="15" y="11"/>
                        <a:pt x="12" y="14"/>
                        <a:pt x="10" y="18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10" y="18"/>
                        <a:pt x="10" y="19"/>
                        <a:pt x="11" y="19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1" y="19"/>
                        <a:pt x="13" y="20"/>
                        <a:pt x="13" y="21"/>
                      </a:cubicBezTo>
                      <a:cubicBezTo>
                        <a:pt x="13" y="21"/>
                        <a:pt x="13" y="21"/>
                        <a:pt x="14" y="21"/>
                      </a:cubicBezTo>
                      <a:cubicBezTo>
                        <a:pt x="14" y="22"/>
                        <a:pt x="13" y="22"/>
                        <a:pt x="13" y="22"/>
                      </a:cubicBezTo>
                      <a:cubicBezTo>
                        <a:pt x="13" y="22"/>
                        <a:pt x="12" y="21"/>
                        <a:pt x="12" y="22"/>
                      </a:cubicBezTo>
                      <a:cubicBezTo>
                        <a:pt x="12" y="22"/>
                        <a:pt x="12" y="23"/>
                        <a:pt x="13" y="23"/>
                      </a:cubicBezTo>
                      <a:cubicBezTo>
                        <a:pt x="12" y="23"/>
                        <a:pt x="12" y="25"/>
                        <a:pt x="12" y="26"/>
                      </a:cubicBezTo>
                      <a:cubicBezTo>
                        <a:pt x="12" y="26"/>
                        <a:pt x="12" y="26"/>
                        <a:pt x="12" y="26"/>
                      </a:cubicBezTo>
                      <a:cubicBezTo>
                        <a:pt x="12" y="26"/>
                        <a:pt x="13" y="28"/>
                        <a:pt x="13" y="28"/>
                      </a:cubicBezTo>
                      <a:cubicBezTo>
                        <a:pt x="13" y="28"/>
                        <a:pt x="14" y="30"/>
                        <a:pt x="15" y="30"/>
                      </a:cubicBezTo>
                      <a:cubicBezTo>
                        <a:pt x="15" y="30"/>
                        <a:pt x="16" y="31"/>
                        <a:pt x="16" y="31"/>
                      </a:cubicBezTo>
                      <a:cubicBezTo>
                        <a:pt x="17" y="32"/>
                        <a:pt x="17" y="33"/>
                        <a:pt x="17" y="33"/>
                      </a:cubicBezTo>
                      <a:cubicBezTo>
                        <a:pt x="17" y="34"/>
                        <a:pt x="18" y="34"/>
                        <a:pt x="18" y="35"/>
                      </a:cubicBezTo>
                      <a:cubicBezTo>
                        <a:pt x="18" y="35"/>
                        <a:pt x="18" y="35"/>
                        <a:pt x="18" y="35"/>
                      </a:cubicBezTo>
                      <a:cubicBezTo>
                        <a:pt x="18" y="35"/>
                        <a:pt x="19" y="35"/>
                        <a:pt x="19" y="36"/>
                      </a:cubicBezTo>
                      <a:cubicBezTo>
                        <a:pt x="19" y="36"/>
                        <a:pt x="19" y="37"/>
                        <a:pt x="19" y="37"/>
                      </a:cubicBezTo>
                      <a:cubicBezTo>
                        <a:pt x="20" y="36"/>
                        <a:pt x="19" y="35"/>
                        <a:pt x="18" y="34"/>
                      </a:cubicBezTo>
                      <a:cubicBezTo>
                        <a:pt x="18" y="34"/>
                        <a:pt x="18" y="34"/>
                        <a:pt x="18" y="33"/>
                      </a:cubicBezTo>
                      <a:cubicBezTo>
                        <a:pt x="18" y="33"/>
                        <a:pt x="18" y="32"/>
                        <a:pt x="17" y="32"/>
                      </a:cubicBezTo>
                      <a:cubicBezTo>
                        <a:pt x="18" y="32"/>
                        <a:pt x="18" y="32"/>
                        <a:pt x="18" y="33"/>
                      </a:cubicBezTo>
                      <a:cubicBezTo>
                        <a:pt x="18" y="33"/>
                        <a:pt x="20" y="35"/>
                        <a:pt x="20" y="35"/>
                      </a:cubicBezTo>
                      <a:cubicBezTo>
                        <a:pt x="20" y="35"/>
                        <a:pt x="21" y="37"/>
                        <a:pt x="21" y="37"/>
                      </a:cubicBezTo>
                      <a:cubicBezTo>
                        <a:pt x="21" y="37"/>
                        <a:pt x="22" y="37"/>
                        <a:pt x="22" y="38"/>
                      </a:cubicBezTo>
                      <a:cubicBezTo>
                        <a:pt x="22" y="38"/>
                        <a:pt x="22" y="39"/>
                        <a:pt x="23" y="40"/>
                      </a:cubicBezTo>
                      <a:cubicBezTo>
                        <a:pt x="23" y="41"/>
                        <a:pt x="24" y="41"/>
                        <a:pt x="25" y="41"/>
                      </a:cubicBezTo>
                      <a:cubicBezTo>
                        <a:pt x="25" y="42"/>
                        <a:pt x="26" y="42"/>
                        <a:pt x="26" y="42"/>
                      </a:cubicBezTo>
                      <a:cubicBezTo>
                        <a:pt x="27" y="43"/>
                        <a:pt x="27" y="42"/>
                        <a:pt x="28" y="42"/>
                      </a:cubicBezTo>
                      <a:cubicBezTo>
                        <a:pt x="29" y="42"/>
                        <a:pt x="29" y="43"/>
                        <a:pt x="30" y="44"/>
                      </a:cubicBezTo>
                      <a:cubicBezTo>
                        <a:pt x="31" y="44"/>
                        <a:pt x="32" y="44"/>
                        <a:pt x="32" y="44"/>
                      </a:cubicBezTo>
                      <a:cubicBezTo>
                        <a:pt x="32" y="44"/>
                        <a:pt x="33" y="46"/>
                        <a:pt x="33" y="46"/>
                      </a:cubicBezTo>
                      <a:cubicBezTo>
                        <a:pt x="34" y="46"/>
                        <a:pt x="34" y="47"/>
                        <a:pt x="35" y="47"/>
                      </a:cubicBezTo>
                      <a:cubicBezTo>
                        <a:pt x="35" y="47"/>
                        <a:pt x="35" y="47"/>
                        <a:pt x="35" y="47"/>
                      </a:cubicBezTo>
                      <a:cubicBezTo>
                        <a:pt x="35" y="47"/>
                        <a:pt x="36" y="48"/>
                        <a:pt x="36" y="48"/>
                      </a:cubicBezTo>
                      <a:cubicBezTo>
                        <a:pt x="36" y="48"/>
                        <a:pt x="36" y="47"/>
                        <a:pt x="36" y="47"/>
                      </a:cubicBezTo>
                      <a:cubicBezTo>
                        <a:pt x="36" y="47"/>
                        <a:pt x="35" y="47"/>
                        <a:pt x="34" y="46"/>
                      </a:cubicBezTo>
                      <a:cubicBezTo>
                        <a:pt x="34" y="46"/>
                        <a:pt x="34" y="45"/>
                        <a:pt x="34" y="45"/>
                      </a:cubicBezTo>
                      <a:cubicBezTo>
                        <a:pt x="35" y="45"/>
                        <a:pt x="35" y="44"/>
                        <a:pt x="34" y="43"/>
                      </a:cubicBezTo>
                      <a:cubicBezTo>
                        <a:pt x="34" y="43"/>
                        <a:pt x="34" y="43"/>
                        <a:pt x="34" y="42"/>
                      </a:cubicBezTo>
                      <a:cubicBezTo>
                        <a:pt x="33" y="43"/>
                        <a:pt x="33" y="42"/>
                        <a:pt x="32" y="42"/>
                      </a:cubicBezTo>
                      <a:cubicBezTo>
                        <a:pt x="32" y="42"/>
                        <a:pt x="32" y="42"/>
                        <a:pt x="32" y="42"/>
                      </a:cubicBezTo>
                      <a:cubicBezTo>
                        <a:pt x="32" y="42"/>
                        <a:pt x="32" y="43"/>
                        <a:pt x="32" y="42"/>
                      </a:cubicBezTo>
                      <a:cubicBezTo>
                        <a:pt x="32" y="42"/>
                        <a:pt x="32" y="41"/>
                        <a:pt x="32" y="41"/>
                      </a:cubicBezTo>
                      <a:cubicBezTo>
                        <a:pt x="32" y="40"/>
                        <a:pt x="33" y="39"/>
                        <a:pt x="32" y="39"/>
                      </a:cubicBezTo>
                      <a:cubicBezTo>
                        <a:pt x="31" y="39"/>
                        <a:pt x="31" y="39"/>
                        <a:pt x="31" y="40"/>
                      </a:cubicBezTo>
                      <a:cubicBezTo>
                        <a:pt x="30" y="40"/>
                        <a:pt x="30" y="40"/>
                        <a:pt x="30" y="41"/>
                      </a:cubicBezTo>
                      <a:cubicBezTo>
                        <a:pt x="30" y="41"/>
                        <a:pt x="28" y="41"/>
                        <a:pt x="28" y="41"/>
                      </a:cubicBezTo>
                      <a:cubicBezTo>
                        <a:pt x="27" y="40"/>
                        <a:pt x="27" y="39"/>
                        <a:pt x="27" y="38"/>
                      </a:cubicBezTo>
                      <a:cubicBezTo>
                        <a:pt x="27" y="37"/>
                        <a:pt x="27" y="36"/>
                        <a:pt x="27" y="35"/>
                      </a:cubicBezTo>
                      <a:cubicBezTo>
                        <a:pt x="27" y="35"/>
                        <a:pt x="27" y="34"/>
                        <a:pt x="27" y="34"/>
                      </a:cubicBezTo>
                      <a:cubicBezTo>
                        <a:pt x="28" y="34"/>
                        <a:pt x="28" y="34"/>
                        <a:pt x="28" y="34"/>
                      </a:cubicBezTo>
                      <a:cubicBezTo>
                        <a:pt x="28" y="34"/>
                        <a:pt x="28" y="34"/>
                        <a:pt x="28" y="34"/>
                      </a:cubicBezTo>
                      <a:cubicBezTo>
                        <a:pt x="28" y="34"/>
                        <a:pt x="29" y="33"/>
                        <a:pt x="30" y="34"/>
                      </a:cubicBezTo>
                      <a:cubicBezTo>
                        <a:pt x="30" y="34"/>
                        <a:pt x="31" y="34"/>
                        <a:pt x="31" y="33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31" y="33"/>
                        <a:pt x="31" y="33"/>
                        <a:pt x="32" y="33"/>
                      </a:cubicBezTo>
                      <a:cubicBezTo>
                        <a:pt x="32" y="33"/>
                        <a:pt x="33" y="33"/>
                        <a:pt x="33" y="33"/>
                      </a:cubicBezTo>
                      <a:cubicBezTo>
                        <a:pt x="34" y="34"/>
                        <a:pt x="34" y="34"/>
                        <a:pt x="34" y="33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35" y="35"/>
                        <a:pt x="35" y="36"/>
                        <a:pt x="36" y="36"/>
                      </a:cubicBezTo>
                      <a:cubicBezTo>
                        <a:pt x="36" y="37"/>
                        <a:pt x="36" y="35"/>
                        <a:pt x="36" y="35"/>
                      </a:cubicBezTo>
                      <a:cubicBezTo>
                        <a:pt x="36" y="35"/>
                        <a:pt x="36" y="33"/>
                        <a:pt x="36" y="33"/>
                      </a:cubicBezTo>
                      <a:cubicBezTo>
                        <a:pt x="35" y="33"/>
                        <a:pt x="35" y="32"/>
                        <a:pt x="36" y="31"/>
                      </a:cubicBezTo>
                      <a:cubicBezTo>
                        <a:pt x="36" y="31"/>
                        <a:pt x="37" y="31"/>
                        <a:pt x="37" y="31"/>
                      </a:cubicBezTo>
                      <a:cubicBezTo>
                        <a:pt x="38" y="30"/>
                        <a:pt x="38" y="30"/>
                        <a:pt x="38" y="29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38" y="29"/>
                        <a:pt x="38" y="28"/>
                        <a:pt x="38" y="29"/>
                      </a:cubicBezTo>
                      <a:cubicBezTo>
                        <a:pt x="38" y="28"/>
                        <a:pt x="38" y="28"/>
                        <a:pt x="38" y="28"/>
                      </a:cubicBezTo>
                      <a:cubicBezTo>
                        <a:pt x="38" y="28"/>
                        <a:pt x="38" y="27"/>
                        <a:pt x="38" y="27"/>
                      </a:cubicBezTo>
                      <a:cubicBezTo>
                        <a:pt x="39" y="28"/>
                        <a:pt x="40" y="27"/>
                        <a:pt x="39" y="26"/>
                      </a:cubicBezTo>
                      <a:cubicBezTo>
                        <a:pt x="40" y="26"/>
                        <a:pt x="41" y="26"/>
                        <a:pt x="41" y="26"/>
                      </a:cubicBezTo>
                      <a:cubicBezTo>
                        <a:pt x="41" y="26"/>
                        <a:pt x="41" y="25"/>
                        <a:pt x="41" y="25"/>
                      </a:cubicBezTo>
                      <a:cubicBezTo>
                        <a:pt x="42" y="24"/>
                        <a:pt x="42" y="24"/>
                        <a:pt x="42" y="24"/>
                      </a:cubicBezTo>
                      <a:cubicBezTo>
                        <a:pt x="42" y="24"/>
                        <a:pt x="43" y="24"/>
                        <a:pt x="43" y="23"/>
                      </a:cubicBezTo>
                      <a:cubicBezTo>
                        <a:pt x="44" y="24"/>
                        <a:pt x="45" y="23"/>
                        <a:pt x="44" y="22"/>
                      </a:cubicBezTo>
                      <a:cubicBezTo>
                        <a:pt x="44" y="22"/>
                        <a:pt x="44" y="22"/>
                        <a:pt x="43" y="22"/>
                      </a:cubicBezTo>
                      <a:cubicBezTo>
                        <a:pt x="44" y="22"/>
                        <a:pt x="44" y="22"/>
                        <a:pt x="44" y="22"/>
                      </a:cubicBezTo>
                      <a:cubicBezTo>
                        <a:pt x="45" y="21"/>
                        <a:pt x="44" y="21"/>
                        <a:pt x="44" y="21"/>
                      </a:cubicBezTo>
                      <a:cubicBezTo>
                        <a:pt x="43" y="21"/>
                        <a:pt x="43" y="21"/>
                        <a:pt x="42" y="21"/>
                      </a:cubicBezTo>
                      <a:cubicBezTo>
                        <a:pt x="42" y="22"/>
                        <a:pt x="42" y="22"/>
                        <a:pt x="41" y="22"/>
                      </a:cubicBezTo>
                      <a:close/>
                      <a:moveTo>
                        <a:pt x="50" y="49"/>
                      </a:moveTo>
                      <a:cubicBezTo>
                        <a:pt x="50" y="49"/>
                        <a:pt x="49" y="49"/>
                        <a:pt x="49" y="49"/>
                      </a:cubicBezTo>
                      <a:cubicBezTo>
                        <a:pt x="49" y="49"/>
                        <a:pt x="48" y="48"/>
                        <a:pt x="48" y="48"/>
                      </a:cubicBezTo>
                      <a:cubicBezTo>
                        <a:pt x="48" y="48"/>
                        <a:pt x="47" y="47"/>
                        <a:pt x="47" y="47"/>
                      </a:cubicBezTo>
                      <a:cubicBezTo>
                        <a:pt x="46" y="46"/>
                        <a:pt x="46" y="46"/>
                        <a:pt x="45" y="46"/>
                      </a:cubicBezTo>
                      <a:cubicBezTo>
                        <a:pt x="45" y="46"/>
                        <a:pt x="44" y="47"/>
                        <a:pt x="44" y="47"/>
                      </a:cubicBezTo>
                      <a:cubicBezTo>
                        <a:pt x="44" y="46"/>
                        <a:pt x="43" y="46"/>
                        <a:pt x="43" y="46"/>
                      </a:cubicBezTo>
                      <a:cubicBezTo>
                        <a:pt x="42" y="46"/>
                        <a:pt x="42" y="45"/>
                        <a:pt x="41" y="46"/>
                      </a:cubicBezTo>
                      <a:cubicBezTo>
                        <a:pt x="41" y="46"/>
                        <a:pt x="41" y="46"/>
                        <a:pt x="41" y="47"/>
                      </a:cubicBezTo>
                      <a:cubicBezTo>
                        <a:pt x="40" y="46"/>
                        <a:pt x="41" y="46"/>
                        <a:pt x="41" y="45"/>
                      </a:cubicBezTo>
                      <a:cubicBezTo>
                        <a:pt x="40" y="45"/>
                        <a:pt x="39" y="46"/>
                        <a:pt x="39" y="46"/>
                      </a:cubicBezTo>
                      <a:cubicBezTo>
                        <a:pt x="39" y="46"/>
                        <a:pt x="39" y="46"/>
                        <a:pt x="38" y="46"/>
                      </a:cubicBezTo>
                      <a:cubicBezTo>
                        <a:pt x="38" y="47"/>
                        <a:pt x="38" y="47"/>
                        <a:pt x="38" y="47"/>
                      </a:cubicBezTo>
                      <a:cubicBezTo>
                        <a:pt x="38" y="47"/>
                        <a:pt x="37" y="47"/>
                        <a:pt x="37" y="47"/>
                      </a:cubicBezTo>
                      <a:cubicBezTo>
                        <a:pt x="37" y="48"/>
                        <a:pt x="37" y="49"/>
                        <a:pt x="37" y="50"/>
                      </a:cubicBezTo>
                      <a:cubicBezTo>
                        <a:pt x="38" y="50"/>
                        <a:pt x="37" y="51"/>
                        <a:pt x="37" y="52"/>
                      </a:cubicBezTo>
                      <a:cubicBezTo>
                        <a:pt x="37" y="52"/>
                        <a:pt x="36" y="53"/>
                        <a:pt x="36" y="53"/>
                      </a:cubicBezTo>
                      <a:cubicBezTo>
                        <a:pt x="36" y="54"/>
                        <a:pt x="36" y="54"/>
                        <a:pt x="36" y="54"/>
                      </a:cubicBezTo>
                      <a:cubicBezTo>
                        <a:pt x="36" y="55"/>
                        <a:pt x="36" y="55"/>
                        <a:pt x="36" y="56"/>
                      </a:cubicBezTo>
                      <a:cubicBezTo>
                        <a:pt x="36" y="56"/>
                        <a:pt x="36" y="56"/>
                        <a:pt x="36" y="57"/>
                      </a:cubicBezTo>
                      <a:cubicBezTo>
                        <a:pt x="41" y="56"/>
                        <a:pt x="46" y="53"/>
                        <a:pt x="50" y="4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8" name="ïṩľïḋê">
                <a:extLst>
                  <a:ext uri="{FF2B5EF4-FFF2-40B4-BE49-F238E27FC236}">
                    <a16:creationId xmlns:a16="http://schemas.microsoft.com/office/drawing/2014/main" id="{1B6EA23B-5D75-4D0B-B19D-B24288E588E9}"/>
                  </a:ext>
                </a:extLst>
              </p:cNvPr>
              <p:cNvGrpSpPr/>
              <p:nvPr/>
            </p:nvGrpSpPr>
            <p:grpSpPr>
              <a:xfrm>
                <a:off x="6740056" y="4186639"/>
                <a:ext cx="571996" cy="571996"/>
                <a:chOff x="6740056" y="4186639"/>
                <a:chExt cx="571996" cy="571996"/>
              </a:xfrm>
            </p:grpSpPr>
            <p:sp>
              <p:nvSpPr>
                <p:cNvPr id="32" name="isḻiḓè">
                  <a:extLst>
                    <a:ext uri="{FF2B5EF4-FFF2-40B4-BE49-F238E27FC236}">
                      <a16:creationId xmlns:a16="http://schemas.microsoft.com/office/drawing/2014/main" id="{A9A5D62C-C634-44D6-B252-17716BF9D4A3}"/>
                    </a:ext>
                  </a:extLst>
                </p:cNvPr>
                <p:cNvSpPr/>
                <p:nvPr/>
              </p:nvSpPr>
              <p:spPr>
                <a:xfrm>
                  <a:off x="6740056" y="4186639"/>
                  <a:ext cx="571996" cy="571996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3" name="îšḻide">
                  <a:extLst>
                    <a:ext uri="{FF2B5EF4-FFF2-40B4-BE49-F238E27FC236}">
                      <a16:creationId xmlns:a16="http://schemas.microsoft.com/office/drawing/2014/main" id="{6427789C-E733-4A8C-B3C6-2B3332982597}"/>
                    </a:ext>
                  </a:extLst>
                </p:cNvPr>
                <p:cNvSpPr/>
                <p:nvPr/>
              </p:nvSpPr>
              <p:spPr bwMode="auto">
                <a:xfrm>
                  <a:off x="6870955" y="4326529"/>
                  <a:ext cx="310198" cy="292215"/>
                </a:xfrm>
                <a:custGeom>
                  <a:avLst/>
                  <a:gdLst/>
                  <a:ahLst/>
                  <a:cxnLst>
                    <a:cxn ang="0">
                      <a:pos x="63" y="25"/>
                    </a:cxn>
                    <a:cxn ang="0">
                      <a:pos x="49" y="39"/>
                    </a:cxn>
                    <a:cxn ang="0">
                      <a:pos x="52" y="57"/>
                    </a:cxn>
                    <a:cxn ang="0">
                      <a:pos x="52" y="58"/>
                    </a:cxn>
                    <a:cxn ang="0">
                      <a:pos x="51" y="60"/>
                    </a:cxn>
                    <a:cxn ang="0">
                      <a:pos x="49" y="60"/>
                    </a:cxn>
                    <a:cxn ang="0">
                      <a:pos x="32" y="51"/>
                    </a:cxn>
                    <a:cxn ang="0">
                      <a:pos x="15" y="60"/>
                    </a:cxn>
                    <a:cxn ang="0">
                      <a:pos x="13" y="60"/>
                    </a:cxn>
                    <a:cxn ang="0">
                      <a:pos x="12" y="58"/>
                    </a:cxn>
                    <a:cxn ang="0">
                      <a:pos x="12" y="57"/>
                    </a:cxn>
                    <a:cxn ang="0">
                      <a:pos x="15" y="39"/>
                    </a:cxn>
                    <a:cxn ang="0">
                      <a:pos x="1" y="25"/>
                    </a:cxn>
                    <a:cxn ang="0">
                      <a:pos x="0" y="23"/>
                    </a:cxn>
                    <a:cxn ang="0">
                      <a:pos x="3" y="22"/>
                    </a:cxn>
                    <a:cxn ang="0">
                      <a:pos x="22" y="19"/>
                    </a:cxn>
                    <a:cxn ang="0">
                      <a:pos x="30" y="1"/>
                    </a:cxn>
                    <a:cxn ang="0">
                      <a:pos x="32" y="0"/>
                    </a:cxn>
                    <a:cxn ang="0">
                      <a:pos x="34" y="1"/>
                    </a:cxn>
                    <a:cxn ang="0">
                      <a:pos x="42" y="19"/>
                    </a:cxn>
                    <a:cxn ang="0">
                      <a:pos x="61" y="22"/>
                    </a:cxn>
                    <a:cxn ang="0">
                      <a:pos x="64" y="23"/>
                    </a:cxn>
                    <a:cxn ang="0">
                      <a:pos x="63" y="25"/>
                    </a:cxn>
                  </a:cxnLst>
                  <a:rect l="0" t="0" r="r" b="b"/>
                  <a:pathLst>
                    <a:path w="64" h="60">
                      <a:moveTo>
                        <a:pt x="63" y="25"/>
                      </a:moveTo>
                      <a:cubicBezTo>
                        <a:pt x="49" y="39"/>
                        <a:pt x="49" y="39"/>
                        <a:pt x="49" y="39"/>
                      </a:cubicBezTo>
                      <a:cubicBezTo>
                        <a:pt x="52" y="57"/>
                        <a:pt x="52" y="57"/>
                        <a:pt x="52" y="57"/>
                      </a:cubicBezTo>
                      <a:cubicBezTo>
                        <a:pt x="52" y="58"/>
                        <a:pt x="52" y="58"/>
                        <a:pt x="52" y="58"/>
                      </a:cubicBezTo>
                      <a:cubicBezTo>
                        <a:pt x="52" y="59"/>
                        <a:pt x="52" y="60"/>
                        <a:pt x="51" y="60"/>
                      </a:cubicBezTo>
                      <a:cubicBezTo>
                        <a:pt x="50" y="60"/>
                        <a:pt x="50" y="60"/>
                        <a:pt x="49" y="60"/>
                      </a:cubicBezTo>
                      <a:cubicBezTo>
                        <a:pt x="32" y="51"/>
                        <a:pt x="32" y="51"/>
                        <a:pt x="32" y="51"/>
                      </a:cubicBezTo>
                      <a:cubicBezTo>
                        <a:pt x="15" y="60"/>
                        <a:pt x="15" y="60"/>
                        <a:pt x="15" y="60"/>
                      </a:cubicBezTo>
                      <a:cubicBezTo>
                        <a:pt x="14" y="60"/>
                        <a:pt x="14" y="60"/>
                        <a:pt x="13" y="60"/>
                      </a:cubicBezTo>
                      <a:cubicBezTo>
                        <a:pt x="12" y="60"/>
                        <a:pt x="12" y="59"/>
                        <a:pt x="12" y="58"/>
                      </a:cubicBezTo>
                      <a:cubicBezTo>
                        <a:pt x="12" y="58"/>
                        <a:pt x="12" y="58"/>
                        <a:pt x="12" y="57"/>
                      </a:cubicBezTo>
                      <a:cubicBezTo>
                        <a:pt x="15" y="39"/>
                        <a:pt x="15" y="39"/>
                        <a:pt x="15" y="39"/>
                      </a:cubicBezTo>
                      <a:cubicBezTo>
                        <a:pt x="1" y="25"/>
                        <a:pt x="1" y="25"/>
                        <a:pt x="1" y="25"/>
                      </a:cubicBezTo>
                      <a:cubicBezTo>
                        <a:pt x="1" y="25"/>
                        <a:pt x="0" y="24"/>
                        <a:pt x="0" y="23"/>
                      </a:cubicBezTo>
                      <a:cubicBezTo>
                        <a:pt x="0" y="22"/>
                        <a:pt x="2" y="22"/>
                        <a:pt x="3" y="22"/>
                      </a:cubicBezTo>
                      <a:cubicBezTo>
                        <a:pt x="22" y="19"/>
                        <a:pt x="22" y="19"/>
                        <a:pt x="22" y="19"/>
                      </a:cubicBezTo>
                      <a:cubicBezTo>
                        <a:pt x="30" y="1"/>
                        <a:pt x="30" y="1"/>
                        <a:pt x="30" y="1"/>
                      </a:cubicBezTo>
                      <a:cubicBezTo>
                        <a:pt x="31" y="1"/>
                        <a:pt x="31" y="0"/>
                        <a:pt x="32" y="0"/>
                      </a:cubicBezTo>
                      <a:cubicBezTo>
                        <a:pt x="33" y="0"/>
                        <a:pt x="34" y="1"/>
                        <a:pt x="34" y="1"/>
                      </a:cubicBezTo>
                      <a:cubicBezTo>
                        <a:pt x="42" y="19"/>
                        <a:pt x="42" y="19"/>
                        <a:pt x="42" y="19"/>
                      </a:cubicBezTo>
                      <a:cubicBezTo>
                        <a:pt x="61" y="22"/>
                        <a:pt x="61" y="22"/>
                        <a:pt x="61" y="22"/>
                      </a:cubicBezTo>
                      <a:cubicBezTo>
                        <a:pt x="62" y="22"/>
                        <a:pt x="64" y="22"/>
                        <a:pt x="64" y="23"/>
                      </a:cubicBezTo>
                      <a:cubicBezTo>
                        <a:pt x="64" y="24"/>
                        <a:pt x="63" y="25"/>
                        <a:pt x="63" y="2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9" name="i$ļîďè">
                <a:extLst>
                  <a:ext uri="{FF2B5EF4-FFF2-40B4-BE49-F238E27FC236}">
                    <a16:creationId xmlns:a16="http://schemas.microsoft.com/office/drawing/2014/main" id="{6CA829A5-7F5A-4936-BD6E-2F25225334B0}"/>
                  </a:ext>
                </a:extLst>
              </p:cNvPr>
              <p:cNvGrpSpPr/>
              <p:nvPr/>
            </p:nvGrpSpPr>
            <p:grpSpPr>
              <a:xfrm>
                <a:off x="4906749" y="4186639"/>
                <a:ext cx="571996" cy="571996"/>
                <a:chOff x="4906749" y="4186639"/>
                <a:chExt cx="571996" cy="571996"/>
              </a:xfrm>
            </p:grpSpPr>
            <p:sp>
              <p:nvSpPr>
                <p:cNvPr id="30" name="íşľïdé">
                  <a:extLst>
                    <a:ext uri="{FF2B5EF4-FFF2-40B4-BE49-F238E27FC236}">
                      <a16:creationId xmlns:a16="http://schemas.microsoft.com/office/drawing/2014/main" id="{2BE21156-183D-4CEC-B4A2-8F6CB5FCAC5B}"/>
                    </a:ext>
                  </a:extLst>
                </p:cNvPr>
                <p:cNvSpPr/>
                <p:nvPr/>
              </p:nvSpPr>
              <p:spPr>
                <a:xfrm>
                  <a:off x="4906749" y="4186639"/>
                  <a:ext cx="571996" cy="571996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1" name="iś1íďè">
                  <a:extLst>
                    <a:ext uri="{FF2B5EF4-FFF2-40B4-BE49-F238E27FC236}">
                      <a16:creationId xmlns:a16="http://schemas.microsoft.com/office/drawing/2014/main" id="{C94DBD6B-2C91-465F-BE7F-EC407404A00F}"/>
                    </a:ext>
                  </a:extLst>
                </p:cNvPr>
                <p:cNvSpPr/>
                <p:nvPr/>
              </p:nvSpPr>
              <p:spPr bwMode="auto">
                <a:xfrm>
                  <a:off x="5042785" y="4323502"/>
                  <a:ext cx="299925" cy="298269"/>
                </a:xfrm>
                <a:custGeom>
                  <a:avLst/>
                  <a:gdLst/>
                  <a:ahLst/>
                  <a:cxnLst>
                    <a:cxn ang="0">
                      <a:pos x="30" y="58"/>
                    </a:cxn>
                    <a:cxn ang="0">
                      <a:pos x="0" y="29"/>
                    </a:cxn>
                    <a:cxn ang="0">
                      <a:pos x="30" y="0"/>
                    </a:cxn>
                    <a:cxn ang="0">
                      <a:pos x="59" y="29"/>
                    </a:cxn>
                    <a:cxn ang="0">
                      <a:pos x="30" y="58"/>
                    </a:cxn>
                    <a:cxn ang="0">
                      <a:pos x="30" y="8"/>
                    </a:cxn>
                    <a:cxn ang="0">
                      <a:pos x="9" y="29"/>
                    </a:cxn>
                    <a:cxn ang="0">
                      <a:pos x="30" y="49"/>
                    </a:cxn>
                    <a:cxn ang="0">
                      <a:pos x="50" y="29"/>
                    </a:cxn>
                    <a:cxn ang="0">
                      <a:pos x="30" y="8"/>
                    </a:cxn>
                    <a:cxn ang="0">
                      <a:pos x="34" y="32"/>
                    </a:cxn>
                    <a:cxn ang="0">
                      <a:pos x="33" y="34"/>
                    </a:cxn>
                    <a:cxn ang="0">
                      <a:pos x="21" y="34"/>
                    </a:cxn>
                    <a:cxn ang="0">
                      <a:pos x="20" y="32"/>
                    </a:cxn>
                    <a:cxn ang="0">
                      <a:pos x="20" y="30"/>
                    </a:cxn>
                    <a:cxn ang="0">
                      <a:pos x="21" y="29"/>
                    </a:cxn>
                    <a:cxn ang="0">
                      <a:pos x="30" y="29"/>
                    </a:cxn>
                    <a:cxn ang="0">
                      <a:pos x="30" y="15"/>
                    </a:cxn>
                    <a:cxn ang="0">
                      <a:pos x="31" y="14"/>
                    </a:cxn>
                    <a:cxn ang="0">
                      <a:pos x="33" y="14"/>
                    </a:cxn>
                    <a:cxn ang="0">
                      <a:pos x="34" y="15"/>
                    </a:cxn>
                    <a:cxn ang="0">
                      <a:pos x="34" y="32"/>
                    </a:cxn>
                  </a:cxnLst>
                  <a:rect l="0" t="0" r="r" b="b"/>
                  <a:pathLst>
                    <a:path w="59" h="58">
                      <a:moveTo>
                        <a:pt x="30" y="58"/>
                      </a:moveTo>
                      <a:cubicBezTo>
                        <a:pt x="13" y="58"/>
                        <a:pt x="0" y="45"/>
                        <a:pt x="0" y="29"/>
                      </a:cubicBezTo>
                      <a:cubicBezTo>
                        <a:pt x="0" y="13"/>
                        <a:pt x="13" y="0"/>
                        <a:pt x="30" y="0"/>
                      </a:cubicBezTo>
                      <a:cubicBezTo>
                        <a:pt x="46" y="0"/>
                        <a:pt x="59" y="13"/>
                        <a:pt x="59" y="29"/>
                      </a:cubicBezTo>
                      <a:cubicBezTo>
                        <a:pt x="59" y="45"/>
                        <a:pt x="46" y="58"/>
                        <a:pt x="30" y="58"/>
                      </a:cubicBezTo>
                      <a:close/>
                      <a:moveTo>
                        <a:pt x="30" y="8"/>
                      </a:moveTo>
                      <a:cubicBezTo>
                        <a:pt x="18" y="8"/>
                        <a:pt x="9" y="17"/>
                        <a:pt x="9" y="29"/>
                      </a:cubicBezTo>
                      <a:cubicBezTo>
                        <a:pt x="9" y="40"/>
                        <a:pt x="18" y="49"/>
                        <a:pt x="30" y="49"/>
                      </a:cubicBezTo>
                      <a:cubicBezTo>
                        <a:pt x="41" y="49"/>
                        <a:pt x="50" y="40"/>
                        <a:pt x="50" y="29"/>
                      </a:cubicBezTo>
                      <a:cubicBezTo>
                        <a:pt x="50" y="17"/>
                        <a:pt x="41" y="8"/>
                        <a:pt x="30" y="8"/>
                      </a:cubicBezTo>
                      <a:close/>
                      <a:moveTo>
                        <a:pt x="34" y="32"/>
                      </a:moveTo>
                      <a:cubicBezTo>
                        <a:pt x="34" y="33"/>
                        <a:pt x="34" y="34"/>
                        <a:pt x="33" y="34"/>
                      </a:cubicBezTo>
                      <a:cubicBezTo>
                        <a:pt x="21" y="34"/>
                        <a:pt x="21" y="34"/>
                        <a:pt x="21" y="34"/>
                      </a:cubicBezTo>
                      <a:cubicBezTo>
                        <a:pt x="20" y="34"/>
                        <a:pt x="20" y="33"/>
                        <a:pt x="20" y="32"/>
                      </a:cubicBezTo>
                      <a:cubicBezTo>
                        <a:pt x="20" y="30"/>
                        <a:pt x="20" y="30"/>
                        <a:pt x="20" y="30"/>
                      </a:cubicBezTo>
                      <a:cubicBezTo>
                        <a:pt x="20" y="29"/>
                        <a:pt x="20" y="29"/>
                        <a:pt x="21" y="29"/>
                      </a:cubicBezTo>
                      <a:cubicBezTo>
                        <a:pt x="30" y="29"/>
                        <a:pt x="30" y="29"/>
                        <a:pt x="30" y="29"/>
                      </a:cubicBezTo>
                      <a:cubicBezTo>
                        <a:pt x="30" y="15"/>
                        <a:pt x="30" y="15"/>
                        <a:pt x="30" y="15"/>
                      </a:cubicBezTo>
                      <a:cubicBezTo>
                        <a:pt x="30" y="15"/>
                        <a:pt x="30" y="14"/>
                        <a:pt x="31" y="14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4" y="14"/>
                        <a:pt x="34" y="15"/>
                        <a:pt x="34" y="15"/>
                      </a:cubicBezTo>
                      <a:lnTo>
                        <a:pt x="34" y="3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85000" lnSpcReduction="10000"/>
                </a:bodyPr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AE86868A-D306-4CD9-816A-8B827DCB5712}"/>
                </a:ext>
              </a:extLst>
            </p:cNvPr>
            <p:cNvCxnSpPr>
              <a:cxnSpLocks/>
            </p:cNvCxnSpPr>
            <p:nvPr/>
          </p:nvCxnSpPr>
          <p:spPr>
            <a:xfrm>
              <a:off x="670718" y="3399564"/>
              <a:ext cx="2815282" cy="0"/>
            </a:xfrm>
            <a:prstGeom prst="line">
              <a:avLst/>
            </a:prstGeom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ïşlîḓe">
              <a:extLst>
                <a:ext uri="{FF2B5EF4-FFF2-40B4-BE49-F238E27FC236}">
                  <a16:creationId xmlns:a16="http://schemas.microsoft.com/office/drawing/2014/main" id="{140E2173-B775-43CB-9B4E-EDF8179736F1}"/>
                </a:ext>
              </a:extLst>
            </p:cNvPr>
            <p:cNvGrpSpPr/>
            <p:nvPr/>
          </p:nvGrpSpPr>
          <p:grpSpPr>
            <a:xfrm>
              <a:off x="670718" y="1626871"/>
              <a:ext cx="2906075" cy="1306539"/>
              <a:chOff x="719137" y="2442364"/>
              <a:chExt cx="5376847" cy="1306539"/>
            </a:xfrm>
          </p:grpSpPr>
          <p:sp>
            <p:nvSpPr>
              <p:cNvPr id="19" name="išḷíḋê">
                <a:extLst>
                  <a:ext uri="{FF2B5EF4-FFF2-40B4-BE49-F238E27FC236}">
                    <a16:creationId xmlns:a16="http://schemas.microsoft.com/office/drawing/2014/main" id="{0D9E8A89-E296-4C1D-994F-83434A1949DA}"/>
                  </a:ext>
                </a:extLst>
              </p:cNvPr>
              <p:cNvSpPr/>
              <p:nvPr/>
            </p:nvSpPr>
            <p:spPr bwMode="auto">
              <a:xfrm>
                <a:off x="719137" y="2884168"/>
                <a:ext cx="5376845" cy="864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20" name="iś1íḋê">
                <a:extLst>
                  <a:ext uri="{FF2B5EF4-FFF2-40B4-BE49-F238E27FC236}">
                    <a16:creationId xmlns:a16="http://schemas.microsoft.com/office/drawing/2014/main" id="{7D4FFF94-4B14-4976-8914-E0134944CEEE}"/>
                  </a:ext>
                </a:extLst>
              </p:cNvPr>
              <p:cNvSpPr txBox="1"/>
              <p:nvPr/>
            </p:nvSpPr>
            <p:spPr bwMode="auto">
              <a:xfrm>
                <a:off x="719137" y="2442364"/>
                <a:ext cx="537684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9" name="íśľïḓê">
              <a:extLst>
                <a:ext uri="{FF2B5EF4-FFF2-40B4-BE49-F238E27FC236}">
                  <a16:creationId xmlns:a16="http://schemas.microsoft.com/office/drawing/2014/main" id="{15264C7B-CDDB-4511-8450-93115A1ED4DC}"/>
                </a:ext>
              </a:extLst>
            </p:cNvPr>
            <p:cNvGrpSpPr/>
            <p:nvPr/>
          </p:nvGrpSpPr>
          <p:grpSpPr>
            <a:xfrm>
              <a:off x="670718" y="3924590"/>
              <a:ext cx="2906075" cy="1306539"/>
              <a:chOff x="719137" y="2442364"/>
              <a:chExt cx="5376847" cy="1306539"/>
            </a:xfrm>
          </p:grpSpPr>
          <p:sp>
            <p:nvSpPr>
              <p:cNvPr id="17" name="iṩḷïḋê">
                <a:extLst>
                  <a:ext uri="{FF2B5EF4-FFF2-40B4-BE49-F238E27FC236}">
                    <a16:creationId xmlns:a16="http://schemas.microsoft.com/office/drawing/2014/main" id="{FA230EC3-DA4E-4AE7-8DF6-670688A4C6E7}"/>
                  </a:ext>
                </a:extLst>
              </p:cNvPr>
              <p:cNvSpPr/>
              <p:nvPr/>
            </p:nvSpPr>
            <p:spPr bwMode="auto">
              <a:xfrm>
                <a:off x="719137" y="2884168"/>
                <a:ext cx="5376845" cy="864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18" name="íṥľiḍè">
                <a:extLst>
                  <a:ext uri="{FF2B5EF4-FFF2-40B4-BE49-F238E27FC236}">
                    <a16:creationId xmlns:a16="http://schemas.microsoft.com/office/drawing/2014/main" id="{ACD5F842-FD42-4D48-9E04-9F251626759D}"/>
                  </a:ext>
                </a:extLst>
              </p:cNvPr>
              <p:cNvSpPr txBox="1"/>
              <p:nvPr/>
            </p:nvSpPr>
            <p:spPr bwMode="auto">
              <a:xfrm>
                <a:off x="719137" y="2442364"/>
                <a:ext cx="537684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10" name="íṡlîḑè">
              <a:extLst>
                <a:ext uri="{FF2B5EF4-FFF2-40B4-BE49-F238E27FC236}">
                  <a16:creationId xmlns:a16="http://schemas.microsoft.com/office/drawing/2014/main" id="{72154A13-547D-46CC-834B-C422A21B2203}"/>
                </a:ext>
              </a:extLst>
            </p:cNvPr>
            <p:cNvGrpSpPr/>
            <p:nvPr/>
          </p:nvGrpSpPr>
          <p:grpSpPr>
            <a:xfrm>
              <a:off x="8615207" y="1626871"/>
              <a:ext cx="2906075" cy="1306539"/>
              <a:chOff x="719137" y="2442364"/>
              <a:chExt cx="5376847" cy="1306539"/>
            </a:xfrm>
          </p:grpSpPr>
          <p:sp>
            <p:nvSpPr>
              <p:cNvPr id="15" name="íSlíḋè">
                <a:extLst>
                  <a:ext uri="{FF2B5EF4-FFF2-40B4-BE49-F238E27FC236}">
                    <a16:creationId xmlns:a16="http://schemas.microsoft.com/office/drawing/2014/main" id="{6C81BD72-0F89-4FCF-B39A-8C0E75DE450D}"/>
                  </a:ext>
                </a:extLst>
              </p:cNvPr>
              <p:cNvSpPr/>
              <p:nvPr/>
            </p:nvSpPr>
            <p:spPr bwMode="auto">
              <a:xfrm>
                <a:off x="719137" y="2884168"/>
                <a:ext cx="5376845" cy="864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 algn="r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marL="171450" indent="-171450" algn="r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16" name="îṣlîďê">
                <a:extLst>
                  <a:ext uri="{FF2B5EF4-FFF2-40B4-BE49-F238E27FC236}">
                    <a16:creationId xmlns:a16="http://schemas.microsoft.com/office/drawing/2014/main" id="{DFAA57E1-93A9-4193-9CCC-B6790E203AF7}"/>
                  </a:ext>
                </a:extLst>
              </p:cNvPr>
              <p:cNvSpPr txBox="1"/>
              <p:nvPr/>
            </p:nvSpPr>
            <p:spPr bwMode="auto">
              <a:xfrm>
                <a:off x="719137" y="2442364"/>
                <a:ext cx="537684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11" name="ïṥľiḑè">
              <a:extLst>
                <a:ext uri="{FF2B5EF4-FFF2-40B4-BE49-F238E27FC236}">
                  <a16:creationId xmlns:a16="http://schemas.microsoft.com/office/drawing/2014/main" id="{C5332A81-21DF-43C0-BB25-EF49200226FA}"/>
                </a:ext>
              </a:extLst>
            </p:cNvPr>
            <p:cNvGrpSpPr/>
            <p:nvPr/>
          </p:nvGrpSpPr>
          <p:grpSpPr>
            <a:xfrm>
              <a:off x="8615207" y="3924590"/>
              <a:ext cx="2906075" cy="1306539"/>
              <a:chOff x="719137" y="2442364"/>
              <a:chExt cx="5376847" cy="1306539"/>
            </a:xfrm>
          </p:grpSpPr>
          <p:sp>
            <p:nvSpPr>
              <p:cNvPr id="13" name="îśḷidê">
                <a:extLst>
                  <a:ext uri="{FF2B5EF4-FFF2-40B4-BE49-F238E27FC236}">
                    <a16:creationId xmlns:a16="http://schemas.microsoft.com/office/drawing/2014/main" id="{1EF700AD-E2BB-4D0F-95AA-B8B7FBE1A052}"/>
                  </a:ext>
                </a:extLst>
              </p:cNvPr>
              <p:cNvSpPr/>
              <p:nvPr/>
            </p:nvSpPr>
            <p:spPr bwMode="auto">
              <a:xfrm>
                <a:off x="719137" y="2884168"/>
                <a:ext cx="5376845" cy="864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 algn="r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marL="171450" indent="-171450" algn="r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14" name="isḷíďé">
                <a:extLst>
                  <a:ext uri="{FF2B5EF4-FFF2-40B4-BE49-F238E27FC236}">
                    <a16:creationId xmlns:a16="http://schemas.microsoft.com/office/drawing/2014/main" id="{D37496CF-F79B-4A2F-91B7-094E2E312B2F}"/>
                  </a:ext>
                </a:extLst>
              </p:cNvPr>
              <p:cNvSpPr txBox="1"/>
              <p:nvPr/>
            </p:nvSpPr>
            <p:spPr bwMode="auto">
              <a:xfrm>
                <a:off x="719137" y="2442364"/>
                <a:ext cx="537684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AE86868A-D306-4CD9-816A-8B827DCB5712}"/>
                </a:ext>
              </a:extLst>
            </p:cNvPr>
            <p:cNvCxnSpPr>
              <a:cxnSpLocks/>
            </p:cNvCxnSpPr>
            <p:nvPr/>
          </p:nvCxnSpPr>
          <p:spPr>
            <a:xfrm>
              <a:off x="8703618" y="3399564"/>
              <a:ext cx="2815282" cy="0"/>
            </a:xfrm>
            <a:prstGeom prst="line">
              <a:avLst/>
            </a:prstGeom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8841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9575D6-C2CF-42C9-B853-D77B55FB3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9D7C776-F08D-49E0-86C0-16FC9AFE8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B88BD5-477B-427A-881D-ACE2FB38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19</a:t>
            </a:fld>
            <a:endParaRPr lang="zh-CN" altLang="en-US"/>
          </a:p>
        </p:txBody>
      </p:sp>
      <p:grpSp>
        <p:nvGrpSpPr>
          <p:cNvPr id="5" name="2e946718-25db-48f9-b4ad-a6a0877f6c4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69CC94EB-F980-489D-B858-6C962AE74CCD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58231" y="1492700"/>
            <a:ext cx="10860669" cy="4284243"/>
            <a:chOff x="658231" y="1492700"/>
            <a:chExt cx="10860669" cy="4284243"/>
          </a:xfrm>
        </p:grpSpPr>
        <p:sp>
          <p:nvSpPr>
            <p:cNvPr id="6" name="îš1iḋê">
              <a:extLst>
                <a:ext uri="{FF2B5EF4-FFF2-40B4-BE49-F238E27FC236}">
                  <a16:creationId xmlns:a16="http://schemas.microsoft.com/office/drawing/2014/main" id="{4A5E340F-3C49-4293-A7D5-0E975FE26E34}"/>
                </a:ext>
              </a:extLst>
            </p:cNvPr>
            <p:cNvSpPr/>
            <p:nvPr/>
          </p:nvSpPr>
          <p:spPr bwMode="auto">
            <a:xfrm>
              <a:off x="4641092" y="4063337"/>
              <a:ext cx="2909819" cy="1028029"/>
            </a:xfrm>
            <a:custGeom>
              <a:avLst/>
              <a:gdLst>
                <a:gd name="T0" fmla="*/ 985 w 985"/>
                <a:gd name="T1" fmla="*/ 265 h 449"/>
                <a:gd name="T2" fmla="*/ 492 w 985"/>
                <a:gd name="T3" fmla="*/ 0 h 449"/>
                <a:gd name="T4" fmla="*/ 0 w 985"/>
                <a:gd name="T5" fmla="*/ 265 h 449"/>
                <a:gd name="T6" fmla="*/ 0 w 985"/>
                <a:gd name="T7" fmla="*/ 449 h 449"/>
                <a:gd name="T8" fmla="*/ 492 w 985"/>
                <a:gd name="T9" fmla="*/ 183 h 449"/>
                <a:gd name="T10" fmla="*/ 985 w 985"/>
                <a:gd name="T11" fmla="*/ 449 h 449"/>
                <a:gd name="T12" fmla="*/ 985 w 985"/>
                <a:gd name="T13" fmla="*/ 265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265"/>
                  </a:moveTo>
                  <a:cubicBezTo>
                    <a:pt x="985" y="119"/>
                    <a:pt x="764" y="0"/>
                    <a:pt x="492" y="0"/>
                  </a:cubicBezTo>
                  <a:cubicBezTo>
                    <a:pt x="220" y="0"/>
                    <a:pt x="0" y="119"/>
                    <a:pt x="0" y="265"/>
                  </a:cubicBezTo>
                  <a:cubicBezTo>
                    <a:pt x="0" y="449"/>
                    <a:pt x="0" y="449"/>
                    <a:pt x="0" y="449"/>
                  </a:cubicBezTo>
                  <a:cubicBezTo>
                    <a:pt x="0" y="302"/>
                    <a:pt x="220" y="183"/>
                    <a:pt x="492" y="183"/>
                  </a:cubicBezTo>
                  <a:cubicBezTo>
                    <a:pt x="764" y="183"/>
                    <a:pt x="985" y="302"/>
                    <a:pt x="985" y="449"/>
                  </a:cubicBezTo>
                  <a:lnTo>
                    <a:pt x="985" y="26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7" name="ís1îḍe">
              <a:extLst>
                <a:ext uri="{FF2B5EF4-FFF2-40B4-BE49-F238E27FC236}">
                  <a16:creationId xmlns:a16="http://schemas.microsoft.com/office/drawing/2014/main" id="{2D646CAC-32C5-441B-9E82-F1F717661A5D}"/>
                </a:ext>
              </a:extLst>
            </p:cNvPr>
            <p:cNvSpPr/>
            <p:nvPr/>
          </p:nvSpPr>
          <p:spPr bwMode="auto">
            <a:xfrm>
              <a:off x="4641092" y="4063337"/>
              <a:ext cx="2909819" cy="1215261"/>
            </a:xfrm>
            <a:custGeom>
              <a:avLst/>
              <a:gdLst>
                <a:gd name="T0" fmla="*/ 492 w 985"/>
                <a:gd name="T1" fmla="*/ 60 h 531"/>
                <a:gd name="T2" fmla="*/ 925 w 985"/>
                <a:gd name="T3" fmla="*/ 265 h 531"/>
                <a:gd name="T4" fmla="*/ 492 w 985"/>
                <a:gd name="T5" fmla="*/ 471 h 531"/>
                <a:gd name="T6" fmla="*/ 60 w 985"/>
                <a:gd name="T7" fmla="*/ 265 h 531"/>
                <a:gd name="T8" fmla="*/ 492 w 985"/>
                <a:gd name="T9" fmla="*/ 60 h 531"/>
                <a:gd name="T10" fmla="*/ 492 w 985"/>
                <a:gd name="T11" fmla="*/ 0 h 531"/>
                <a:gd name="T12" fmla="*/ 0 w 985"/>
                <a:gd name="T13" fmla="*/ 265 h 531"/>
                <a:gd name="T14" fmla="*/ 492 w 985"/>
                <a:gd name="T15" fmla="*/ 531 h 531"/>
                <a:gd name="T16" fmla="*/ 985 w 985"/>
                <a:gd name="T17" fmla="*/ 265 h 531"/>
                <a:gd name="T18" fmla="*/ 492 w 985"/>
                <a:gd name="T19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5" h="531">
                  <a:moveTo>
                    <a:pt x="492" y="60"/>
                  </a:moveTo>
                  <a:cubicBezTo>
                    <a:pt x="747" y="60"/>
                    <a:pt x="925" y="168"/>
                    <a:pt x="925" y="265"/>
                  </a:cubicBezTo>
                  <a:cubicBezTo>
                    <a:pt x="925" y="362"/>
                    <a:pt x="747" y="471"/>
                    <a:pt x="492" y="471"/>
                  </a:cubicBezTo>
                  <a:cubicBezTo>
                    <a:pt x="237" y="471"/>
                    <a:pt x="60" y="362"/>
                    <a:pt x="60" y="265"/>
                  </a:cubicBezTo>
                  <a:cubicBezTo>
                    <a:pt x="60" y="168"/>
                    <a:pt x="237" y="60"/>
                    <a:pt x="492" y="60"/>
                  </a:cubicBezTo>
                  <a:moveTo>
                    <a:pt x="492" y="0"/>
                  </a:moveTo>
                  <a:cubicBezTo>
                    <a:pt x="220" y="0"/>
                    <a:pt x="0" y="119"/>
                    <a:pt x="0" y="265"/>
                  </a:cubicBezTo>
                  <a:cubicBezTo>
                    <a:pt x="0" y="412"/>
                    <a:pt x="220" y="531"/>
                    <a:pt x="492" y="531"/>
                  </a:cubicBezTo>
                  <a:cubicBezTo>
                    <a:pt x="764" y="531"/>
                    <a:pt x="985" y="412"/>
                    <a:pt x="985" y="265"/>
                  </a:cubicBezTo>
                  <a:cubicBezTo>
                    <a:pt x="985" y="119"/>
                    <a:pt x="764" y="0"/>
                    <a:pt x="492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8" name="í$ḷîdé">
              <a:extLst>
                <a:ext uri="{FF2B5EF4-FFF2-40B4-BE49-F238E27FC236}">
                  <a16:creationId xmlns:a16="http://schemas.microsoft.com/office/drawing/2014/main" id="{A7D44717-1E1A-4222-A3E4-3B577879E60F}"/>
                </a:ext>
              </a:extLst>
            </p:cNvPr>
            <p:cNvSpPr/>
            <p:nvPr/>
          </p:nvSpPr>
          <p:spPr bwMode="auto">
            <a:xfrm>
              <a:off x="4641092" y="4670386"/>
              <a:ext cx="2909819" cy="1026866"/>
            </a:xfrm>
            <a:custGeom>
              <a:avLst/>
              <a:gdLst>
                <a:gd name="T0" fmla="*/ 985 w 985"/>
                <a:gd name="T1" fmla="*/ 184 h 449"/>
                <a:gd name="T2" fmla="*/ 492 w 985"/>
                <a:gd name="T3" fmla="*/ 449 h 449"/>
                <a:gd name="T4" fmla="*/ 0 w 985"/>
                <a:gd name="T5" fmla="*/ 184 h 449"/>
                <a:gd name="T6" fmla="*/ 0 w 985"/>
                <a:gd name="T7" fmla="*/ 0 h 449"/>
                <a:gd name="T8" fmla="*/ 492 w 985"/>
                <a:gd name="T9" fmla="*/ 266 h 449"/>
                <a:gd name="T10" fmla="*/ 985 w 985"/>
                <a:gd name="T11" fmla="*/ 0 h 449"/>
                <a:gd name="T12" fmla="*/ 985 w 985"/>
                <a:gd name="T13" fmla="*/ 18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184"/>
                  </a:moveTo>
                  <a:cubicBezTo>
                    <a:pt x="985" y="330"/>
                    <a:pt x="764" y="449"/>
                    <a:pt x="492" y="449"/>
                  </a:cubicBezTo>
                  <a:cubicBezTo>
                    <a:pt x="220" y="449"/>
                    <a:pt x="0" y="330"/>
                    <a:pt x="0" y="18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7"/>
                    <a:pt x="220" y="266"/>
                    <a:pt x="492" y="266"/>
                  </a:cubicBezTo>
                  <a:cubicBezTo>
                    <a:pt x="764" y="266"/>
                    <a:pt x="985" y="147"/>
                    <a:pt x="985" y="0"/>
                  </a:cubicBezTo>
                  <a:lnTo>
                    <a:pt x="985" y="18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</a:ln>
          </p:spPr>
          <p:txBody>
            <a:bodyPr vert="horz" wrap="square" lIns="91440" tIns="45720" rIns="91440" bIns="4572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br>
                <a:rPr lang="en-US" altLang="ko-KR" b="1">
                  <a:solidFill>
                    <a:srgbClr val="FFFFFF"/>
                  </a:solidFill>
                </a:rPr>
              </a:br>
              <a:br>
                <a:rPr lang="en-US" altLang="ko-KR" b="1">
                  <a:solidFill>
                    <a:srgbClr val="FFFFFF"/>
                  </a:solidFill>
                </a:rPr>
              </a:br>
              <a:r>
                <a:rPr lang="en-US" altLang="ko-KR" b="1">
                  <a:solidFill>
                    <a:srgbClr val="FFFFFF"/>
                  </a:solidFill>
                </a:rPr>
                <a:t>04</a:t>
              </a:r>
            </a:p>
          </p:txBody>
        </p:sp>
        <p:sp>
          <p:nvSpPr>
            <p:cNvPr id="9" name="îṣḻíďê">
              <a:extLst>
                <a:ext uri="{FF2B5EF4-FFF2-40B4-BE49-F238E27FC236}">
                  <a16:creationId xmlns:a16="http://schemas.microsoft.com/office/drawing/2014/main" id="{6003AFBD-9114-4D9F-A1F6-FD3DAB5B331F}"/>
                </a:ext>
              </a:extLst>
            </p:cNvPr>
            <p:cNvSpPr/>
            <p:nvPr/>
          </p:nvSpPr>
          <p:spPr bwMode="auto">
            <a:xfrm>
              <a:off x="4641092" y="3206459"/>
              <a:ext cx="2909819" cy="1028029"/>
            </a:xfrm>
            <a:custGeom>
              <a:avLst/>
              <a:gdLst>
                <a:gd name="T0" fmla="*/ 985 w 985"/>
                <a:gd name="T1" fmla="*/ 265 h 449"/>
                <a:gd name="T2" fmla="*/ 492 w 985"/>
                <a:gd name="T3" fmla="*/ 0 h 449"/>
                <a:gd name="T4" fmla="*/ 0 w 985"/>
                <a:gd name="T5" fmla="*/ 265 h 449"/>
                <a:gd name="T6" fmla="*/ 0 w 985"/>
                <a:gd name="T7" fmla="*/ 449 h 449"/>
                <a:gd name="T8" fmla="*/ 492 w 985"/>
                <a:gd name="T9" fmla="*/ 183 h 449"/>
                <a:gd name="T10" fmla="*/ 985 w 985"/>
                <a:gd name="T11" fmla="*/ 449 h 449"/>
                <a:gd name="T12" fmla="*/ 985 w 985"/>
                <a:gd name="T13" fmla="*/ 265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265"/>
                  </a:moveTo>
                  <a:cubicBezTo>
                    <a:pt x="985" y="119"/>
                    <a:pt x="764" y="0"/>
                    <a:pt x="492" y="0"/>
                  </a:cubicBezTo>
                  <a:cubicBezTo>
                    <a:pt x="220" y="0"/>
                    <a:pt x="0" y="119"/>
                    <a:pt x="0" y="265"/>
                  </a:cubicBezTo>
                  <a:cubicBezTo>
                    <a:pt x="0" y="449"/>
                    <a:pt x="0" y="449"/>
                    <a:pt x="0" y="449"/>
                  </a:cubicBezTo>
                  <a:cubicBezTo>
                    <a:pt x="0" y="302"/>
                    <a:pt x="220" y="183"/>
                    <a:pt x="492" y="183"/>
                  </a:cubicBezTo>
                  <a:cubicBezTo>
                    <a:pt x="764" y="183"/>
                    <a:pt x="985" y="302"/>
                    <a:pt x="985" y="449"/>
                  </a:cubicBezTo>
                  <a:lnTo>
                    <a:pt x="985" y="26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10" name="íS1ïḑè">
              <a:extLst>
                <a:ext uri="{FF2B5EF4-FFF2-40B4-BE49-F238E27FC236}">
                  <a16:creationId xmlns:a16="http://schemas.microsoft.com/office/drawing/2014/main" id="{686A795E-F7F4-4802-8D15-E7C93CE12E27}"/>
                </a:ext>
              </a:extLst>
            </p:cNvPr>
            <p:cNvSpPr/>
            <p:nvPr/>
          </p:nvSpPr>
          <p:spPr bwMode="auto">
            <a:xfrm>
              <a:off x="4641092" y="3206459"/>
              <a:ext cx="2909819" cy="1215261"/>
            </a:xfrm>
            <a:custGeom>
              <a:avLst/>
              <a:gdLst>
                <a:gd name="T0" fmla="*/ 492 w 985"/>
                <a:gd name="T1" fmla="*/ 60 h 531"/>
                <a:gd name="T2" fmla="*/ 925 w 985"/>
                <a:gd name="T3" fmla="*/ 265 h 531"/>
                <a:gd name="T4" fmla="*/ 492 w 985"/>
                <a:gd name="T5" fmla="*/ 471 h 531"/>
                <a:gd name="T6" fmla="*/ 60 w 985"/>
                <a:gd name="T7" fmla="*/ 265 h 531"/>
                <a:gd name="T8" fmla="*/ 492 w 985"/>
                <a:gd name="T9" fmla="*/ 60 h 531"/>
                <a:gd name="T10" fmla="*/ 492 w 985"/>
                <a:gd name="T11" fmla="*/ 0 h 531"/>
                <a:gd name="T12" fmla="*/ 0 w 985"/>
                <a:gd name="T13" fmla="*/ 265 h 531"/>
                <a:gd name="T14" fmla="*/ 492 w 985"/>
                <a:gd name="T15" fmla="*/ 531 h 531"/>
                <a:gd name="T16" fmla="*/ 985 w 985"/>
                <a:gd name="T17" fmla="*/ 265 h 531"/>
                <a:gd name="T18" fmla="*/ 492 w 985"/>
                <a:gd name="T19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5" h="531">
                  <a:moveTo>
                    <a:pt x="492" y="60"/>
                  </a:moveTo>
                  <a:cubicBezTo>
                    <a:pt x="747" y="60"/>
                    <a:pt x="925" y="168"/>
                    <a:pt x="925" y="265"/>
                  </a:cubicBezTo>
                  <a:cubicBezTo>
                    <a:pt x="925" y="362"/>
                    <a:pt x="747" y="471"/>
                    <a:pt x="492" y="471"/>
                  </a:cubicBezTo>
                  <a:cubicBezTo>
                    <a:pt x="237" y="471"/>
                    <a:pt x="60" y="362"/>
                    <a:pt x="60" y="265"/>
                  </a:cubicBezTo>
                  <a:cubicBezTo>
                    <a:pt x="60" y="168"/>
                    <a:pt x="237" y="60"/>
                    <a:pt x="492" y="60"/>
                  </a:cubicBezTo>
                  <a:moveTo>
                    <a:pt x="492" y="0"/>
                  </a:moveTo>
                  <a:cubicBezTo>
                    <a:pt x="220" y="0"/>
                    <a:pt x="0" y="119"/>
                    <a:pt x="0" y="265"/>
                  </a:cubicBezTo>
                  <a:cubicBezTo>
                    <a:pt x="0" y="412"/>
                    <a:pt x="220" y="531"/>
                    <a:pt x="492" y="531"/>
                  </a:cubicBezTo>
                  <a:cubicBezTo>
                    <a:pt x="764" y="531"/>
                    <a:pt x="985" y="412"/>
                    <a:pt x="985" y="265"/>
                  </a:cubicBezTo>
                  <a:cubicBezTo>
                    <a:pt x="985" y="119"/>
                    <a:pt x="764" y="0"/>
                    <a:pt x="492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11" name="îSlíďe">
              <a:extLst>
                <a:ext uri="{FF2B5EF4-FFF2-40B4-BE49-F238E27FC236}">
                  <a16:creationId xmlns:a16="http://schemas.microsoft.com/office/drawing/2014/main" id="{3D1239BB-6117-4198-95C8-51C11DC1FB05}"/>
                </a:ext>
              </a:extLst>
            </p:cNvPr>
            <p:cNvSpPr/>
            <p:nvPr/>
          </p:nvSpPr>
          <p:spPr bwMode="auto">
            <a:xfrm>
              <a:off x="4641092" y="3813508"/>
              <a:ext cx="2909819" cy="1026866"/>
            </a:xfrm>
            <a:custGeom>
              <a:avLst/>
              <a:gdLst>
                <a:gd name="T0" fmla="*/ 985 w 985"/>
                <a:gd name="T1" fmla="*/ 184 h 449"/>
                <a:gd name="T2" fmla="*/ 492 w 985"/>
                <a:gd name="T3" fmla="*/ 449 h 449"/>
                <a:gd name="T4" fmla="*/ 0 w 985"/>
                <a:gd name="T5" fmla="*/ 184 h 449"/>
                <a:gd name="T6" fmla="*/ 0 w 985"/>
                <a:gd name="T7" fmla="*/ 0 h 449"/>
                <a:gd name="T8" fmla="*/ 492 w 985"/>
                <a:gd name="T9" fmla="*/ 266 h 449"/>
                <a:gd name="T10" fmla="*/ 985 w 985"/>
                <a:gd name="T11" fmla="*/ 0 h 449"/>
                <a:gd name="T12" fmla="*/ 985 w 985"/>
                <a:gd name="T13" fmla="*/ 18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184"/>
                  </a:moveTo>
                  <a:cubicBezTo>
                    <a:pt x="985" y="330"/>
                    <a:pt x="764" y="449"/>
                    <a:pt x="492" y="449"/>
                  </a:cubicBezTo>
                  <a:cubicBezTo>
                    <a:pt x="220" y="449"/>
                    <a:pt x="0" y="330"/>
                    <a:pt x="0" y="18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7"/>
                    <a:pt x="220" y="266"/>
                    <a:pt x="492" y="266"/>
                  </a:cubicBezTo>
                  <a:cubicBezTo>
                    <a:pt x="764" y="266"/>
                    <a:pt x="985" y="147"/>
                    <a:pt x="985" y="0"/>
                  </a:cubicBezTo>
                  <a:lnTo>
                    <a:pt x="985" y="18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</a:ln>
          </p:spPr>
          <p:txBody>
            <a:bodyPr vert="horz" wrap="square" lIns="91440" tIns="45720" rIns="91440" bIns="4572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br>
                <a:rPr lang="en-US" altLang="ko-KR" b="1">
                  <a:solidFill>
                    <a:srgbClr val="FFFFFF"/>
                  </a:solidFill>
                </a:rPr>
              </a:br>
              <a:br>
                <a:rPr lang="en-US" altLang="ko-KR" b="1">
                  <a:solidFill>
                    <a:srgbClr val="FFFFFF"/>
                  </a:solidFill>
                </a:rPr>
              </a:br>
              <a:r>
                <a:rPr lang="en-US" altLang="ko-KR" b="1">
                  <a:solidFill>
                    <a:srgbClr val="FFFFFF"/>
                  </a:solidFill>
                </a:rPr>
                <a:t>03</a:t>
              </a:r>
            </a:p>
          </p:txBody>
        </p:sp>
        <p:sp>
          <p:nvSpPr>
            <p:cNvPr id="12" name="îšḻîde">
              <a:extLst>
                <a:ext uri="{FF2B5EF4-FFF2-40B4-BE49-F238E27FC236}">
                  <a16:creationId xmlns:a16="http://schemas.microsoft.com/office/drawing/2014/main" id="{C48BC025-278A-4172-91BD-F0F203DD5C49}"/>
                </a:ext>
              </a:extLst>
            </p:cNvPr>
            <p:cNvSpPr/>
            <p:nvPr/>
          </p:nvSpPr>
          <p:spPr bwMode="auto">
            <a:xfrm>
              <a:off x="4641092" y="2349578"/>
              <a:ext cx="2909819" cy="1028029"/>
            </a:xfrm>
            <a:custGeom>
              <a:avLst/>
              <a:gdLst>
                <a:gd name="T0" fmla="*/ 985 w 985"/>
                <a:gd name="T1" fmla="*/ 265 h 449"/>
                <a:gd name="T2" fmla="*/ 492 w 985"/>
                <a:gd name="T3" fmla="*/ 0 h 449"/>
                <a:gd name="T4" fmla="*/ 0 w 985"/>
                <a:gd name="T5" fmla="*/ 265 h 449"/>
                <a:gd name="T6" fmla="*/ 0 w 985"/>
                <a:gd name="T7" fmla="*/ 449 h 449"/>
                <a:gd name="T8" fmla="*/ 492 w 985"/>
                <a:gd name="T9" fmla="*/ 183 h 449"/>
                <a:gd name="T10" fmla="*/ 985 w 985"/>
                <a:gd name="T11" fmla="*/ 449 h 449"/>
                <a:gd name="T12" fmla="*/ 985 w 985"/>
                <a:gd name="T13" fmla="*/ 265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265"/>
                  </a:moveTo>
                  <a:cubicBezTo>
                    <a:pt x="985" y="119"/>
                    <a:pt x="764" y="0"/>
                    <a:pt x="492" y="0"/>
                  </a:cubicBezTo>
                  <a:cubicBezTo>
                    <a:pt x="220" y="0"/>
                    <a:pt x="0" y="119"/>
                    <a:pt x="0" y="265"/>
                  </a:cubicBezTo>
                  <a:cubicBezTo>
                    <a:pt x="0" y="449"/>
                    <a:pt x="0" y="449"/>
                    <a:pt x="0" y="449"/>
                  </a:cubicBezTo>
                  <a:cubicBezTo>
                    <a:pt x="0" y="302"/>
                    <a:pt x="220" y="183"/>
                    <a:pt x="492" y="183"/>
                  </a:cubicBezTo>
                  <a:cubicBezTo>
                    <a:pt x="764" y="183"/>
                    <a:pt x="985" y="302"/>
                    <a:pt x="985" y="449"/>
                  </a:cubicBezTo>
                  <a:lnTo>
                    <a:pt x="985" y="26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13" name="íşlíḍê">
              <a:extLst>
                <a:ext uri="{FF2B5EF4-FFF2-40B4-BE49-F238E27FC236}">
                  <a16:creationId xmlns:a16="http://schemas.microsoft.com/office/drawing/2014/main" id="{99A31A4C-66F2-4365-8AE6-460011D33ABA}"/>
                </a:ext>
              </a:extLst>
            </p:cNvPr>
            <p:cNvSpPr/>
            <p:nvPr/>
          </p:nvSpPr>
          <p:spPr bwMode="auto">
            <a:xfrm>
              <a:off x="4641092" y="2349578"/>
              <a:ext cx="2909819" cy="1215261"/>
            </a:xfrm>
            <a:custGeom>
              <a:avLst/>
              <a:gdLst>
                <a:gd name="T0" fmla="*/ 492 w 985"/>
                <a:gd name="T1" fmla="*/ 60 h 531"/>
                <a:gd name="T2" fmla="*/ 925 w 985"/>
                <a:gd name="T3" fmla="*/ 265 h 531"/>
                <a:gd name="T4" fmla="*/ 492 w 985"/>
                <a:gd name="T5" fmla="*/ 471 h 531"/>
                <a:gd name="T6" fmla="*/ 60 w 985"/>
                <a:gd name="T7" fmla="*/ 265 h 531"/>
                <a:gd name="T8" fmla="*/ 492 w 985"/>
                <a:gd name="T9" fmla="*/ 60 h 531"/>
                <a:gd name="T10" fmla="*/ 492 w 985"/>
                <a:gd name="T11" fmla="*/ 0 h 531"/>
                <a:gd name="T12" fmla="*/ 0 w 985"/>
                <a:gd name="T13" fmla="*/ 265 h 531"/>
                <a:gd name="T14" fmla="*/ 492 w 985"/>
                <a:gd name="T15" fmla="*/ 531 h 531"/>
                <a:gd name="T16" fmla="*/ 985 w 985"/>
                <a:gd name="T17" fmla="*/ 265 h 531"/>
                <a:gd name="T18" fmla="*/ 492 w 985"/>
                <a:gd name="T19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5" h="531">
                  <a:moveTo>
                    <a:pt x="492" y="60"/>
                  </a:moveTo>
                  <a:cubicBezTo>
                    <a:pt x="747" y="60"/>
                    <a:pt x="925" y="168"/>
                    <a:pt x="925" y="265"/>
                  </a:cubicBezTo>
                  <a:cubicBezTo>
                    <a:pt x="925" y="362"/>
                    <a:pt x="747" y="471"/>
                    <a:pt x="492" y="471"/>
                  </a:cubicBezTo>
                  <a:cubicBezTo>
                    <a:pt x="237" y="471"/>
                    <a:pt x="60" y="362"/>
                    <a:pt x="60" y="265"/>
                  </a:cubicBezTo>
                  <a:cubicBezTo>
                    <a:pt x="60" y="168"/>
                    <a:pt x="237" y="60"/>
                    <a:pt x="492" y="60"/>
                  </a:cubicBezTo>
                  <a:moveTo>
                    <a:pt x="492" y="0"/>
                  </a:moveTo>
                  <a:cubicBezTo>
                    <a:pt x="220" y="0"/>
                    <a:pt x="0" y="119"/>
                    <a:pt x="0" y="265"/>
                  </a:cubicBezTo>
                  <a:cubicBezTo>
                    <a:pt x="0" y="412"/>
                    <a:pt x="220" y="531"/>
                    <a:pt x="492" y="531"/>
                  </a:cubicBezTo>
                  <a:cubicBezTo>
                    <a:pt x="764" y="531"/>
                    <a:pt x="985" y="412"/>
                    <a:pt x="985" y="265"/>
                  </a:cubicBezTo>
                  <a:cubicBezTo>
                    <a:pt x="985" y="119"/>
                    <a:pt x="764" y="0"/>
                    <a:pt x="492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14" name="iṩlíḑè">
              <a:extLst>
                <a:ext uri="{FF2B5EF4-FFF2-40B4-BE49-F238E27FC236}">
                  <a16:creationId xmlns:a16="http://schemas.microsoft.com/office/drawing/2014/main" id="{8CA5CF43-D8CD-4D45-8551-7A3135C8FAF2}"/>
                </a:ext>
              </a:extLst>
            </p:cNvPr>
            <p:cNvSpPr/>
            <p:nvPr/>
          </p:nvSpPr>
          <p:spPr bwMode="auto">
            <a:xfrm>
              <a:off x="4641092" y="2956627"/>
              <a:ext cx="2909819" cy="1026866"/>
            </a:xfrm>
            <a:custGeom>
              <a:avLst/>
              <a:gdLst>
                <a:gd name="T0" fmla="*/ 985 w 985"/>
                <a:gd name="T1" fmla="*/ 184 h 449"/>
                <a:gd name="T2" fmla="*/ 492 w 985"/>
                <a:gd name="T3" fmla="*/ 449 h 449"/>
                <a:gd name="T4" fmla="*/ 0 w 985"/>
                <a:gd name="T5" fmla="*/ 184 h 449"/>
                <a:gd name="T6" fmla="*/ 0 w 985"/>
                <a:gd name="T7" fmla="*/ 0 h 449"/>
                <a:gd name="T8" fmla="*/ 492 w 985"/>
                <a:gd name="T9" fmla="*/ 266 h 449"/>
                <a:gd name="T10" fmla="*/ 985 w 985"/>
                <a:gd name="T11" fmla="*/ 0 h 449"/>
                <a:gd name="T12" fmla="*/ 985 w 985"/>
                <a:gd name="T13" fmla="*/ 18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184"/>
                  </a:moveTo>
                  <a:cubicBezTo>
                    <a:pt x="985" y="330"/>
                    <a:pt x="764" y="449"/>
                    <a:pt x="492" y="449"/>
                  </a:cubicBezTo>
                  <a:cubicBezTo>
                    <a:pt x="220" y="449"/>
                    <a:pt x="0" y="330"/>
                    <a:pt x="0" y="18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7"/>
                    <a:pt x="220" y="266"/>
                    <a:pt x="492" y="266"/>
                  </a:cubicBezTo>
                  <a:cubicBezTo>
                    <a:pt x="764" y="266"/>
                    <a:pt x="985" y="147"/>
                    <a:pt x="985" y="0"/>
                  </a:cubicBezTo>
                  <a:lnTo>
                    <a:pt x="985" y="18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</a:ln>
          </p:spPr>
          <p:txBody>
            <a:bodyPr vert="horz" wrap="square" lIns="91440" tIns="45720" rIns="91440" bIns="4572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br>
                <a:rPr lang="en-US" altLang="ko-KR" b="1">
                  <a:solidFill>
                    <a:srgbClr val="FFFFFF"/>
                  </a:solidFill>
                </a:rPr>
              </a:br>
              <a:br>
                <a:rPr lang="en-US" altLang="ko-KR" b="1">
                  <a:solidFill>
                    <a:srgbClr val="FFFFFF"/>
                  </a:solidFill>
                </a:rPr>
              </a:br>
              <a:r>
                <a:rPr lang="en-US" altLang="ko-KR" b="1">
                  <a:solidFill>
                    <a:srgbClr val="FFFFFF"/>
                  </a:solidFill>
                </a:rPr>
                <a:t>02</a:t>
              </a:r>
            </a:p>
          </p:txBody>
        </p:sp>
        <p:sp>
          <p:nvSpPr>
            <p:cNvPr id="15" name="iṡḻiďe">
              <a:extLst>
                <a:ext uri="{FF2B5EF4-FFF2-40B4-BE49-F238E27FC236}">
                  <a16:creationId xmlns:a16="http://schemas.microsoft.com/office/drawing/2014/main" id="{32CA17E9-DC15-46B3-97E1-2F285398CD07}"/>
                </a:ext>
              </a:extLst>
            </p:cNvPr>
            <p:cNvSpPr/>
            <p:nvPr/>
          </p:nvSpPr>
          <p:spPr bwMode="auto">
            <a:xfrm>
              <a:off x="4641092" y="1492700"/>
              <a:ext cx="2909819" cy="1028029"/>
            </a:xfrm>
            <a:custGeom>
              <a:avLst/>
              <a:gdLst>
                <a:gd name="T0" fmla="*/ 985 w 985"/>
                <a:gd name="T1" fmla="*/ 265 h 449"/>
                <a:gd name="T2" fmla="*/ 492 w 985"/>
                <a:gd name="T3" fmla="*/ 0 h 449"/>
                <a:gd name="T4" fmla="*/ 0 w 985"/>
                <a:gd name="T5" fmla="*/ 265 h 449"/>
                <a:gd name="T6" fmla="*/ 0 w 985"/>
                <a:gd name="T7" fmla="*/ 449 h 449"/>
                <a:gd name="T8" fmla="*/ 492 w 985"/>
                <a:gd name="T9" fmla="*/ 183 h 449"/>
                <a:gd name="T10" fmla="*/ 985 w 985"/>
                <a:gd name="T11" fmla="*/ 449 h 449"/>
                <a:gd name="T12" fmla="*/ 985 w 985"/>
                <a:gd name="T13" fmla="*/ 265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265"/>
                  </a:moveTo>
                  <a:cubicBezTo>
                    <a:pt x="985" y="119"/>
                    <a:pt x="764" y="0"/>
                    <a:pt x="492" y="0"/>
                  </a:cubicBezTo>
                  <a:cubicBezTo>
                    <a:pt x="220" y="0"/>
                    <a:pt x="0" y="119"/>
                    <a:pt x="0" y="265"/>
                  </a:cubicBezTo>
                  <a:cubicBezTo>
                    <a:pt x="0" y="449"/>
                    <a:pt x="0" y="449"/>
                    <a:pt x="0" y="449"/>
                  </a:cubicBezTo>
                  <a:cubicBezTo>
                    <a:pt x="0" y="302"/>
                    <a:pt x="220" y="183"/>
                    <a:pt x="492" y="183"/>
                  </a:cubicBezTo>
                  <a:cubicBezTo>
                    <a:pt x="764" y="183"/>
                    <a:pt x="985" y="302"/>
                    <a:pt x="985" y="449"/>
                  </a:cubicBezTo>
                  <a:lnTo>
                    <a:pt x="985" y="265"/>
                  </a:lnTo>
                  <a:close/>
                </a:path>
              </a:pathLst>
            </a:custGeom>
            <a:pattFill prst="dkDnDiag">
              <a:fgClr>
                <a:schemeClr val="accent1">
                  <a:lumMod val="50000"/>
                </a:schemeClr>
              </a:fgClr>
              <a:bgClr>
                <a:schemeClr val="accent1">
                  <a:lumMod val="75000"/>
                </a:schemeClr>
              </a:bgClr>
            </a:pattFill>
            <a:ln w="3175"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16" name="îṥļîďè">
              <a:extLst>
                <a:ext uri="{FF2B5EF4-FFF2-40B4-BE49-F238E27FC236}">
                  <a16:creationId xmlns:a16="http://schemas.microsoft.com/office/drawing/2014/main" id="{A96FB44F-5993-4EBF-9A2B-BB67C2D633ED}"/>
                </a:ext>
              </a:extLst>
            </p:cNvPr>
            <p:cNvSpPr/>
            <p:nvPr/>
          </p:nvSpPr>
          <p:spPr bwMode="auto">
            <a:xfrm>
              <a:off x="4641092" y="1492700"/>
              <a:ext cx="2909819" cy="1215260"/>
            </a:xfrm>
            <a:custGeom>
              <a:avLst/>
              <a:gdLst>
                <a:gd name="T0" fmla="*/ 492 w 985"/>
                <a:gd name="T1" fmla="*/ 60 h 531"/>
                <a:gd name="T2" fmla="*/ 925 w 985"/>
                <a:gd name="T3" fmla="*/ 265 h 531"/>
                <a:gd name="T4" fmla="*/ 492 w 985"/>
                <a:gd name="T5" fmla="*/ 471 h 531"/>
                <a:gd name="T6" fmla="*/ 60 w 985"/>
                <a:gd name="T7" fmla="*/ 265 h 531"/>
                <a:gd name="T8" fmla="*/ 492 w 985"/>
                <a:gd name="T9" fmla="*/ 60 h 531"/>
                <a:gd name="T10" fmla="*/ 492 w 985"/>
                <a:gd name="T11" fmla="*/ 0 h 531"/>
                <a:gd name="T12" fmla="*/ 0 w 985"/>
                <a:gd name="T13" fmla="*/ 265 h 531"/>
                <a:gd name="T14" fmla="*/ 492 w 985"/>
                <a:gd name="T15" fmla="*/ 531 h 531"/>
                <a:gd name="T16" fmla="*/ 985 w 985"/>
                <a:gd name="T17" fmla="*/ 265 h 531"/>
                <a:gd name="T18" fmla="*/ 492 w 985"/>
                <a:gd name="T19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5" h="531">
                  <a:moveTo>
                    <a:pt x="492" y="60"/>
                  </a:moveTo>
                  <a:cubicBezTo>
                    <a:pt x="747" y="60"/>
                    <a:pt x="925" y="168"/>
                    <a:pt x="925" y="265"/>
                  </a:cubicBezTo>
                  <a:cubicBezTo>
                    <a:pt x="925" y="362"/>
                    <a:pt x="747" y="471"/>
                    <a:pt x="492" y="471"/>
                  </a:cubicBezTo>
                  <a:cubicBezTo>
                    <a:pt x="237" y="471"/>
                    <a:pt x="60" y="362"/>
                    <a:pt x="60" y="265"/>
                  </a:cubicBezTo>
                  <a:cubicBezTo>
                    <a:pt x="60" y="168"/>
                    <a:pt x="237" y="60"/>
                    <a:pt x="492" y="60"/>
                  </a:cubicBezTo>
                  <a:moveTo>
                    <a:pt x="492" y="0"/>
                  </a:moveTo>
                  <a:cubicBezTo>
                    <a:pt x="220" y="0"/>
                    <a:pt x="0" y="119"/>
                    <a:pt x="0" y="265"/>
                  </a:cubicBezTo>
                  <a:cubicBezTo>
                    <a:pt x="0" y="412"/>
                    <a:pt x="220" y="531"/>
                    <a:pt x="492" y="531"/>
                  </a:cubicBezTo>
                  <a:cubicBezTo>
                    <a:pt x="764" y="531"/>
                    <a:pt x="985" y="412"/>
                    <a:pt x="985" y="265"/>
                  </a:cubicBezTo>
                  <a:cubicBezTo>
                    <a:pt x="985" y="119"/>
                    <a:pt x="764" y="0"/>
                    <a:pt x="492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17" name="îşlïde">
              <a:extLst>
                <a:ext uri="{FF2B5EF4-FFF2-40B4-BE49-F238E27FC236}">
                  <a16:creationId xmlns:a16="http://schemas.microsoft.com/office/drawing/2014/main" id="{8BA3280D-2F92-4921-B382-C58C36BE1381}"/>
                </a:ext>
              </a:extLst>
            </p:cNvPr>
            <p:cNvSpPr/>
            <p:nvPr/>
          </p:nvSpPr>
          <p:spPr bwMode="auto">
            <a:xfrm>
              <a:off x="4641092" y="2099749"/>
              <a:ext cx="2909819" cy="1026866"/>
            </a:xfrm>
            <a:custGeom>
              <a:avLst/>
              <a:gdLst>
                <a:gd name="T0" fmla="*/ 985 w 985"/>
                <a:gd name="T1" fmla="*/ 184 h 449"/>
                <a:gd name="T2" fmla="*/ 492 w 985"/>
                <a:gd name="T3" fmla="*/ 449 h 449"/>
                <a:gd name="T4" fmla="*/ 0 w 985"/>
                <a:gd name="T5" fmla="*/ 184 h 449"/>
                <a:gd name="T6" fmla="*/ 0 w 985"/>
                <a:gd name="T7" fmla="*/ 0 h 449"/>
                <a:gd name="T8" fmla="*/ 492 w 985"/>
                <a:gd name="T9" fmla="*/ 266 h 449"/>
                <a:gd name="T10" fmla="*/ 985 w 985"/>
                <a:gd name="T11" fmla="*/ 0 h 449"/>
                <a:gd name="T12" fmla="*/ 985 w 985"/>
                <a:gd name="T13" fmla="*/ 18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184"/>
                  </a:moveTo>
                  <a:cubicBezTo>
                    <a:pt x="985" y="330"/>
                    <a:pt x="764" y="449"/>
                    <a:pt x="492" y="449"/>
                  </a:cubicBezTo>
                  <a:cubicBezTo>
                    <a:pt x="220" y="449"/>
                    <a:pt x="0" y="330"/>
                    <a:pt x="0" y="18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7"/>
                    <a:pt x="220" y="266"/>
                    <a:pt x="492" y="266"/>
                  </a:cubicBezTo>
                  <a:cubicBezTo>
                    <a:pt x="764" y="266"/>
                    <a:pt x="985" y="147"/>
                    <a:pt x="985" y="0"/>
                  </a:cubicBezTo>
                  <a:lnTo>
                    <a:pt x="985" y="184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br>
                <a:rPr lang="en-US" altLang="ko-KR" b="1" dirty="0">
                  <a:solidFill>
                    <a:srgbClr val="FFFFFF"/>
                  </a:solidFill>
                </a:rPr>
              </a:br>
              <a:br>
                <a:rPr lang="en-US" altLang="ko-KR" b="1" dirty="0">
                  <a:solidFill>
                    <a:srgbClr val="FFFFFF"/>
                  </a:solidFill>
                </a:rPr>
              </a:br>
              <a:r>
                <a:rPr lang="en-US" altLang="ko-KR" b="1" dirty="0">
                  <a:solidFill>
                    <a:srgbClr val="FFFFFF"/>
                  </a:solidFill>
                </a:rPr>
                <a:t>01</a:t>
              </a:r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DA807BAD-D81E-477C-BD97-713ED68A4031}"/>
                </a:ext>
              </a:extLst>
            </p:cNvPr>
            <p:cNvCxnSpPr/>
            <p:nvPr/>
          </p:nvCxnSpPr>
          <p:spPr>
            <a:xfrm flipH="1">
              <a:off x="4204186" y="2397894"/>
              <a:ext cx="439191" cy="0"/>
            </a:xfrm>
            <a:prstGeom prst="line">
              <a:avLst/>
            </a:prstGeom>
            <a:ln w="12700" cmpd="sng">
              <a:solidFill>
                <a:schemeClr val="accent1"/>
              </a:solidFill>
              <a:prstDash val="sysDash"/>
              <a:headEnd type="none"/>
              <a:tailEnd type="oval" w="lg" len="lg"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EDC88FF6-707C-44D6-880A-03E62D23C5A8}"/>
                </a:ext>
              </a:extLst>
            </p:cNvPr>
            <p:cNvCxnSpPr/>
            <p:nvPr/>
          </p:nvCxnSpPr>
          <p:spPr>
            <a:xfrm flipH="1">
              <a:off x="4204186" y="4114786"/>
              <a:ext cx="439191" cy="0"/>
            </a:xfrm>
            <a:prstGeom prst="line">
              <a:avLst/>
            </a:prstGeom>
            <a:ln w="12700" cmpd="sng">
              <a:solidFill>
                <a:schemeClr val="tx1">
                  <a:lumMod val="50000"/>
                  <a:lumOff val="50000"/>
                </a:schemeClr>
              </a:solidFill>
              <a:prstDash val="sysDash"/>
              <a:headEnd type="none"/>
              <a:tailEnd type="oval" w="lg" len="lg"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C9187305-1C29-4BE6-92E3-415BD3E4F5EA}"/>
                </a:ext>
              </a:extLst>
            </p:cNvPr>
            <p:cNvCxnSpPr/>
            <p:nvPr/>
          </p:nvCxnSpPr>
          <p:spPr>
            <a:xfrm>
              <a:off x="7548623" y="3082248"/>
              <a:ext cx="439191" cy="0"/>
            </a:xfrm>
            <a:prstGeom prst="line">
              <a:avLst/>
            </a:prstGeom>
            <a:ln w="12700" cmpd="sng">
              <a:solidFill>
                <a:schemeClr val="tx1">
                  <a:lumMod val="50000"/>
                  <a:lumOff val="50000"/>
                </a:schemeClr>
              </a:solidFill>
              <a:prstDash val="sysDash"/>
              <a:headEnd type="none"/>
              <a:tailEnd type="oval" w="lg" len="lg"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75A8DCC6-046E-46E4-97B4-4C6988504C9C}"/>
                </a:ext>
              </a:extLst>
            </p:cNvPr>
            <p:cNvCxnSpPr/>
            <p:nvPr/>
          </p:nvCxnSpPr>
          <p:spPr>
            <a:xfrm>
              <a:off x="7548623" y="4875698"/>
              <a:ext cx="439191" cy="0"/>
            </a:xfrm>
            <a:prstGeom prst="line">
              <a:avLst/>
            </a:prstGeom>
            <a:ln w="12700" cmpd="sng">
              <a:solidFill>
                <a:schemeClr val="tx1">
                  <a:lumMod val="50000"/>
                  <a:lumOff val="50000"/>
                </a:schemeClr>
              </a:solidFill>
              <a:prstDash val="sysDash"/>
              <a:headEnd type="none"/>
              <a:tailEnd type="oval" w="lg" len="lg"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ïŝḷîḑé">
              <a:extLst>
                <a:ext uri="{FF2B5EF4-FFF2-40B4-BE49-F238E27FC236}">
                  <a16:creationId xmlns:a16="http://schemas.microsoft.com/office/drawing/2014/main" id="{83028936-D905-4E27-A7EE-B26D66CFF00C}"/>
                </a:ext>
              </a:extLst>
            </p:cNvPr>
            <p:cNvGrpSpPr/>
            <p:nvPr/>
          </p:nvGrpSpPr>
          <p:grpSpPr>
            <a:xfrm>
              <a:off x="658231" y="1990378"/>
              <a:ext cx="3262900" cy="1308761"/>
              <a:chOff x="673100" y="1986807"/>
              <a:chExt cx="3262900" cy="1308761"/>
            </a:xfrm>
          </p:grpSpPr>
          <p:sp>
            <p:nvSpPr>
              <p:cNvPr id="32" name="îsļïďe">
                <a:extLst>
                  <a:ext uri="{FF2B5EF4-FFF2-40B4-BE49-F238E27FC236}">
                    <a16:creationId xmlns:a16="http://schemas.microsoft.com/office/drawing/2014/main" id="{6A113BC4-BAFA-4A34-8C2E-A25BA65C8921}"/>
                  </a:ext>
                </a:extLst>
              </p:cNvPr>
              <p:cNvSpPr txBox="1"/>
              <p:nvPr/>
            </p:nvSpPr>
            <p:spPr bwMode="auto">
              <a:xfrm>
                <a:off x="673100" y="1986807"/>
                <a:ext cx="3262900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/>
                  <a:t>Text here</a:t>
                </a:r>
              </a:p>
            </p:txBody>
          </p:sp>
          <p:sp>
            <p:nvSpPr>
              <p:cNvPr id="33" name="îşļíḓe">
                <a:extLst>
                  <a:ext uri="{FF2B5EF4-FFF2-40B4-BE49-F238E27FC236}">
                    <a16:creationId xmlns:a16="http://schemas.microsoft.com/office/drawing/2014/main" id="{DB82AEBA-7C93-40BF-9E16-63DEF0D64328}"/>
                  </a:ext>
                </a:extLst>
              </p:cNvPr>
              <p:cNvSpPr/>
              <p:nvPr/>
            </p:nvSpPr>
            <p:spPr bwMode="auto">
              <a:xfrm>
                <a:off x="673100" y="2428613"/>
                <a:ext cx="3262900" cy="86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</p:grpSp>
        <p:grpSp>
          <p:nvGrpSpPr>
            <p:cNvPr id="23" name="išliḋe">
              <a:extLst>
                <a:ext uri="{FF2B5EF4-FFF2-40B4-BE49-F238E27FC236}">
                  <a16:creationId xmlns:a16="http://schemas.microsoft.com/office/drawing/2014/main" id="{B5D01B65-83C3-443D-8382-B838020A5814}"/>
                </a:ext>
              </a:extLst>
            </p:cNvPr>
            <p:cNvGrpSpPr/>
            <p:nvPr/>
          </p:nvGrpSpPr>
          <p:grpSpPr>
            <a:xfrm>
              <a:off x="669925" y="3707270"/>
              <a:ext cx="3262900" cy="1308761"/>
              <a:chOff x="673100" y="1986807"/>
              <a:chExt cx="3262900" cy="1308761"/>
            </a:xfrm>
          </p:grpSpPr>
          <p:sp>
            <p:nvSpPr>
              <p:cNvPr id="30" name="i$ļïdé">
                <a:extLst>
                  <a:ext uri="{FF2B5EF4-FFF2-40B4-BE49-F238E27FC236}">
                    <a16:creationId xmlns:a16="http://schemas.microsoft.com/office/drawing/2014/main" id="{6A113BC4-BAFA-4A34-8C2E-A25BA65C8921}"/>
                  </a:ext>
                </a:extLst>
              </p:cNvPr>
              <p:cNvSpPr txBox="1"/>
              <p:nvPr/>
            </p:nvSpPr>
            <p:spPr bwMode="auto">
              <a:xfrm>
                <a:off x="673100" y="1986807"/>
                <a:ext cx="3262900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/>
                  <a:t>Text here</a:t>
                </a:r>
              </a:p>
            </p:txBody>
          </p:sp>
          <p:sp>
            <p:nvSpPr>
              <p:cNvPr id="31" name="iṥ1ïďé">
                <a:extLst>
                  <a:ext uri="{FF2B5EF4-FFF2-40B4-BE49-F238E27FC236}">
                    <a16:creationId xmlns:a16="http://schemas.microsoft.com/office/drawing/2014/main" id="{DB82AEBA-7C93-40BF-9E16-63DEF0D64328}"/>
                  </a:ext>
                </a:extLst>
              </p:cNvPr>
              <p:cNvSpPr/>
              <p:nvPr/>
            </p:nvSpPr>
            <p:spPr bwMode="auto">
              <a:xfrm>
                <a:off x="673100" y="2428613"/>
                <a:ext cx="3262900" cy="86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</p:grpSp>
        <p:grpSp>
          <p:nvGrpSpPr>
            <p:cNvPr id="24" name="iṧliḓè">
              <a:extLst>
                <a:ext uri="{FF2B5EF4-FFF2-40B4-BE49-F238E27FC236}">
                  <a16:creationId xmlns:a16="http://schemas.microsoft.com/office/drawing/2014/main" id="{73E3E2C4-1B3C-4E8F-9FD3-D18E121A2C0D}"/>
                </a:ext>
              </a:extLst>
            </p:cNvPr>
            <p:cNvGrpSpPr/>
            <p:nvPr/>
          </p:nvGrpSpPr>
          <p:grpSpPr>
            <a:xfrm>
              <a:off x="8244305" y="2674732"/>
              <a:ext cx="3262900" cy="1308761"/>
              <a:chOff x="673100" y="1986807"/>
              <a:chExt cx="3262900" cy="1308761"/>
            </a:xfrm>
          </p:grpSpPr>
          <p:sp>
            <p:nvSpPr>
              <p:cNvPr id="28" name="îŝḻïḑé">
                <a:extLst>
                  <a:ext uri="{FF2B5EF4-FFF2-40B4-BE49-F238E27FC236}">
                    <a16:creationId xmlns:a16="http://schemas.microsoft.com/office/drawing/2014/main" id="{6A113BC4-BAFA-4A34-8C2E-A25BA65C8921}"/>
                  </a:ext>
                </a:extLst>
              </p:cNvPr>
              <p:cNvSpPr txBox="1"/>
              <p:nvPr/>
            </p:nvSpPr>
            <p:spPr bwMode="auto">
              <a:xfrm>
                <a:off x="673100" y="1986807"/>
                <a:ext cx="3262900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/>
                  <a:t>Text here</a:t>
                </a:r>
              </a:p>
            </p:txBody>
          </p:sp>
          <p:sp>
            <p:nvSpPr>
              <p:cNvPr id="29" name="îṩľiḓè">
                <a:extLst>
                  <a:ext uri="{FF2B5EF4-FFF2-40B4-BE49-F238E27FC236}">
                    <a16:creationId xmlns:a16="http://schemas.microsoft.com/office/drawing/2014/main" id="{DB82AEBA-7C93-40BF-9E16-63DEF0D64328}"/>
                  </a:ext>
                </a:extLst>
              </p:cNvPr>
              <p:cNvSpPr/>
              <p:nvPr/>
            </p:nvSpPr>
            <p:spPr bwMode="auto">
              <a:xfrm>
                <a:off x="673100" y="2428613"/>
                <a:ext cx="3262900" cy="86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</p:grpSp>
        <p:grpSp>
          <p:nvGrpSpPr>
            <p:cNvPr id="25" name="î$ľiḋé">
              <a:extLst>
                <a:ext uri="{FF2B5EF4-FFF2-40B4-BE49-F238E27FC236}">
                  <a16:creationId xmlns:a16="http://schemas.microsoft.com/office/drawing/2014/main" id="{4264E8DF-F8A7-4067-8AFA-D5282F20E281}"/>
                </a:ext>
              </a:extLst>
            </p:cNvPr>
            <p:cNvGrpSpPr/>
            <p:nvPr/>
          </p:nvGrpSpPr>
          <p:grpSpPr>
            <a:xfrm>
              <a:off x="8256000" y="4468182"/>
              <a:ext cx="3262900" cy="1308761"/>
              <a:chOff x="673100" y="1986807"/>
              <a:chExt cx="3262900" cy="1308761"/>
            </a:xfrm>
          </p:grpSpPr>
          <p:sp>
            <p:nvSpPr>
              <p:cNvPr id="26" name="îṩľïḍê">
                <a:extLst>
                  <a:ext uri="{FF2B5EF4-FFF2-40B4-BE49-F238E27FC236}">
                    <a16:creationId xmlns:a16="http://schemas.microsoft.com/office/drawing/2014/main" id="{6A113BC4-BAFA-4A34-8C2E-A25BA65C8921}"/>
                  </a:ext>
                </a:extLst>
              </p:cNvPr>
              <p:cNvSpPr txBox="1"/>
              <p:nvPr/>
            </p:nvSpPr>
            <p:spPr bwMode="auto">
              <a:xfrm>
                <a:off x="673100" y="1986807"/>
                <a:ext cx="3262900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 dirty="0"/>
                  <a:t>Text here</a:t>
                </a:r>
              </a:p>
            </p:txBody>
          </p:sp>
          <p:sp>
            <p:nvSpPr>
              <p:cNvPr id="27" name="íṩḷîḍê">
                <a:extLst>
                  <a:ext uri="{FF2B5EF4-FFF2-40B4-BE49-F238E27FC236}">
                    <a16:creationId xmlns:a16="http://schemas.microsoft.com/office/drawing/2014/main" id="{DB82AEBA-7C93-40BF-9E16-63DEF0D64328}"/>
                  </a:ext>
                </a:extLst>
              </p:cNvPr>
              <p:cNvSpPr/>
              <p:nvPr/>
            </p:nvSpPr>
            <p:spPr bwMode="auto">
              <a:xfrm>
                <a:off x="673100" y="2428613"/>
                <a:ext cx="3262900" cy="86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only option to retain text.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005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标题 25">
            <a:extLst>
              <a:ext uri="{FF2B5EF4-FFF2-40B4-BE49-F238E27FC236}">
                <a16:creationId xmlns:a16="http://schemas.microsoft.com/office/drawing/2014/main" id="{A4F4F676-FC65-4B32-AA5D-157641E07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5" name="1a0afefe-8d8e-4304-8fde-5df01c78f0d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8F428C0E-F962-42D7-BD1B-59E6CE01CC31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031743" y="1854000"/>
            <a:ext cx="8654257" cy="3532676"/>
            <a:chOff x="2031743" y="1854000"/>
            <a:chExt cx="8654257" cy="3532676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5BF9A06E-F92B-457D-8C69-3308A05363CD}"/>
                </a:ext>
              </a:extLst>
            </p:cNvPr>
            <p:cNvCxnSpPr>
              <a:stCxn id="7" idx="1"/>
              <a:endCxn id="7" idx="5"/>
            </p:cNvCxnSpPr>
            <p:nvPr/>
          </p:nvCxnSpPr>
          <p:spPr>
            <a:xfrm>
              <a:off x="2404242" y="2490496"/>
              <a:ext cx="1798582" cy="1798582"/>
            </a:xfrm>
            <a:prstGeom prst="line">
              <a:avLst/>
            </a:prstGeom>
            <a:noFill/>
            <a:ln w="57150">
              <a:solidFill>
                <a:schemeClr val="tx2">
                  <a:lumMod val="20000"/>
                  <a:lumOff val="80000"/>
                </a:schemeClr>
              </a:solidFill>
              <a:round/>
              <a:headEnd/>
              <a:tailEnd/>
            </a:ln>
          </p:spPr>
        </p:cxnSp>
        <p:sp>
          <p:nvSpPr>
            <p:cNvPr id="7" name="ïsḻiḍê">
              <a:extLst>
                <a:ext uri="{FF2B5EF4-FFF2-40B4-BE49-F238E27FC236}">
                  <a16:creationId xmlns:a16="http://schemas.microsoft.com/office/drawing/2014/main" id="{E9293348-5126-4BD8-9766-47F35190779F}"/>
                </a:ext>
              </a:extLst>
            </p:cNvPr>
            <p:cNvSpPr/>
            <p:nvPr/>
          </p:nvSpPr>
          <p:spPr bwMode="auto">
            <a:xfrm>
              <a:off x="2031743" y="2117997"/>
              <a:ext cx="2543580" cy="2543580"/>
            </a:xfrm>
            <a:prstGeom prst="ellipse">
              <a:avLst/>
            </a:prstGeom>
            <a:noFill/>
            <a:ln w="57150">
              <a:solidFill>
                <a:schemeClr val="tx2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/>
            </a:p>
          </p:txBody>
        </p:sp>
        <p:sp>
          <p:nvSpPr>
            <p:cNvPr id="8" name="iŝḻíḍè">
              <a:extLst>
                <a:ext uri="{FF2B5EF4-FFF2-40B4-BE49-F238E27FC236}">
                  <a16:creationId xmlns:a16="http://schemas.microsoft.com/office/drawing/2014/main" id="{37C14182-9AD9-4035-BD29-5698CD49BB31}"/>
                </a:ext>
              </a:extLst>
            </p:cNvPr>
            <p:cNvSpPr txBox="1"/>
            <p:nvPr/>
          </p:nvSpPr>
          <p:spPr>
            <a:xfrm>
              <a:off x="2205044" y="3020455"/>
              <a:ext cx="2196977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0000" tIns="46800" rIns="90000" bIns="46800" anchor="ctr" anchorCtr="1">
              <a:normAutofit fontScale="55000" lnSpcReduction="20000"/>
            </a:bodyPr>
            <a:lstStyle/>
            <a:p>
              <a:pPr algn="ctr"/>
              <a:r>
                <a:rPr lang="en-US" altLang="zh-CN" sz="4800" dirty="0">
                  <a:solidFill>
                    <a:schemeClr val="tx2">
                      <a:lumMod val="75000"/>
                    </a:schemeClr>
                  </a:solidFill>
                </a:rPr>
                <a:t>CONTENTS</a:t>
              </a:r>
            </a:p>
          </p:txBody>
        </p:sp>
        <p:sp>
          <p:nvSpPr>
            <p:cNvPr id="9" name="îşḻîḑê">
              <a:extLst>
                <a:ext uri="{FF2B5EF4-FFF2-40B4-BE49-F238E27FC236}">
                  <a16:creationId xmlns:a16="http://schemas.microsoft.com/office/drawing/2014/main" id="{4C13DC64-D590-480E-80ED-4F625385AC6D}"/>
                </a:ext>
              </a:extLst>
            </p:cNvPr>
            <p:cNvSpPr/>
            <p:nvPr/>
          </p:nvSpPr>
          <p:spPr bwMode="auto">
            <a:xfrm>
              <a:off x="4712736" y="1862535"/>
              <a:ext cx="455656" cy="45565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none" lIns="90000" tIns="46800" rIns="90000" bIns="46800" anchor="ctr" anchorCtr="1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</a:p>
          </p:txBody>
        </p:sp>
        <p:sp>
          <p:nvSpPr>
            <p:cNvPr id="10" name="ï$ḷïdè">
              <a:extLst>
                <a:ext uri="{FF2B5EF4-FFF2-40B4-BE49-F238E27FC236}">
                  <a16:creationId xmlns:a16="http://schemas.microsoft.com/office/drawing/2014/main" id="{D85CFCC8-5FF8-401F-ACE3-F4299EC6C876}"/>
                </a:ext>
              </a:extLst>
            </p:cNvPr>
            <p:cNvSpPr/>
            <p:nvPr/>
          </p:nvSpPr>
          <p:spPr>
            <a:xfrm>
              <a:off x="5213392" y="1854000"/>
              <a:ext cx="5117289" cy="453412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Autofit/>
            </a:bodyPr>
            <a:lstStyle/>
            <a:p>
              <a:r>
                <a:rPr lang="en-US" altLang="zh-CN" sz="1600" b="1" dirty="0">
                  <a:solidFill>
                    <a:schemeClr val="bg1"/>
                  </a:solidFill>
                </a:rPr>
                <a:t>Text here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íSlïḋê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5213392" y="2307412"/>
              <a:ext cx="5117289" cy="359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12" name="ïṡḻidè">
              <a:extLst>
                <a:ext uri="{FF2B5EF4-FFF2-40B4-BE49-F238E27FC236}">
                  <a16:creationId xmlns:a16="http://schemas.microsoft.com/office/drawing/2014/main" id="{DBAB11C0-4810-4A94-8F28-13E26E0224EB}"/>
                </a:ext>
              </a:extLst>
            </p:cNvPr>
            <p:cNvSpPr/>
            <p:nvPr/>
          </p:nvSpPr>
          <p:spPr bwMode="auto">
            <a:xfrm>
              <a:off x="5068055" y="2765752"/>
              <a:ext cx="455656" cy="455656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bg1">
                  <a:alpha val="40000"/>
                </a:schemeClr>
              </a:solidFill>
              <a:round/>
              <a:headEnd/>
              <a:tailEnd/>
            </a:ln>
          </p:spPr>
          <p:txBody>
            <a:bodyPr vert="horz" wrap="none" lIns="90000" tIns="46800" rIns="90000" bIns="46800" anchor="ctr" anchorCtr="1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2</a:t>
              </a:r>
            </a:p>
          </p:txBody>
        </p:sp>
        <p:sp>
          <p:nvSpPr>
            <p:cNvPr id="13" name="ïṥļîḍê">
              <a:extLst>
                <a:ext uri="{FF2B5EF4-FFF2-40B4-BE49-F238E27FC236}">
                  <a16:creationId xmlns:a16="http://schemas.microsoft.com/office/drawing/2014/main" id="{3E47EB4A-3E15-4AA0-A30A-7F8B22A9DDBB}"/>
                </a:ext>
              </a:extLst>
            </p:cNvPr>
            <p:cNvSpPr/>
            <p:nvPr/>
          </p:nvSpPr>
          <p:spPr>
            <a:xfrm>
              <a:off x="5568711" y="2757839"/>
              <a:ext cx="5117289" cy="453412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Autofit/>
            </a:bodyPr>
            <a:lstStyle/>
            <a:p>
              <a:r>
                <a:rPr lang="en-US" altLang="zh-CN" sz="1600" b="1" dirty="0">
                  <a:solidFill>
                    <a:schemeClr val="bg1"/>
                  </a:solidFill>
                </a:rPr>
                <a:t>Text here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îšlídê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5568711" y="3210159"/>
              <a:ext cx="5117289" cy="359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15" name="îSļîḓé">
              <a:extLst>
                <a:ext uri="{FF2B5EF4-FFF2-40B4-BE49-F238E27FC236}">
                  <a16:creationId xmlns:a16="http://schemas.microsoft.com/office/drawing/2014/main" id="{132A58B3-56BF-429D-8909-0DB69205F49C}"/>
                </a:ext>
              </a:extLst>
            </p:cNvPr>
            <p:cNvSpPr/>
            <p:nvPr/>
          </p:nvSpPr>
          <p:spPr bwMode="auto">
            <a:xfrm>
              <a:off x="5068055" y="3667877"/>
              <a:ext cx="455656" cy="455656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bg1">
                  <a:alpha val="40000"/>
                </a:schemeClr>
              </a:solidFill>
              <a:round/>
              <a:headEnd/>
              <a:tailEnd/>
            </a:ln>
          </p:spPr>
          <p:txBody>
            <a:bodyPr vert="horz" wrap="none" lIns="90000" tIns="46800" rIns="90000" bIns="46800" anchor="ctr" anchorCtr="1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3</a:t>
              </a:r>
            </a:p>
          </p:txBody>
        </p:sp>
        <p:sp>
          <p:nvSpPr>
            <p:cNvPr id="16" name="ïS1îďè">
              <a:extLst>
                <a:ext uri="{FF2B5EF4-FFF2-40B4-BE49-F238E27FC236}">
                  <a16:creationId xmlns:a16="http://schemas.microsoft.com/office/drawing/2014/main" id="{FEA29D30-CB0C-4EE2-AB66-4E2EDEEF4EF0}"/>
                </a:ext>
              </a:extLst>
            </p:cNvPr>
            <p:cNvSpPr/>
            <p:nvPr/>
          </p:nvSpPr>
          <p:spPr>
            <a:xfrm>
              <a:off x="5568711" y="3660586"/>
              <a:ext cx="5117289" cy="45341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Autofit/>
            </a:bodyPr>
            <a:lstStyle/>
            <a:p>
              <a:r>
                <a:rPr lang="en-US" altLang="zh-CN" sz="1600" b="1" dirty="0">
                  <a:solidFill>
                    <a:schemeClr val="bg1"/>
                  </a:solidFill>
                </a:rPr>
                <a:t>Text here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îśļiḍe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5568711" y="4121922"/>
              <a:ext cx="5117289" cy="359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18" name="íṣḻîďe">
              <a:extLst>
                <a:ext uri="{FF2B5EF4-FFF2-40B4-BE49-F238E27FC236}">
                  <a16:creationId xmlns:a16="http://schemas.microsoft.com/office/drawing/2014/main" id="{B1894948-C048-4FFA-9212-A29C64020371}"/>
                </a:ext>
              </a:extLst>
            </p:cNvPr>
            <p:cNvSpPr/>
            <p:nvPr/>
          </p:nvSpPr>
          <p:spPr>
            <a:xfrm>
              <a:off x="5213392" y="4572349"/>
              <a:ext cx="5117289" cy="45341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Autofit/>
            </a:bodyPr>
            <a:lstStyle/>
            <a:p>
              <a:r>
                <a:rPr lang="en-US" altLang="zh-CN" sz="1600" b="1" dirty="0">
                  <a:solidFill>
                    <a:schemeClr val="bg1"/>
                  </a:solidFill>
                </a:rPr>
                <a:t>Text here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íśḷïḋe">
              <a:extLst>
                <a:ext uri="{FF2B5EF4-FFF2-40B4-BE49-F238E27FC236}">
                  <a16:creationId xmlns:a16="http://schemas.microsoft.com/office/drawing/2014/main" id="{74CCAC2C-9967-40C4-8CD7-00CF45620998}"/>
                </a:ext>
              </a:extLst>
            </p:cNvPr>
            <p:cNvSpPr/>
            <p:nvPr/>
          </p:nvSpPr>
          <p:spPr bwMode="auto">
            <a:xfrm>
              <a:off x="4712736" y="4579018"/>
              <a:ext cx="455656" cy="455656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bg1">
                  <a:alpha val="40000"/>
                </a:schemeClr>
              </a:solidFill>
              <a:round/>
              <a:headEnd/>
              <a:tailEnd/>
            </a:ln>
          </p:spPr>
          <p:txBody>
            <a:bodyPr vert="horz" wrap="none" lIns="90000" tIns="46800" rIns="90000" bIns="46800" anchor="ctr" anchorCtr="1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4</a:t>
              </a:r>
            </a:p>
          </p:txBody>
        </p:sp>
        <p:sp>
          <p:nvSpPr>
            <p:cNvPr id="20" name="ïšḻíḋe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5213392" y="5027420"/>
              <a:ext cx="5117289" cy="359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91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125917-B2CA-4CC0-BE37-2D886932C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E7DF92D-B0D6-4024-B7D7-E99355BD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993805-2587-4E44-91B5-EC7322645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20</a:t>
            </a:fld>
            <a:endParaRPr lang="zh-CN" altLang="en-US"/>
          </a:p>
        </p:txBody>
      </p:sp>
      <p:grpSp>
        <p:nvGrpSpPr>
          <p:cNvPr id="5" name="2c4b2e27-e7a8-4565-a1c1-9ab99101e80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59C79703-83EB-421B-9FB3-5210F7A54F59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3100" y="1584000"/>
            <a:ext cx="10101495" cy="4336572"/>
            <a:chOff x="673100" y="1584000"/>
            <a:chExt cx="10101495" cy="4336572"/>
          </a:xfrm>
        </p:grpSpPr>
        <p:sp>
          <p:nvSpPr>
            <p:cNvPr id="6" name="îśḻîḋé">
              <a:extLst>
                <a:ext uri="{FF2B5EF4-FFF2-40B4-BE49-F238E27FC236}">
                  <a16:creationId xmlns:a16="http://schemas.microsoft.com/office/drawing/2014/main" id="{CBED7234-C858-4101-AD6A-17DBAAFAA279}"/>
                </a:ext>
              </a:extLst>
            </p:cNvPr>
            <p:cNvSpPr/>
            <p:nvPr/>
          </p:nvSpPr>
          <p:spPr>
            <a:xfrm>
              <a:off x="1882545" y="2701864"/>
              <a:ext cx="6969321" cy="1784802"/>
            </a:xfrm>
            <a:custGeom>
              <a:avLst/>
              <a:gdLst>
                <a:gd name="connsiteX0" fmla="*/ 0 w 7485681"/>
                <a:gd name="connsiteY0" fmla="*/ 1917038 h 1917038"/>
                <a:gd name="connsiteX1" fmla="*/ 418454 w 7485681"/>
                <a:gd name="connsiteY1" fmla="*/ 1545079 h 1917038"/>
                <a:gd name="connsiteX2" fmla="*/ 1937288 w 7485681"/>
                <a:gd name="connsiteY2" fmla="*/ 1576076 h 1917038"/>
                <a:gd name="connsiteX3" fmla="*/ 2572718 w 7485681"/>
                <a:gd name="connsiteY3" fmla="*/ 212225 h 1917038"/>
                <a:gd name="connsiteX4" fmla="*/ 5098942 w 7485681"/>
                <a:gd name="connsiteY4" fmla="*/ 150232 h 1917038"/>
                <a:gd name="connsiteX5" fmla="*/ 4912962 w 7485681"/>
                <a:gd name="connsiteY5" fmla="*/ 1638069 h 1917038"/>
                <a:gd name="connsiteX6" fmla="*/ 7485681 w 7485681"/>
                <a:gd name="connsiteY6" fmla="*/ 1359099 h 191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85681" h="1917038">
                  <a:moveTo>
                    <a:pt x="0" y="1917038"/>
                  </a:moveTo>
                  <a:cubicBezTo>
                    <a:pt x="47786" y="1759472"/>
                    <a:pt x="95573" y="1601906"/>
                    <a:pt x="418454" y="1545079"/>
                  </a:cubicBezTo>
                  <a:cubicBezTo>
                    <a:pt x="741335" y="1488252"/>
                    <a:pt x="1578244" y="1798218"/>
                    <a:pt x="1937288" y="1576076"/>
                  </a:cubicBezTo>
                  <a:cubicBezTo>
                    <a:pt x="2296332" y="1353934"/>
                    <a:pt x="2045776" y="449866"/>
                    <a:pt x="2572718" y="212225"/>
                  </a:cubicBezTo>
                  <a:cubicBezTo>
                    <a:pt x="3099660" y="-25416"/>
                    <a:pt x="4708901" y="-87409"/>
                    <a:pt x="5098942" y="150232"/>
                  </a:cubicBezTo>
                  <a:cubicBezTo>
                    <a:pt x="5488983" y="387873"/>
                    <a:pt x="4515172" y="1436591"/>
                    <a:pt x="4912962" y="1638069"/>
                  </a:cubicBezTo>
                  <a:cubicBezTo>
                    <a:pt x="5310752" y="1839547"/>
                    <a:pt x="6398216" y="1599323"/>
                    <a:pt x="7485681" y="1359099"/>
                  </a:cubicBezTo>
                </a:path>
              </a:pathLst>
            </a:custGeom>
            <a:noFill/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7" name="ïs1îḓé">
              <a:extLst>
                <a:ext uri="{FF2B5EF4-FFF2-40B4-BE49-F238E27FC236}">
                  <a16:creationId xmlns:a16="http://schemas.microsoft.com/office/drawing/2014/main" id="{436A7864-573A-4E57-832F-6DA6AA355882}"/>
                </a:ext>
              </a:extLst>
            </p:cNvPr>
            <p:cNvSpPr/>
            <p:nvPr/>
          </p:nvSpPr>
          <p:spPr>
            <a:xfrm>
              <a:off x="2113412" y="2538517"/>
              <a:ext cx="6666308" cy="1919290"/>
            </a:xfrm>
            <a:custGeom>
              <a:avLst/>
              <a:gdLst>
                <a:gd name="connsiteX0" fmla="*/ 0 w 7160217"/>
                <a:gd name="connsiteY0" fmla="*/ 2061492 h 2061492"/>
                <a:gd name="connsiteX1" fmla="*/ 681926 w 7160217"/>
                <a:gd name="connsiteY1" fmla="*/ 1782522 h 2061492"/>
                <a:gd name="connsiteX2" fmla="*/ 1363851 w 7160217"/>
                <a:gd name="connsiteY2" fmla="*/ 1038604 h 2061492"/>
                <a:gd name="connsiteX3" fmla="*/ 2572719 w 7160217"/>
                <a:gd name="connsiteY3" fmla="*/ 604651 h 2061492"/>
                <a:gd name="connsiteX4" fmla="*/ 3657600 w 7160217"/>
                <a:gd name="connsiteY4" fmla="*/ 139702 h 2061492"/>
                <a:gd name="connsiteX5" fmla="*/ 4494509 w 7160217"/>
                <a:gd name="connsiteY5" fmla="*/ 93207 h 2061492"/>
                <a:gd name="connsiteX6" fmla="*/ 4649492 w 7160217"/>
                <a:gd name="connsiteY6" fmla="*/ 1302075 h 2061492"/>
                <a:gd name="connsiteX7" fmla="*/ 7160217 w 7160217"/>
                <a:gd name="connsiteY7" fmla="*/ 1472556 h 206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60217" h="2061492">
                  <a:moveTo>
                    <a:pt x="0" y="2061492"/>
                  </a:moveTo>
                  <a:cubicBezTo>
                    <a:pt x="227309" y="2007247"/>
                    <a:pt x="454618" y="1953003"/>
                    <a:pt x="681926" y="1782522"/>
                  </a:cubicBezTo>
                  <a:cubicBezTo>
                    <a:pt x="909235" y="1612041"/>
                    <a:pt x="1048719" y="1234916"/>
                    <a:pt x="1363851" y="1038604"/>
                  </a:cubicBezTo>
                  <a:cubicBezTo>
                    <a:pt x="1678983" y="842292"/>
                    <a:pt x="2190428" y="754468"/>
                    <a:pt x="2572719" y="604651"/>
                  </a:cubicBezTo>
                  <a:cubicBezTo>
                    <a:pt x="2955010" y="454834"/>
                    <a:pt x="3337302" y="224943"/>
                    <a:pt x="3657600" y="139702"/>
                  </a:cubicBezTo>
                  <a:cubicBezTo>
                    <a:pt x="3977898" y="54461"/>
                    <a:pt x="4329194" y="-100522"/>
                    <a:pt x="4494509" y="93207"/>
                  </a:cubicBezTo>
                  <a:cubicBezTo>
                    <a:pt x="4659824" y="286936"/>
                    <a:pt x="4205207" y="1072183"/>
                    <a:pt x="4649492" y="1302075"/>
                  </a:cubicBezTo>
                  <a:cubicBezTo>
                    <a:pt x="5093777" y="1531967"/>
                    <a:pt x="6126997" y="1502261"/>
                    <a:pt x="7160217" y="1472556"/>
                  </a:cubicBezTo>
                </a:path>
              </a:pathLst>
            </a:custGeom>
            <a:noFill/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8" name="iṩľiḑè">
              <a:extLst>
                <a:ext uri="{FF2B5EF4-FFF2-40B4-BE49-F238E27FC236}">
                  <a16:creationId xmlns:a16="http://schemas.microsoft.com/office/drawing/2014/main" id="{FB1DC6E3-729C-4646-8A23-874BDADC2B92}"/>
                </a:ext>
              </a:extLst>
            </p:cNvPr>
            <p:cNvSpPr/>
            <p:nvPr/>
          </p:nvSpPr>
          <p:spPr>
            <a:xfrm>
              <a:off x="2142265" y="2674360"/>
              <a:ext cx="6522016" cy="1855595"/>
            </a:xfrm>
            <a:custGeom>
              <a:avLst/>
              <a:gdLst>
                <a:gd name="connsiteX0" fmla="*/ 0 w 7005234"/>
                <a:gd name="connsiteY0" fmla="*/ 1993077 h 1993077"/>
                <a:gd name="connsiteX1" fmla="*/ 418454 w 7005234"/>
                <a:gd name="connsiteY1" fmla="*/ 1621118 h 1993077"/>
                <a:gd name="connsiteX2" fmla="*/ 1425844 w 7005234"/>
                <a:gd name="connsiteY2" fmla="*/ 1605620 h 1993077"/>
                <a:gd name="connsiteX3" fmla="*/ 2417736 w 7005234"/>
                <a:gd name="connsiteY3" fmla="*/ 164277 h 1993077"/>
                <a:gd name="connsiteX4" fmla="*/ 4448014 w 7005234"/>
                <a:gd name="connsiteY4" fmla="*/ 195274 h 1993077"/>
                <a:gd name="connsiteX5" fmla="*/ 5238427 w 7005234"/>
                <a:gd name="connsiteY5" fmla="*/ 1621118 h 1993077"/>
                <a:gd name="connsiteX6" fmla="*/ 7005234 w 7005234"/>
                <a:gd name="connsiteY6" fmla="*/ 1140670 h 1993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05234" h="1993077">
                  <a:moveTo>
                    <a:pt x="0" y="1993077"/>
                  </a:moveTo>
                  <a:cubicBezTo>
                    <a:pt x="90406" y="1839385"/>
                    <a:pt x="180813" y="1685694"/>
                    <a:pt x="418454" y="1621118"/>
                  </a:cubicBezTo>
                  <a:cubicBezTo>
                    <a:pt x="656095" y="1556542"/>
                    <a:pt x="1092630" y="1848427"/>
                    <a:pt x="1425844" y="1605620"/>
                  </a:cubicBezTo>
                  <a:cubicBezTo>
                    <a:pt x="1759058" y="1362813"/>
                    <a:pt x="1914041" y="399335"/>
                    <a:pt x="2417736" y="164277"/>
                  </a:cubicBezTo>
                  <a:cubicBezTo>
                    <a:pt x="2921431" y="-70781"/>
                    <a:pt x="3977899" y="-47533"/>
                    <a:pt x="4448014" y="195274"/>
                  </a:cubicBezTo>
                  <a:cubicBezTo>
                    <a:pt x="4918129" y="438081"/>
                    <a:pt x="4812224" y="1463552"/>
                    <a:pt x="5238427" y="1621118"/>
                  </a:cubicBezTo>
                  <a:cubicBezTo>
                    <a:pt x="5664630" y="1778684"/>
                    <a:pt x="6334932" y="1459677"/>
                    <a:pt x="7005234" y="1140670"/>
                  </a:cubicBezTo>
                </a:path>
              </a:pathLst>
            </a:custGeom>
            <a:noFill/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/>
            </a:p>
          </p:txBody>
        </p:sp>
        <p:sp>
          <p:nvSpPr>
            <p:cNvPr id="9" name="îśḻíďè">
              <a:extLst>
                <a:ext uri="{FF2B5EF4-FFF2-40B4-BE49-F238E27FC236}">
                  <a16:creationId xmlns:a16="http://schemas.microsoft.com/office/drawing/2014/main" id="{EFFBF2E9-E8D8-432F-A76E-50295D990017}"/>
                </a:ext>
              </a:extLst>
            </p:cNvPr>
            <p:cNvSpPr/>
            <p:nvPr/>
          </p:nvSpPr>
          <p:spPr>
            <a:xfrm>
              <a:off x="1417404" y="4418175"/>
              <a:ext cx="851325" cy="851325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accent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10" name="ïṧḷiḑè">
              <a:extLst>
                <a:ext uri="{FF2B5EF4-FFF2-40B4-BE49-F238E27FC236}">
                  <a16:creationId xmlns:a16="http://schemas.microsoft.com/office/drawing/2014/main" id="{43367C7B-7117-4808-BBBE-01181F0B3E8C}"/>
                </a:ext>
              </a:extLst>
            </p:cNvPr>
            <p:cNvSpPr/>
            <p:nvPr/>
          </p:nvSpPr>
          <p:spPr>
            <a:xfrm>
              <a:off x="2515235" y="3193045"/>
              <a:ext cx="1225134" cy="1225134"/>
            </a:xfrm>
            <a:prstGeom prst="ellipse">
              <a:avLst/>
            </a:prstGeom>
            <a:solidFill>
              <a:schemeClr val="bg1"/>
            </a:solidFill>
            <a:ln w="1428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11" name="îṣḷídè">
              <a:extLst>
                <a:ext uri="{FF2B5EF4-FFF2-40B4-BE49-F238E27FC236}">
                  <a16:creationId xmlns:a16="http://schemas.microsoft.com/office/drawing/2014/main" id="{81C135DA-A96A-4292-A718-395A7D291A01}"/>
                </a:ext>
              </a:extLst>
            </p:cNvPr>
            <p:cNvSpPr/>
            <p:nvPr/>
          </p:nvSpPr>
          <p:spPr>
            <a:xfrm>
              <a:off x="4154443" y="2223479"/>
              <a:ext cx="1628812" cy="1628811"/>
            </a:xfrm>
            <a:prstGeom prst="ellipse">
              <a:avLst/>
            </a:prstGeom>
            <a:solidFill>
              <a:schemeClr val="bg1"/>
            </a:solidFill>
            <a:ln w="168275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5400" dirty="0">
                  <a:solidFill>
                    <a:schemeClr val="accent1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12" name="íşḷíďé">
              <a:extLst>
                <a:ext uri="{FF2B5EF4-FFF2-40B4-BE49-F238E27FC236}">
                  <a16:creationId xmlns:a16="http://schemas.microsoft.com/office/drawing/2014/main" id="{5FF8D547-15A2-4B31-93C9-4BDFE4A417AF}"/>
                </a:ext>
              </a:extLst>
            </p:cNvPr>
            <p:cNvSpPr/>
            <p:nvPr/>
          </p:nvSpPr>
          <p:spPr>
            <a:xfrm>
              <a:off x="6013948" y="3379118"/>
              <a:ext cx="2078115" cy="2078114"/>
            </a:xfrm>
            <a:prstGeom prst="ellipse">
              <a:avLst/>
            </a:prstGeom>
            <a:solidFill>
              <a:schemeClr val="bg1"/>
            </a:solidFill>
            <a:ln w="1873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7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13" name="îṡ1ïḋè">
              <a:extLst>
                <a:ext uri="{FF2B5EF4-FFF2-40B4-BE49-F238E27FC236}">
                  <a16:creationId xmlns:a16="http://schemas.microsoft.com/office/drawing/2014/main" id="{5685332B-CEED-4083-8FC3-CDF8D1F4EA07}"/>
                </a:ext>
              </a:extLst>
            </p:cNvPr>
            <p:cNvSpPr/>
            <p:nvPr/>
          </p:nvSpPr>
          <p:spPr>
            <a:xfrm>
              <a:off x="8338565" y="1819869"/>
              <a:ext cx="2436030" cy="2436029"/>
            </a:xfrm>
            <a:prstGeom prst="ellipse">
              <a:avLst/>
            </a:prstGeom>
            <a:solidFill>
              <a:schemeClr val="bg1"/>
            </a:solidFill>
            <a:ln w="22860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8800" dirty="0">
                  <a:solidFill>
                    <a:schemeClr val="accent1"/>
                  </a:solidFill>
                  <a:latin typeface="Impact" panose="020B0806030902050204" pitchFamily="34" charset="0"/>
                </a:rPr>
                <a:t>05</a:t>
              </a:r>
            </a:p>
          </p:txBody>
        </p:sp>
        <p:grpSp>
          <p:nvGrpSpPr>
            <p:cNvPr id="14" name="ïšľîḍê">
              <a:extLst>
                <a:ext uri="{FF2B5EF4-FFF2-40B4-BE49-F238E27FC236}">
                  <a16:creationId xmlns:a16="http://schemas.microsoft.com/office/drawing/2014/main" id="{7E1EC2E3-89C1-4B3F-AB14-32CF1310A539}"/>
                </a:ext>
              </a:extLst>
            </p:cNvPr>
            <p:cNvGrpSpPr/>
            <p:nvPr/>
          </p:nvGrpSpPr>
          <p:grpSpPr>
            <a:xfrm>
              <a:off x="673100" y="2451247"/>
              <a:ext cx="1944646" cy="944997"/>
              <a:chOff x="1089001" y="1702545"/>
              <a:chExt cx="1944646" cy="944997"/>
            </a:xfrm>
          </p:grpSpPr>
          <p:sp>
            <p:nvSpPr>
              <p:cNvPr id="27" name="íšlíḑe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1089001" y="2090143"/>
                <a:ext cx="1944646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8" name="i$lîďè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1089001" y="1702545"/>
                <a:ext cx="1944646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15" name="iṥ1ïḑê">
              <a:extLst>
                <a:ext uri="{FF2B5EF4-FFF2-40B4-BE49-F238E27FC236}">
                  <a16:creationId xmlns:a16="http://schemas.microsoft.com/office/drawing/2014/main" id="{5A3C2058-72D1-4327-AD1B-6CB53B1A8C2B}"/>
                </a:ext>
              </a:extLst>
            </p:cNvPr>
            <p:cNvGrpSpPr/>
            <p:nvPr/>
          </p:nvGrpSpPr>
          <p:grpSpPr>
            <a:xfrm>
              <a:off x="3995586" y="4060395"/>
              <a:ext cx="1944646" cy="944997"/>
              <a:chOff x="3522178" y="4700094"/>
              <a:chExt cx="1944646" cy="944997"/>
            </a:xfrm>
          </p:grpSpPr>
          <p:sp>
            <p:nvSpPr>
              <p:cNvPr id="25" name="ïṧļîde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3522178" y="5087692"/>
                <a:ext cx="1944646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6" name="ïṣľiḓé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3522178" y="4700094"/>
                <a:ext cx="1944646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16" name="i$ľíďê">
              <a:extLst>
                <a:ext uri="{FF2B5EF4-FFF2-40B4-BE49-F238E27FC236}">
                  <a16:creationId xmlns:a16="http://schemas.microsoft.com/office/drawing/2014/main" id="{22EFD67C-7012-4CC2-9D34-244B36779E9E}"/>
                </a:ext>
              </a:extLst>
            </p:cNvPr>
            <p:cNvGrpSpPr/>
            <p:nvPr/>
          </p:nvGrpSpPr>
          <p:grpSpPr>
            <a:xfrm>
              <a:off x="8584257" y="4464003"/>
              <a:ext cx="1944646" cy="944997"/>
              <a:chOff x="8781268" y="4700094"/>
              <a:chExt cx="1944646" cy="944997"/>
            </a:xfrm>
          </p:grpSpPr>
          <p:sp>
            <p:nvSpPr>
              <p:cNvPr id="23" name="î$líḓé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8781268" y="5087692"/>
                <a:ext cx="1944646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4" name="iSľíḓé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8781268" y="4700094"/>
                <a:ext cx="1944646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17" name="îṩḷiḍê">
              <a:extLst>
                <a:ext uri="{FF2B5EF4-FFF2-40B4-BE49-F238E27FC236}">
                  <a16:creationId xmlns:a16="http://schemas.microsoft.com/office/drawing/2014/main" id="{529E4852-B300-463D-A421-A57802E63D16}"/>
                </a:ext>
              </a:extLst>
            </p:cNvPr>
            <p:cNvGrpSpPr/>
            <p:nvPr/>
          </p:nvGrpSpPr>
          <p:grpSpPr>
            <a:xfrm>
              <a:off x="6080682" y="1584000"/>
              <a:ext cx="1944646" cy="944997"/>
              <a:chOff x="6491354" y="1134003"/>
              <a:chExt cx="1944646" cy="944997"/>
            </a:xfrm>
          </p:grpSpPr>
          <p:sp>
            <p:nvSpPr>
              <p:cNvPr id="21" name="i$1îḋê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6491354" y="1521601"/>
                <a:ext cx="1944646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2" name="iš1íḑe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6491354" y="1134003"/>
                <a:ext cx="1944646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18" name="i$1îḍè">
              <a:extLst>
                <a:ext uri="{FF2B5EF4-FFF2-40B4-BE49-F238E27FC236}">
                  <a16:creationId xmlns:a16="http://schemas.microsoft.com/office/drawing/2014/main" id="{62F1CBAD-2343-4CE5-87BD-786BD48E5A92}"/>
                </a:ext>
              </a:extLst>
            </p:cNvPr>
            <p:cNvGrpSpPr/>
            <p:nvPr/>
          </p:nvGrpSpPr>
          <p:grpSpPr>
            <a:xfrm>
              <a:off x="2268729" y="4975575"/>
              <a:ext cx="1944646" cy="944997"/>
              <a:chOff x="1089001" y="1702545"/>
              <a:chExt cx="1944646" cy="944997"/>
            </a:xfrm>
          </p:grpSpPr>
          <p:sp>
            <p:nvSpPr>
              <p:cNvPr id="19" name="ïṧľïďé">
                <a:extLst>
                  <a:ext uri="{FF2B5EF4-FFF2-40B4-BE49-F238E27FC236}">
                    <a16:creationId xmlns:a16="http://schemas.microsoft.com/office/drawing/2014/main" id="{E988F463-F39F-4897-AEEF-F6C4619132EB}"/>
                  </a:ext>
                </a:extLst>
              </p:cNvPr>
              <p:cNvSpPr/>
              <p:nvPr/>
            </p:nvSpPr>
            <p:spPr bwMode="auto">
              <a:xfrm>
                <a:off x="1089001" y="2090143"/>
                <a:ext cx="1944646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0" name="iṡ1îḓè">
                <a:extLst>
                  <a:ext uri="{FF2B5EF4-FFF2-40B4-BE49-F238E27FC236}">
                    <a16:creationId xmlns:a16="http://schemas.microsoft.com/office/drawing/2014/main" id="{1A153469-84DA-4972-A53D-A34555ED07C3}"/>
                  </a:ext>
                </a:extLst>
              </p:cNvPr>
              <p:cNvSpPr txBox="1"/>
              <p:nvPr/>
            </p:nvSpPr>
            <p:spPr bwMode="auto">
              <a:xfrm>
                <a:off x="1089001" y="1702545"/>
                <a:ext cx="1944646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759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7C3B4D-0BBC-4C36-8AAB-1A94C3B3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74D8D79-A051-49C2-9DC0-5318540D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CD02EB9-E132-4095-AD57-2AACC493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21</a:t>
            </a:fld>
            <a:endParaRPr lang="zh-CN" altLang="en-US"/>
          </a:p>
        </p:txBody>
      </p:sp>
      <p:grpSp>
        <p:nvGrpSpPr>
          <p:cNvPr id="5" name="fdaaa325-f67a-43b5-ae35-a6f53a7a142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04AA7B34-484A-4492-BFE5-417848B2D20B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966000" y="1597981"/>
            <a:ext cx="10280741" cy="3704174"/>
            <a:chOff x="966000" y="1597981"/>
            <a:chExt cx="10280741" cy="3704174"/>
          </a:xfrm>
        </p:grpSpPr>
        <p:sp>
          <p:nvSpPr>
            <p:cNvPr id="6" name="iṧḻiḋê">
              <a:extLst>
                <a:ext uri="{FF2B5EF4-FFF2-40B4-BE49-F238E27FC236}">
                  <a16:creationId xmlns:a16="http://schemas.microsoft.com/office/drawing/2014/main" id="{50217584-E5D0-4988-9816-CB3BC4950F72}"/>
                </a:ext>
              </a:extLst>
            </p:cNvPr>
            <p:cNvSpPr/>
            <p:nvPr/>
          </p:nvSpPr>
          <p:spPr bwMode="auto">
            <a:xfrm>
              <a:off x="4232561" y="1597981"/>
              <a:ext cx="3704174" cy="3704174"/>
            </a:xfrm>
            <a:prstGeom prst="ellipse">
              <a:avLst/>
            </a:prstGeom>
            <a:noFill/>
            <a:ln w="76200">
              <a:solidFill>
                <a:schemeClr val="tx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ïṡ1iḍe">
              <a:extLst>
                <a:ext uri="{FF2B5EF4-FFF2-40B4-BE49-F238E27FC236}">
                  <a16:creationId xmlns:a16="http://schemas.microsoft.com/office/drawing/2014/main" id="{EF0D34C2-0330-43C6-A89B-539CE0B983BA}"/>
                </a:ext>
              </a:extLst>
            </p:cNvPr>
            <p:cNvSpPr txBox="1"/>
            <p:nvPr/>
          </p:nvSpPr>
          <p:spPr bwMode="auto">
            <a:xfrm>
              <a:off x="4783833" y="2982893"/>
              <a:ext cx="2581084" cy="371513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ctr" latinLnBrk="0"/>
              <a:r>
                <a:rPr lang="en-US" altLang="zh-CN" sz="1800" b="1" dirty="0">
                  <a:solidFill>
                    <a:schemeClr val="tx1"/>
                  </a:solidFill>
                  <a:effectLst/>
                </a:rPr>
                <a:t>Text here</a:t>
              </a:r>
              <a:endParaRPr lang="zh-CN" altLang="en-US" sz="1800" b="1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ïšḻiḋè">
              <a:extLst>
                <a:ext uri="{FF2B5EF4-FFF2-40B4-BE49-F238E27FC236}">
                  <a16:creationId xmlns:a16="http://schemas.microsoft.com/office/drawing/2014/main" id="{8A2CD798-8D74-44F1-A181-789E0D4DDC2C}"/>
                </a:ext>
              </a:extLst>
            </p:cNvPr>
            <p:cNvSpPr txBox="1"/>
            <p:nvPr/>
          </p:nvSpPr>
          <p:spPr bwMode="auto">
            <a:xfrm>
              <a:off x="4783833" y="3416700"/>
              <a:ext cx="2581084" cy="556178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/>
                <a:t>Copy paste fonts. Choose the only option to retain text.</a:t>
              </a:r>
            </a:p>
          </p:txBody>
        </p:sp>
        <p:grpSp>
          <p:nvGrpSpPr>
            <p:cNvPr id="9" name="iṣḻide">
              <a:extLst>
                <a:ext uri="{FF2B5EF4-FFF2-40B4-BE49-F238E27FC236}">
                  <a16:creationId xmlns:a16="http://schemas.microsoft.com/office/drawing/2014/main" id="{A0E5D158-117F-4A2F-8629-18988CEFCBCD}"/>
                </a:ext>
              </a:extLst>
            </p:cNvPr>
            <p:cNvGrpSpPr/>
            <p:nvPr/>
          </p:nvGrpSpPr>
          <p:grpSpPr>
            <a:xfrm>
              <a:off x="7536158" y="2279686"/>
              <a:ext cx="722560" cy="722560"/>
              <a:chOff x="7229049" y="2279686"/>
              <a:chExt cx="722560" cy="722560"/>
            </a:xfrm>
          </p:grpSpPr>
          <p:sp>
            <p:nvSpPr>
              <p:cNvPr id="32" name="işḷîḑê">
                <a:extLst>
                  <a:ext uri="{FF2B5EF4-FFF2-40B4-BE49-F238E27FC236}">
                    <a16:creationId xmlns:a16="http://schemas.microsoft.com/office/drawing/2014/main" id="{2AD26581-A14D-42AC-9304-AB7A7B8FDD6F}"/>
                  </a:ext>
                </a:extLst>
              </p:cNvPr>
              <p:cNvSpPr/>
              <p:nvPr/>
            </p:nvSpPr>
            <p:spPr bwMode="auto">
              <a:xfrm>
                <a:off x="7229049" y="2279686"/>
                <a:ext cx="722560" cy="722560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ïṩļiḓè">
                <a:extLst>
                  <a:ext uri="{FF2B5EF4-FFF2-40B4-BE49-F238E27FC236}">
                    <a16:creationId xmlns:a16="http://schemas.microsoft.com/office/drawing/2014/main" id="{16376B0B-BA01-440D-B762-8956D71E1B4E}"/>
                  </a:ext>
                </a:extLst>
              </p:cNvPr>
              <p:cNvSpPr/>
              <p:nvPr/>
            </p:nvSpPr>
            <p:spPr bwMode="auto">
              <a:xfrm>
                <a:off x="7264362" y="2314999"/>
                <a:ext cx="651934" cy="65193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ïṣľïḑê">
                <a:extLst>
                  <a:ext uri="{FF2B5EF4-FFF2-40B4-BE49-F238E27FC236}">
                    <a16:creationId xmlns:a16="http://schemas.microsoft.com/office/drawing/2014/main" id="{FA622CC9-6C08-4075-BCEF-DCF8289B4F90}"/>
                  </a:ext>
                </a:extLst>
              </p:cNvPr>
              <p:cNvSpPr/>
              <p:nvPr/>
            </p:nvSpPr>
            <p:spPr bwMode="auto">
              <a:xfrm>
                <a:off x="7336757" y="2402627"/>
                <a:ext cx="493331" cy="493331"/>
              </a:xfrm>
              <a:custGeom>
                <a:avLst/>
                <a:gdLst>
                  <a:gd name="T0" fmla="*/ 223 w 228"/>
                  <a:gd name="T1" fmla="*/ 95 h 228"/>
                  <a:gd name="T2" fmla="*/ 196 w 228"/>
                  <a:gd name="T3" fmla="*/ 90 h 228"/>
                  <a:gd name="T4" fmla="*/ 189 w 228"/>
                  <a:gd name="T5" fmla="*/ 74 h 228"/>
                  <a:gd name="T6" fmla="*/ 205 w 228"/>
                  <a:gd name="T7" fmla="*/ 50 h 228"/>
                  <a:gd name="T8" fmla="*/ 205 w 228"/>
                  <a:gd name="T9" fmla="*/ 43 h 228"/>
                  <a:gd name="T10" fmla="*/ 185 w 228"/>
                  <a:gd name="T11" fmla="*/ 24 h 228"/>
                  <a:gd name="T12" fmla="*/ 178 w 228"/>
                  <a:gd name="T13" fmla="*/ 23 h 228"/>
                  <a:gd name="T14" fmla="*/ 155 w 228"/>
                  <a:gd name="T15" fmla="*/ 39 h 228"/>
                  <a:gd name="T16" fmla="*/ 138 w 228"/>
                  <a:gd name="T17" fmla="*/ 32 h 228"/>
                  <a:gd name="T18" fmla="*/ 133 w 228"/>
                  <a:gd name="T19" fmla="*/ 5 h 228"/>
                  <a:gd name="T20" fmla="*/ 127 w 228"/>
                  <a:gd name="T21" fmla="*/ 0 h 228"/>
                  <a:gd name="T22" fmla="*/ 100 w 228"/>
                  <a:gd name="T23" fmla="*/ 0 h 228"/>
                  <a:gd name="T24" fmla="*/ 94 w 228"/>
                  <a:gd name="T25" fmla="*/ 5 h 228"/>
                  <a:gd name="T26" fmla="*/ 89 w 228"/>
                  <a:gd name="T27" fmla="*/ 32 h 228"/>
                  <a:gd name="T28" fmla="*/ 73 w 228"/>
                  <a:gd name="T29" fmla="*/ 39 h 228"/>
                  <a:gd name="T30" fmla="*/ 50 w 228"/>
                  <a:gd name="T31" fmla="*/ 23 h 228"/>
                  <a:gd name="T32" fmla="*/ 43 w 228"/>
                  <a:gd name="T33" fmla="*/ 24 h 228"/>
                  <a:gd name="T34" fmla="*/ 23 w 228"/>
                  <a:gd name="T35" fmla="*/ 43 h 228"/>
                  <a:gd name="T36" fmla="*/ 23 w 228"/>
                  <a:gd name="T37" fmla="*/ 51 h 228"/>
                  <a:gd name="T38" fmla="*/ 39 w 228"/>
                  <a:gd name="T39" fmla="*/ 74 h 228"/>
                  <a:gd name="T40" fmla="*/ 32 w 228"/>
                  <a:gd name="T41" fmla="*/ 90 h 228"/>
                  <a:gd name="T42" fmla="*/ 5 w 228"/>
                  <a:gd name="T43" fmla="*/ 95 h 228"/>
                  <a:gd name="T44" fmla="*/ 0 w 228"/>
                  <a:gd name="T45" fmla="*/ 100 h 228"/>
                  <a:gd name="T46" fmla="*/ 0 w 228"/>
                  <a:gd name="T47" fmla="*/ 128 h 228"/>
                  <a:gd name="T48" fmla="*/ 5 w 228"/>
                  <a:gd name="T49" fmla="*/ 134 h 228"/>
                  <a:gd name="T50" fmla="*/ 32 w 228"/>
                  <a:gd name="T51" fmla="*/ 139 h 228"/>
                  <a:gd name="T52" fmla="*/ 39 w 228"/>
                  <a:gd name="T53" fmla="*/ 155 h 228"/>
                  <a:gd name="T54" fmla="*/ 23 w 228"/>
                  <a:gd name="T55" fmla="*/ 178 h 228"/>
                  <a:gd name="T56" fmla="*/ 24 w 228"/>
                  <a:gd name="T57" fmla="*/ 185 h 228"/>
                  <a:gd name="T58" fmla="*/ 43 w 228"/>
                  <a:gd name="T59" fmla="*/ 204 h 228"/>
                  <a:gd name="T60" fmla="*/ 51 w 228"/>
                  <a:gd name="T61" fmla="*/ 205 h 228"/>
                  <a:gd name="T62" fmla="*/ 73 w 228"/>
                  <a:gd name="T63" fmla="*/ 189 h 228"/>
                  <a:gd name="T64" fmla="*/ 89 w 228"/>
                  <a:gd name="T65" fmla="*/ 196 h 228"/>
                  <a:gd name="T66" fmla="*/ 94 w 228"/>
                  <a:gd name="T67" fmla="*/ 223 h 228"/>
                  <a:gd name="T68" fmla="*/ 100 w 228"/>
                  <a:gd name="T69" fmla="*/ 228 h 228"/>
                  <a:gd name="T70" fmla="*/ 127 w 228"/>
                  <a:gd name="T71" fmla="*/ 228 h 228"/>
                  <a:gd name="T72" fmla="*/ 133 w 228"/>
                  <a:gd name="T73" fmla="*/ 223 h 228"/>
                  <a:gd name="T74" fmla="*/ 138 w 228"/>
                  <a:gd name="T75" fmla="*/ 196 h 228"/>
                  <a:gd name="T76" fmla="*/ 154 w 228"/>
                  <a:gd name="T77" fmla="*/ 190 h 228"/>
                  <a:gd name="T78" fmla="*/ 177 w 228"/>
                  <a:gd name="T79" fmla="*/ 205 h 228"/>
                  <a:gd name="T80" fmla="*/ 185 w 228"/>
                  <a:gd name="T81" fmla="*/ 205 h 228"/>
                  <a:gd name="T82" fmla="*/ 204 w 228"/>
                  <a:gd name="T83" fmla="*/ 185 h 228"/>
                  <a:gd name="T84" fmla="*/ 205 w 228"/>
                  <a:gd name="T85" fmla="*/ 178 h 228"/>
                  <a:gd name="T86" fmla="*/ 189 w 228"/>
                  <a:gd name="T87" fmla="*/ 155 h 228"/>
                  <a:gd name="T88" fmla="*/ 196 w 228"/>
                  <a:gd name="T89" fmla="*/ 139 h 228"/>
                  <a:gd name="T90" fmla="*/ 223 w 228"/>
                  <a:gd name="T91" fmla="*/ 134 h 228"/>
                  <a:gd name="T92" fmla="*/ 228 w 228"/>
                  <a:gd name="T93" fmla="*/ 128 h 228"/>
                  <a:gd name="T94" fmla="*/ 228 w 228"/>
                  <a:gd name="T95" fmla="*/ 100 h 228"/>
                  <a:gd name="T96" fmla="*/ 223 w 228"/>
                  <a:gd name="T97" fmla="*/ 95 h 228"/>
                  <a:gd name="T98" fmla="*/ 114 w 228"/>
                  <a:gd name="T99" fmla="*/ 149 h 228"/>
                  <a:gd name="T100" fmla="*/ 79 w 228"/>
                  <a:gd name="T101" fmla="*/ 114 h 228"/>
                  <a:gd name="T102" fmla="*/ 114 w 228"/>
                  <a:gd name="T103" fmla="*/ 79 h 228"/>
                  <a:gd name="T104" fmla="*/ 149 w 228"/>
                  <a:gd name="T105" fmla="*/ 114 h 228"/>
                  <a:gd name="T106" fmla="*/ 114 w 228"/>
                  <a:gd name="T107" fmla="*/ 149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8" h="228">
                    <a:moveTo>
                      <a:pt x="223" y="95"/>
                    </a:moveTo>
                    <a:cubicBezTo>
                      <a:pt x="196" y="90"/>
                      <a:pt x="196" y="90"/>
                      <a:pt x="196" y="90"/>
                    </a:cubicBezTo>
                    <a:cubicBezTo>
                      <a:pt x="194" y="84"/>
                      <a:pt x="192" y="79"/>
                      <a:pt x="189" y="74"/>
                    </a:cubicBezTo>
                    <a:cubicBezTo>
                      <a:pt x="205" y="50"/>
                      <a:pt x="205" y="50"/>
                      <a:pt x="205" y="50"/>
                    </a:cubicBezTo>
                    <a:cubicBezTo>
                      <a:pt x="207" y="48"/>
                      <a:pt x="206" y="45"/>
                      <a:pt x="205" y="43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3" y="22"/>
                      <a:pt x="180" y="21"/>
                      <a:pt x="178" y="23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49" y="36"/>
                      <a:pt x="144" y="34"/>
                      <a:pt x="138" y="32"/>
                    </a:cubicBezTo>
                    <a:cubicBezTo>
                      <a:pt x="133" y="5"/>
                      <a:pt x="133" y="5"/>
                      <a:pt x="133" y="5"/>
                    </a:cubicBezTo>
                    <a:cubicBezTo>
                      <a:pt x="133" y="2"/>
                      <a:pt x="130" y="0"/>
                      <a:pt x="127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97" y="0"/>
                      <a:pt x="95" y="2"/>
                      <a:pt x="94" y="5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3" y="34"/>
                      <a:pt x="78" y="36"/>
                      <a:pt x="73" y="39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48" y="22"/>
                      <a:pt x="45" y="22"/>
                      <a:pt x="43" y="24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2" y="45"/>
                      <a:pt x="21" y="49"/>
                      <a:pt x="23" y="51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9"/>
                      <a:pt x="34" y="84"/>
                      <a:pt x="32" y="90"/>
                    </a:cubicBezTo>
                    <a:cubicBezTo>
                      <a:pt x="5" y="95"/>
                      <a:pt x="5" y="95"/>
                      <a:pt x="5" y="95"/>
                    </a:cubicBezTo>
                    <a:cubicBezTo>
                      <a:pt x="2" y="95"/>
                      <a:pt x="0" y="98"/>
                      <a:pt x="0" y="10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1"/>
                      <a:pt x="2" y="133"/>
                      <a:pt x="5" y="134"/>
                    </a:cubicBezTo>
                    <a:cubicBezTo>
                      <a:pt x="32" y="139"/>
                      <a:pt x="32" y="139"/>
                      <a:pt x="32" y="139"/>
                    </a:cubicBezTo>
                    <a:cubicBezTo>
                      <a:pt x="34" y="144"/>
                      <a:pt x="36" y="150"/>
                      <a:pt x="39" y="155"/>
                    </a:cubicBezTo>
                    <a:cubicBezTo>
                      <a:pt x="23" y="178"/>
                      <a:pt x="23" y="178"/>
                      <a:pt x="23" y="178"/>
                    </a:cubicBezTo>
                    <a:cubicBezTo>
                      <a:pt x="22" y="180"/>
                      <a:pt x="22" y="183"/>
                      <a:pt x="24" y="185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5" y="206"/>
                      <a:pt x="48" y="207"/>
                      <a:pt x="51" y="205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8" y="192"/>
                      <a:pt x="84" y="194"/>
                      <a:pt x="89" y="196"/>
                    </a:cubicBezTo>
                    <a:cubicBezTo>
                      <a:pt x="94" y="223"/>
                      <a:pt x="94" y="223"/>
                      <a:pt x="94" y="223"/>
                    </a:cubicBezTo>
                    <a:cubicBezTo>
                      <a:pt x="95" y="226"/>
                      <a:pt x="97" y="228"/>
                      <a:pt x="100" y="228"/>
                    </a:cubicBezTo>
                    <a:cubicBezTo>
                      <a:pt x="127" y="228"/>
                      <a:pt x="127" y="228"/>
                      <a:pt x="127" y="228"/>
                    </a:cubicBezTo>
                    <a:cubicBezTo>
                      <a:pt x="130" y="228"/>
                      <a:pt x="133" y="226"/>
                      <a:pt x="133" y="223"/>
                    </a:cubicBezTo>
                    <a:cubicBezTo>
                      <a:pt x="138" y="196"/>
                      <a:pt x="138" y="196"/>
                      <a:pt x="138" y="196"/>
                    </a:cubicBezTo>
                    <a:cubicBezTo>
                      <a:pt x="144" y="194"/>
                      <a:pt x="149" y="192"/>
                      <a:pt x="154" y="190"/>
                    </a:cubicBez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80" y="207"/>
                      <a:pt x="183" y="207"/>
                      <a:pt x="185" y="205"/>
                    </a:cubicBezTo>
                    <a:cubicBezTo>
                      <a:pt x="204" y="185"/>
                      <a:pt x="204" y="185"/>
                      <a:pt x="204" y="185"/>
                    </a:cubicBezTo>
                    <a:cubicBezTo>
                      <a:pt x="206" y="183"/>
                      <a:pt x="206" y="180"/>
                      <a:pt x="205" y="178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92" y="150"/>
                      <a:pt x="194" y="144"/>
                      <a:pt x="196" y="139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26" y="133"/>
                      <a:pt x="228" y="131"/>
                      <a:pt x="228" y="128"/>
                    </a:cubicBezTo>
                    <a:cubicBezTo>
                      <a:pt x="228" y="100"/>
                      <a:pt x="228" y="100"/>
                      <a:pt x="228" y="100"/>
                    </a:cubicBezTo>
                    <a:cubicBezTo>
                      <a:pt x="228" y="98"/>
                      <a:pt x="226" y="95"/>
                      <a:pt x="223" y="95"/>
                    </a:cubicBezTo>
                    <a:close/>
                    <a:moveTo>
                      <a:pt x="114" y="149"/>
                    </a:moveTo>
                    <a:cubicBezTo>
                      <a:pt x="95" y="149"/>
                      <a:pt x="79" y="133"/>
                      <a:pt x="79" y="114"/>
                    </a:cubicBezTo>
                    <a:cubicBezTo>
                      <a:pt x="79" y="95"/>
                      <a:pt x="95" y="79"/>
                      <a:pt x="114" y="79"/>
                    </a:cubicBezTo>
                    <a:cubicBezTo>
                      <a:pt x="133" y="79"/>
                      <a:pt x="149" y="95"/>
                      <a:pt x="149" y="114"/>
                    </a:cubicBezTo>
                    <a:cubicBezTo>
                      <a:pt x="149" y="133"/>
                      <a:pt x="133" y="149"/>
                      <a:pt x="114" y="14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iṣ1îdé">
              <a:extLst>
                <a:ext uri="{FF2B5EF4-FFF2-40B4-BE49-F238E27FC236}">
                  <a16:creationId xmlns:a16="http://schemas.microsoft.com/office/drawing/2014/main" id="{69C5509C-3597-428A-B6AB-7C5EAFB6CFB4}"/>
                </a:ext>
              </a:extLst>
            </p:cNvPr>
            <p:cNvGrpSpPr/>
            <p:nvPr/>
          </p:nvGrpSpPr>
          <p:grpSpPr>
            <a:xfrm>
              <a:off x="3945891" y="2276872"/>
              <a:ext cx="722560" cy="722560"/>
              <a:chOff x="4217683" y="2276872"/>
              <a:chExt cx="722560" cy="722560"/>
            </a:xfrm>
          </p:grpSpPr>
          <p:grpSp>
            <p:nvGrpSpPr>
              <p:cNvPr id="28" name="ïsļîḑè">
                <a:extLst>
                  <a:ext uri="{FF2B5EF4-FFF2-40B4-BE49-F238E27FC236}">
                    <a16:creationId xmlns:a16="http://schemas.microsoft.com/office/drawing/2014/main" id="{26CEA3CC-D356-4099-B51E-9BF08AEFA1A1}"/>
                  </a:ext>
                </a:extLst>
              </p:cNvPr>
              <p:cNvGrpSpPr/>
              <p:nvPr/>
            </p:nvGrpSpPr>
            <p:grpSpPr>
              <a:xfrm>
                <a:off x="4217683" y="2276872"/>
                <a:ext cx="722560" cy="722560"/>
                <a:chOff x="4038600" y="1181870"/>
                <a:chExt cx="844550" cy="844550"/>
              </a:xfrm>
            </p:grpSpPr>
            <p:sp>
              <p:nvSpPr>
                <p:cNvPr id="30" name="iṡḻîďè">
                  <a:extLst>
                    <a:ext uri="{FF2B5EF4-FFF2-40B4-BE49-F238E27FC236}">
                      <a16:creationId xmlns:a16="http://schemas.microsoft.com/office/drawing/2014/main" id="{27DBDF37-5A0C-4FD7-B724-14D9FC6D2A12}"/>
                    </a:ext>
                  </a:extLst>
                </p:cNvPr>
                <p:cNvSpPr/>
                <p:nvPr/>
              </p:nvSpPr>
              <p:spPr bwMode="auto">
                <a:xfrm>
                  <a:off x="4038600" y="1181870"/>
                  <a:ext cx="844550" cy="844550"/>
                </a:xfrm>
                <a:prstGeom prst="ellipse">
                  <a:avLst/>
                </a:prstGeom>
                <a:solidFill>
                  <a:schemeClr val="accent2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1" name="ïśḻiḑé">
                  <a:extLst>
                    <a:ext uri="{FF2B5EF4-FFF2-40B4-BE49-F238E27FC236}">
                      <a16:creationId xmlns:a16="http://schemas.microsoft.com/office/drawing/2014/main" id="{211CB84C-B644-491F-B274-64CE66762C20}"/>
                    </a:ext>
                  </a:extLst>
                </p:cNvPr>
                <p:cNvSpPr/>
                <p:nvPr/>
              </p:nvSpPr>
              <p:spPr bwMode="auto">
                <a:xfrm>
                  <a:off x="4079875" y="1223145"/>
                  <a:ext cx="762000" cy="7620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9" name="îṧlidé">
                <a:extLst>
                  <a:ext uri="{FF2B5EF4-FFF2-40B4-BE49-F238E27FC236}">
                    <a16:creationId xmlns:a16="http://schemas.microsoft.com/office/drawing/2014/main" id="{43A46088-29EB-4301-88AB-D63628F17C43}"/>
                  </a:ext>
                </a:extLst>
              </p:cNvPr>
              <p:cNvSpPr/>
              <p:nvPr/>
            </p:nvSpPr>
            <p:spPr bwMode="auto">
              <a:xfrm>
                <a:off x="4332298" y="2391487"/>
                <a:ext cx="493331" cy="493331"/>
              </a:xfrm>
              <a:custGeom>
                <a:avLst/>
                <a:gdLst>
                  <a:gd name="T0" fmla="*/ 130 w 236"/>
                  <a:gd name="T1" fmla="*/ 1 h 236"/>
                  <a:gd name="T2" fmla="*/ 118 w 236"/>
                  <a:gd name="T3" fmla="*/ 0 h 236"/>
                  <a:gd name="T4" fmla="*/ 30 w 236"/>
                  <a:gd name="T5" fmla="*/ 40 h 236"/>
                  <a:gd name="T6" fmla="*/ 68 w 236"/>
                  <a:gd name="T7" fmla="*/ 105 h 236"/>
                  <a:gd name="T8" fmla="*/ 130 w 236"/>
                  <a:gd name="T9" fmla="*/ 1 h 236"/>
                  <a:gd name="T10" fmla="*/ 20 w 236"/>
                  <a:gd name="T11" fmla="*/ 52 h 236"/>
                  <a:gd name="T12" fmla="*/ 0 w 236"/>
                  <a:gd name="T13" fmla="*/ 118 h 236"/>
                  <a:gd name="T14" fmla="*/ 5 w 236"/>
                  <a:gd name="T15" fmla="*/ 153 h 236"/>
                  <a:gd name="T16" fmla="*/ 81 w 236"/>
                  <a:gd name="T17" fmla="*/ 153 h 236"/>
                  <a:gd name="T18" fmla="*/ 20 w 236"/>
                  <a:gd name="T19" fmla="*/ 52 h 236"/>
                  <a:gd name="T20" fmla="*/ 225 w 236"/>
                  <a:gd name="T21" fmla="*/ 68 h 236"/>
                  <a:gd name="T22" fmla="*/ 145 w 236"/>
                  <a:gd name="T23" fmla="*/ 3 h 236"/>
                  <a:gd name="T24" fmla="*/ 106 w 236"/>
                  <a:gd name="T25" fmla="*/ 68 h 236"/>
                  <a:gd name="T26" fmla="*/ 225 w 236"/>
                  <a:gd name="T27" fmla="*/ 68 h 236"/>
                  <a:gd name="T28" fmla="*/ 130 w 236"/>
                  <a:gd name="T29" fmla="*/ 167 h 236"/>
                  <a:gd name="T30" fmla="*/ 11 w 236"/>
                  <a:gd name="T31" fmla="*/ 167 h 236"/>
                  <a:gd name="T32" fmla="*/ 96 w 236"/>
                  <a:gd name="T33" fmla="*/ 234 h 236"/>
                  <a:gd name="T34" fmla="*/ 93 w 236"/>
                  <a:gd name="T35" fmla="*/ 232 h 236"/>
                  <a:gd name="T36" fmla="*/ 130 w 236"/>
                  <a:gd name="T37" fmla="*/ 167 h 236"/>
                  <a:gd name="T38" fmla="*/ 230 w 236"/>
                  <a:gd name="T39" fmla="*/ 82 h 236"/>
                  <a:gd name="T40" fmla="*/ 155 w 236"/>
                  <a:gd name="T41" fmla="*/ 82 h 236"/>
                  <a:gd name="T42" fmla="*/ 215 w 236"/>
                  <a:gd name="T43" fmla="*/ 186 h 236"/>
                  <a:gd name="T44" fmla="*/ 236 w 236"/>
                  <a:gd name="T45" fmla="*/ 118 h 236"/>
                  <a:gd name="T46" fmla="*/ 230 w 236"/>
                  <a:gd name="T47" fmla="*/ 82 h 236"/>
                  <a:gd name="T48" fmla="*/ 108 w 236"/>
                  <a:gd name="T49" fmla="*/ 236 h 236"/>
                  <a:gd name="T50" fmla="*/ 118 w 236"/>
                  <a:gd name="T51" fmla="*/ 236 h 236"/>
                  <a:gd name="T52" fmla="*/ 205 w 236"/>
                  <a:gd name="T53" fmla="*/ 198 h 236"/>
                  <a:gd name="T54" fmla="*/ 167 w 236"/>
                  <a:gd name="T55" fmla="*/ 132 h 236"/>
                  <a:gd name="T56" fmla="*/ 108 w 236"/>
                  <a:gd name="T57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6" h="236">
                    <a:moveTo>
                      <a:pt x="130" y="1"/>
                    </a:moveTo>
                    <a:cubicBezTo>
                      <a:pt x="126" y="0"/>
                      <a:pt x="122" y="0"/>
                      <a:pt x="118" y="0"/>
                    </a:cubicBezTo>
                    <a:cubicBezTo>
                      <a:pt x="83" y="0"/>
                      <a:pt x="51" y="16"/>
                      <a:pt x="30" y="40"/>
                    </a:cubicBezTo>
                    <a:cubicBezTo>
                      <a:pt x="68" y="105"/>
                      <a:pt x="68" y="105"/>
                      <a:pt x="68" y="105"/>
                    </a:cubicBezTo>
                    <a:lnTo>
                      <a:pt x="130" y="1"/>
                    </a:lnTo>
                    <a:close/>
                    <a:moveTo>
                      <a:pt x="20" y="52"/>
                    </a:moveTo>
                    <a:cubicBezTo>
                      <a:pt x="7" y="71"/>
                      <a:pt x="0" y="94"/>
                      <a:pt x="0" y="118"/>
                    </a:cubicBezTo>
                    <a:cubicBezTo>
                      <a:pt x="0" y="130"/>
                      <a:pt x="2" y="142"/>
                      <a:pt x="5" y="153"/>
                    </a:cubicBezTo>
                    <a:cubicBezTo>
                      <a:pt x="81" y="153"/>
                      <a:pt x="81" y="153"/>
                      <a:pt x="81" y="153"/>
                    </a:cubicBezTo>
                    <a:lnTo>
                      <a:pt x="20" y="52"/>
                    </a:lnTo>
                    <a:close/>
                    <a:moveTo>
                      <a:pt x="225" y="68"/>
                    </a:moveTo>
                    <a:cubicBezTo>
                      <a:pt x="210" y="36"/>
                      <a:pt x="180" y="11"/>
                      <a:pt x="145" y="3"/>
                    </a:cubicBezTo>
                    <a:cubicBezTo>
                      <a:pt x="106" y="68"/>
                      <a:pt x="106" y="68"/>
                      <a:pt x="106" y="68"/>
                    </a:cubicBezTo>
                    <a:lnTo>
                      <a:pt x="225" y="68"/>
                    </a:lnTo>
                    <a:close/>
                    <a:moveTo>
                      <a:pt x="130" y="167"/>
                    </a:moveTo>
                    <a:cubicBezTo>
                      <a:pt x="11" y="167"/>
                      <a:pt x="11" y="167"/>
                      <a:pt x="11" y="167"/>
                    </a:cubicBezTo>
                    <a:cubicBezTo>
                      <a:pt x="26" y="201"/>
                      <a:pt x="58" y="227"/>
                      <a:pt x="96" y="234"/>
                    </a:cubicBezTo>
                    <a:cubicBezTo>
                      <a:pt x="93" y="232"/>
                      <a:pt x="93" y="232"/>
                      <a:pt x="93" y="232"/>
                    </a:cubicBezTo>
                    <a:lnTo>
                      <a:pt x="130" y="167"/>
                    </a:lnTo>
                    <a:close/>
                    <a:moveTo>
                      <a:pt x="230" y="82"/>
                    </a:moveTo>
                    <a:cubicBezTo>
                      <a:pt x="155" y="82"/>
                      <a:pt x="155" y="82"/>
                      <a:pt x="155" y="82"/>
                    </a:cubicBezTo>
                    <a:cubicBezTo>
                      <a:pt x="215" y="186"/>
                      <a:pt x="215" y="186"/>
                      <a:pt x="215" y="186"/>
                    </a:cubicBezTo>
                    <a:cubicBezTo>
                      <a:pt x="228" y="167"/>
                      <a:pt x="236" y="143"/>
                      <a:pt x="236" y="118"/>
                    </a:cubicBezTo>
                    <a:cubicBezTo>
                      <a:pt x="236" y="106"/>
                      <a:pt x="234" y="94"/>
                      <a:pt x="230" y="82"/>
                    </a:cubicBezTo>
                    <a:close/>
                    <a:moveTo>
                      <a:pt x="108" y="236"/>
                    </a:moveTo>
                    <a:cubicBezTo>
                      <a:pt x="111" y="236"/>
                      <a:pt x="115" y="236"/>
                      <a:pt x="118" y="236"/>
                    </a:cubicBezTo>
                    <a:cubicBezTo>
                      <a:pt x="152" y="236"/>
                      <a:pt x="183" y="221"/>
                      <a:pt x="205" y="198"/>
                    </a:cubicBezTo>
                    <a:cubicBezTo>
                      <a:pt x="167" y="132"/>
                      <a:pt x="167" y="132"/>
                      <a:pt x="167" y="132"/>
                    </a:cubicBezTo>
                    <a:lnTo>
                      <a:pt x="108" y="23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îSlïḓé">
              <a:extLst>
                <a:ext uri="{FF2B5EF4-FFF2-40B4-BE49-F238E27FC236}">
                  <a16:creationId xmlns:a16="http://schemas.microsoft.com/office/drawing/2014/main" id="{822F018B-3F63-4841-A7FC-371337F13CEB}"/>
                </a:ext>
              </a:extLst>
            </p:cNvPr>
            <p:cNvGrpSpPr/>
            <p:nvPr/>
          </p:nvGrpSpPr>
          <p:grpSpPr>
            <a:xfrm>
              <a:off x="7543376" y="3894110"/>
              <a:ext cx="722560" cy="722560"/>
              <a:chOff x="7236267" y="3894110"/>
              <a:chExt cx="722560" cy="722560"/>
            </a:xfrm>
          </p:grpSpPr>
          <p:grpSp>
            <p:nvGrpSpPr>
              <p:cNvPr id="24" name="išľíďê">
                <a:extLst>
                  <a:ext uri="{FF2B5EF4-FFF2-40B4-BE49-F238E27FC236}">
                    <a16:creationId xmlns:a16="http://schemas.microsoft.com/office/drawing/2014/main" id="{93A68C69-A0D6-4FFF-978A-B4B777C4C4D0}"/>
                  </a:ext>
                </a:extLst>
              </p:cNvPr>
              <p:cNvGrpSpPr/>
              <p:nvPr/>
            </p:nvGrpSpPr>
            <p:grpSpPr>
              <a:xfrm>
                <a:off x="7236267" y="3894110"/>
                <a:ext cx="722560" cy="722560"/>
                <a:chOff x="4038600" y="1181870"/>
                <a:chExt cx="844550" cy="844550"/>
              </a:xfrm>
            </p:grpSpPr>
            <p:sp>
              <p:nvSpPr>
                <p:cNvPr id="26" name="îṥliḋê">
                  <a:extLst>
                    <a:ext uri="{FF2B5EF4-FFF2-40B4-BE49-F238E27FC236}">
                      <a16:creationId xmlns:a16="http://schemas.microsoft.com/office/drawing/2014/main" id="{9BF96911-DC06-49BC-BA67-58B65741558B}"/>
                    </a:ext>
                  </a:extLst>
                </p:cNvPr>
                <p:cNvSpPr/>
                <p:nvPr/>
              </p:nvSpPr>
              <p:spPr bwMode="auto">
                <a:xfrm>
                  <a:off x="4038600" y="1181870"/>
                  <a:ext cx="844550" cy="844550"/>
                </a:xfrm>
                <a:prstGeom prst="ellipse">
                  <a:avLst/>
                </a:prstGeom>
                <a:solidFill>
                  <a:schemeClr val="accent4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7" name="íṧļîḋê">
                  <a:extLst>
                    <a:ext uri="{FF2B5EF4-FFF2-40B4-BE49-F238E27FC236}">
                      <a16:creationId xmlns:a16="http://schemas.microsoft.com/office/drawing/2014/main" id="{B5E3A01B-BFEC-408E-A2BD-4175803598DB}"/>
                    </a:ext>
                  </a:extLst>
                </p:cNvPr>
                <p:cNvSpPr/>
                <p:nvPr/>
              </p:nvSpPr>
              <p:spPr bwMode="auto">
                <a:xfrm>
                  <a:off x="4079875" y="1223145"/>
                  <a:ext cx="762000" cy="7620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5" name="ïsľïďê">
                <a:extLst>
                  <a:ext uri="{FF2B5EF4-FFF2-40B4-BE49-F238E27FC236}">
                    <a16:creationId xmlns:a16="http://schemas.microsoft.com/office/drawing/2014/main" id="{BBB5D9B3-BB05-4097-9042-B916D10F885F}"/>
                  </a:ext>
                </a:extLst>
              </p:cNvPr>
              <p:cNvSpPr/>
              <p:nvPr/>
            </p:nvSpPr>
            <p:spPr bwMode="auto">
              <a:xfrm>
                <a:off x="7350882" y="4008725"/>
                <a:ext cx="493331" cy="493331"/>
              </a:xfrm>
              <a:custGeom>
                <a:avLst/>
                <a:gdLst>
                  <a:gd name="T0" fmla="*/ 116 w 232"/>
                  <a:gd name="T1" fmla="*/ 0 h 232"/>
                  <a:gd name="T2" fmla="*/ 0 w 232"/>
                  <a:gd name="T3" fmla="*/ 116 h 232"/>
                  <a:gd name="T4" fmla="*/ 116 w 232"/>
                  <a:gd name="T5" fmla="*/ 232 h 232"/>
                  <a:gd name="T6" fmla="*/ 232 w 232"/>
                  <a:gd name="T7" fmla="*/ 116 h 232"/>
                  <a:gd name="T8" fmla="*/ 116 w 232"/>
                  <a:gd name="T9" fmla="*/ 0 h 232"/>
                  <a:gd name="T10" fmla="*/ 129 w 232"/>
                  <a:gd name="T11" fmla="*/ 208 h 232"/>
                  <a:gd name="T12" fmla="*/ 129 w 232"/>
                  <a:gd name="T13" fmla="*/ 190 h 232"/>
                  <a:gd name="T14" fmla="*/ 117 w 232"/>
                  <a:gd name="T15" fmla="*/ 178 h 232"/>
                  <a:gd name="T16" fmla="*/ 105 w 232"/>
                  <a:gd name="T17" fmla="*/ 190 h 232"/>
                  <a:gd name="T18" fmla="*/ 105 w 232"/>
                  <a:gd name="T19" fmla="*/ 208 h 232"/>
                  <a:gd name="T20" fmla="*/ 25 w 232"/>
                  <a:gd name="T21" fmla="*/ 129 h 232"/>
                  <a:gd name="T22" fmla="*/ 42 w 232"/>
                  <a:gd name="T23" fmla="*/ 129 h 232"/>
                  <a:gd name="T24" fmla="*/ 53 w 232"/>
                  <a:gd name="T25" fmla="*/ 117 h 232"/>
                  <a:gd name="T26" fmla="*/ 42 w 232"/>
                  <a:gd name="T27" fmla="*/ 105 h 232"/>
                  <a:gd name="T28" fmla="*/ 24 w 232"/>
                  <a:gd name="T29" fmla="*/ 105 h 232"/>
                  <a:gd name="T30" fmla="*/ 104 w 232"/>
                  <a:gd name="T31" fmla="*/ 25 h 232"/>
                  <a:gd name="T32" fmla="*/ 104 w 232"/>
                  <a:gd name="T33" fmla="*/ 41 h 232"/>
                  <a:gd name="T34" fmla="*/ 116 w 232"/>
                  <a:gd name="T35" fmla="*/ 53 h 232"/>
                  <a:gd name="T36" fmla="*/ 128 w 232"/>
                  <a:gd name="T37" fmla="*/ 41 h 232"/>
                  <a:gd name="T38" fmla="*/ 128 w 232"/>
                  <a:gd name="T39" fmla="*/ 25 h 232"/>
                  <a:gd name="T40" fmla="*/ 208 w 232"/>
                  <a:gd name="T41" fmla="*/ 104 h 232"/>
                  <a:gd name="T42" fmla="*/ 190 w 232"/>
                  <a:gd name="T43" fmla="*/ 104 h 232"/>
                  <a:gd name="T44" fmla="*/ 179 w 232"/>
                  <a:gd name="T45" fmla="*/ 116 h 232"/>
                  <a:gd name="T46" fmla="*/ 190 w 232"/>
                  <a:gd name="T47" fmla="*/ 128 h 232"/>
                  <a:gd name="T48" fmla="*/ 208 w 232"/>
                  <a:gd name="T49" fmla="*/ 128 h 232"/>
                  <a:gd name="T50" fmla="*/ 129 w 232"/>
                  <a:gd name="T51" fmla="*/ 208 h 232"/>
                  <a:gd name="T52" fmla="*/ 124 w 232"/>
                  <a:gd name="T53" fmla="*/ 94 h 232"/>
                  <a:gd name="T54" fmla="*/ 70 w 232"/>
                  <a:gd name="T55" fmla="*/ 69 h 232"/>
                  <a:gd name="T56" fmla="*/ 94 w 232"/>
                  <a:gd name="T57" fmla="*/ 124 h 232"/>
                  <a:gd name="T58" fmla="*/ 109 w 232"/>
                  <a:gd name="T59" fmla="*/ 138 h 232"/>
                  <a:gd name="T60" fmla="*/ 163 w 232"/>
                  <a:gd name="T61" fmla="*/ 163 h 232"/>
                  <a:gd name="T62" fmla="*/ 138 w 232"/>
                  <a:gd name="T63" fmla="*/ 108 h 232"/>
                  <a:gd name="T64" fmla="*/ 124 w 232"/>
                  <a:gd name="T65" fmla="*/ 94 h 232"/>
                  <a:gd name="T66" fmla="*/ 123 w 232"/>
                  <a:gd name="T67" fmla="*/ 123 h 232"/>
                  <a:gd name="T68" fmla="*/ 110 w 232"/>
                  <a:gd name="T69" fmla="*/ 123 h 232"/>
                  <a:gd name="T70" fmla="*/ 110 w 232"/>
                  <a:gd name="T71" fmla="*/ 109 h 232"/>
                  <a:gd name="T72" fmla="*/ 123 w 232"/>
                  <a:gd name="T73" fmla="*/ 109 h 232"/>
                  <a:gd name="T74" fmla="*/ 123 w 232"/>
                  <a:gd name="T75" fmla="*/ 12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32" h="232">
                    <a:moveTo>
                      <a:pt x="116" y="0"/>
                    </a:move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lose/>
                    <a:moveTo>
                      <a:pt x="129" y="208"/>
                    </a:moveTo>
                    <a:cubicBezTo>
                      <a:pt x="129" y="190"/>
                      <a:pt x="129" y="190"/>
                      <a:pt x="129" y="190"/>
                    </a:cubicBezTo>
                    <a:cubicBezTo>
                      <a:pt x="129" y="183"/>
                      <a:pt x="123" y="178"/>
                      <a:pt x="117" y="178"/>
                    </a:cubicBezTo>
                    <a:cubicBezTo>
                      <a:pt x="110" y="178"/>
                      <a:pt x="105" y="183"/>
                      <a:pt x="105" y="190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63" y="203"/>
                      <a:pt x="30" y="170"/>
                      <a:pt x="25" y="129"/>
                    </a:cubicBezTo>
                    <a:cubicBezTo>
                      <a:pt x="42" y="129"/>
                      <a:pt x="42" y="129"/>
                      <a:pt x="42" y="129"/>
                    </a:cubicBezTo>
                    <a:cubicBezTo>
                      <a:pt x="48" y="129"/>
                      <a:pt x="53" y="123"/>
                      <a:pt x="53" y="117"/>
                    </a:cubicBezTo>
                    <a:cubicBezTo>
                      <a:pt x="53" y="110"/>
                      <a:pt x="48" y="105"/>
                      <a:pt x="42" y="105"/>
                    </a:cubicBezTo>
                    <a:cubicBezTo>
                      <a:pt x="24" y="105"/>
                      <a:pt x="24" y="105"/>
                      <a:pt x="24" y="105"/>
                    </a:cubicBezTo>
                    <a:cubicBezTo>
                      <a:pt x="29" y="63"/>
                      <a:pt x="63" y="30"/>
                      <a:pt x="104" y="25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4" y="47"/>
                      <a:pt x="109" y="53"/>
                      <a:pt x="116" y="53"/>
                    </a:cubicBezTo>
                    <a:cubicBezTo>
                      <a:pt x="122" y="53"/>
                      <a:pt x="128" y="47"/>
                      <a:pt x="128" y="41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69" y="30"/>
                      <a:pt x="202" y="63"/>
                      <a:pt x="208" y="104"/>
                    </a:cubicBezTo>
                    <a:cubicBezTo>
                      <a:pt x="190" y="104"/>
                      <a:pt x="190" y="104"/>
                      <a:pt x="190" y="104"/>
                    </a:cubicBezTo>
                    <a:cubicBezTo>
                      <a:pt x="184" y="104"/>
                      <a:pt x="179" y="109"/>
                      <a:pt x="179" y="116"/>
                    </a:cubicBezTo>
                    <a:cubicBezTo>
                      <a:pt x="179" y="122"/>
                      <a:pt x="184" y="128"/>
                      <a:pt x="190" y="128"/>
                    </a:cubicBezTo>
                    <a:cubicBezTo>
                      <a:pt x="208" y="128"/>
                      <a:pt x="208" y="128"/>
                      <a:pt x="208" y="128"/>
                    </a:cubicBezTo>
                    <a:cubicBezTo>
                      <a:pt x="203" y="169"/>
                      <a:pt x="170" y="202"/>
                      <a:pt x="129" y="208"/>
                    </a:cubicBezTo>
                    <a:close/>
                    <a:moveTo>
                      <a:pt x="124" y="94"/>
                    </a:moveTo>
                    <a:cubicBezTo>
                      <a:pt x="70" y="69"/>
                      <a:pt x="70" y="69"/>
                      <a:pt x="70" y="69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97" y="129"/>
                      <a:pt x="103" y="136"/>
                      <a:pt x="109" y="138"/>
                    </a:cubicBez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38" y="108"/>
                      <a:pt x="138" y="108"/>
                      <a:pt x="138" y="108"/>
                    </a:cubicBezTo>
                    <a:cubicBezTo>
                      <a:pt x="136" y="103"/>
                      <a:pt x="130" y="96"/>
                      <a:pt x="124" y="94"/>
                    </a:cubicBezTo>
                    <a:close/>
                    <a:moveTo>
                      <a:pt x="123" y="123"/>
                    </a:moveTo>
                    <a:cubicBezTo>
                      <a:pt x="119" y="126"/>
                      <a:pt x="113" y="126"/>
                      <a:pt x="110" y="123"/>
                    </a:cubicBezTo>
                    <a:cubicBezTo>
                      <a:pt x="106" y="119"/>
                      <a:pt x="106" y="113"/>
                      <a:pt x="110" y="109"/>
                    </a:cubicBezTo>
                    <a:cubicBezTo>
                      <a:pt x="113" y="106"/>
                      <a:pt x="119" y="106"/>
                      <a:pt x="123" y="109"/>
                    </a:cubicBezTo>
                    <a:cubicBezTo>
                      <a:pt x="127" y="113"/>
                      <a:pt x="127" y="119"/>
                      <a:pt x="123" y="12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iṧḻíḍe">
              <a:extLst>
                <a:ext uri="{FF2B5EF4-FFF2-40B4-BE49-F238E27FC236}">
                  <a16:creationId xmlns:a16="http://schemas.microsoft.com/office/drawing/2014/main" id="{491CE923-A90F-48B5-A5A4-7FA116671D06}"/>
                </a:ext>
              </a:extLst>
            </p:cNvPr>
            <p:cNvGrpSpPr/>
            <p:nvPr/>
          </p:nvGrpSpPr>
          <p:grpSpPr>
            <a:xfrm>
              <a:off x="3945891" y="3895732"/>
              <a:ext cx="722560" cy="722560"/>
              <a:chOff x="4217683" y="3895732"/>
              <a:chExt cx="722560" cy="722560"/>
            </a:xfrm>
          </p:grpSpPr>
          <p:sp>
            <p:nvSpPr>
              <p:cNvPr id="21" name="íṥḻíḓè">
                <a:extLst>
                  <a:ext uri="{FF2B5EF4-FFF2-40B4-BE49-F238E27FC236}">
                    <a16:creationId xmlns:a16="http://schemas.microsoft.com/office/drawing/2014/main" id="{BFDBF25F-C5E2-4898-8FB3-3AED1C237F0D}"/>
                  </a:ext>
                </a:extLst>
              </p:cNvPr>
              <p:cNvSpPr/>
              <p:nvPr/>
            </p:nvSpPr>
            <p:spPr bwMode="auto">
              <a:xfrm>
                <a:off x="4217683" y="3895732"/>
                <a:ext cx="722560" cy="722560"/>
              </a:xfrm>
              <a:prstGeom prst="ellipse">
                <a:avLst/>
              </a:prstGeom>
              <a:solidFill>
                <a:schemeClr val="accent3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iŝḷïḍe">
                <a:extLst>
                  <a:ext uri="{FF2B5EF4-FFF2-40B4-BE49-F238E27FC236}">
                    <a16:creationId xmlns:a16="http://schemas.microsoft.com/office/drawing/2014/main" id="{D7BEEA43-25CD-4FDC-8E99-DC5A6677FAF0}"/>
                  </a:ext>
                </a:extLst>
              </p:cNvPr>
              <p:cNvSpPr/>
              <p:nvPr/>
            </p:nvSpPr>
            <p:spPr bwMode="auto">
              <a:xfrm>
                <a:off x="4252996" y="3931045"/>
                <a:ext cx="651934" cy="65193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iŝļïḋê">
                <a:extLst>
                  <a:ext uri="{FF2B5EF4-FFF2-40B4-BE49-F238E27FC236}">
                    <a16:creationId xmlns:a16="http://schemas.microsoft.com/office/drawing/2014/main" id="{FC761302-6903-4F4B-A3BE-3A66812854B3}"/>
                  </a:ext>
                </a:extLst>
              </p:cNvPr>
              <p:cNvSpPr/>
              <p:nvPr/>
            </p:nvSpPr>
            <p:spPr bwMode="auto">
              <a:xfrm>
                <a:off x="4332298" y="4010347"/>
                <a:ext cx="493331" cy="493331"/>
              </a:xfrm>
              <a:custGeom>
                <a:avLst/>
                <a:gdLst>
                  <a:gd name="T0" fmla="*/ 182 w 236"/>
                  <a:gd name="T1" fmla="*/ 109 h 236"/>
                  <a:gd name="T2" fmla="*/ 157 w 236"/>
                  <a:gd name="T3" fmla="*/ 103 h 236"/>
                  <a:gd name="T4" fmla="*/ 134 w 236"/>
                  <a:gd name="T5" fmla="*/ 102 h 236"/>
                  <a:gd name="T6" fmla="*/ 120 w 236"/>
                  <a:gd name="T7" fmla="*/ 114 h 236"/>
                  <a:gd name="T8" fmla="*/ 118 w 236"/>
                  <a:gd name="T9" fmla="*/ 129 h 236"/>
                  <a:gd name="T10" fmla="*/ 122 w 236"/>
                  <a:gd name="T11" fmla="*/ 141 h 236"/>
                  <a:gd name="T12" fmla="*/ 135 w 236"/>
                  <a:gd name="T13" fmla="*/ 156 h 236"/>
                  <a:gd name="T14" fmla="*/ 139 w 236"/>
                  <a:gd name="T15" fmla="*/ 185 h 236"/>
                  <a:gd name="T16" fmla="*/ 152 w 236"/>
                  <a:gd name="T17" fmla="*/ 198 h 236"/>
                  <a:gd name="T18" fmla="*/ 169 w 236"/>
                  <a:gd name="T19" fmla="*/ 180 h 236"/>
                  <a:gd name="T20" fmla="*/ 187 w 236"/>
                  <a:gd name="T21" fmla="*/ 150 h 236"/>
                  <a:gd name="T22" fmla="*/ 200 w 236"/>
                  <a:gd name="T23" fmla="*/ 122 h 236"/>
                  <a:gd name="T24" fmla="*/ 182 w 236"/>
                  <a:gd name="T25" fmla="*/ 109 h 236"/>
                  <a:gd name="T26" fmla="*/ 118 w 236"/>
                  <a:gd name="T27" fmla="*/ 0 h 236"/>
                  <a:gd name="T28" fmla="*/ 0 w 236"/>
                  <a:gd name="T29" fmla="*/ 118 h 236"/>
                  <a:gd name="T30" fmla="*/ 118 w 236"/>
                  <a:gd name="T31" fmla="*/ 236 h 236"/>
                  <a:gd name="T32" fmla="*/ 236 w 236"/>
                  <a:gd name="T33" fmla="*/ 118 h 236"/>
                  <a:gd name="T34" fmla="*/ 118 w 236"/>
                  <a:gd name="T35" fmla="*/ 0 h 236"/>
                  <a:gd name="T36" fmla="*/ 126 w 236"/>
                  <a:gd name="T37" fmla="*/ 212 h 236"/>
                  <a:gd name="T38" fmla="*/ 128 w 236"/>
                  <a:gd name="T39" fmla="*/ 208 h 236"/>
                  <a:gd name="T40" fmla="*/ 125 w 236"/>
                  <a:gd name="T41" fmla="*/ 186 h 236"/>
                  <a:gd name="T42" fmla="*/ 105 w 236"/>
                  <a:gd name="T43" fmla="*/ 186 h 236"/>
                  <a:gd name="T44" fmla="*/ 98 w 236"/>
                  <a:gd name="T45" fmla="*/ 207 h 236"/>
                  <a:gd name="T46" fmla="*/ 102 w 236"/>
                  <a:gd name="T47" fmla="*/ 211 h 236"/>
                  <a:gd name="T48" fmla="*/ 34 w 236"/>
                  <a:gd name="T49" fmla="*/ 161 h 236"/>
                  <a:gd name="T50" fmla="*/ 44 w 236"/>
                  <a:gd name="T51" fmla="*/ 157 h 236"/>
                  <a:gd name="T52" fmla="*/ 44 w 236"/>
                  <a:gd name="T53" fmla="*/ 157 h 236"/>
                  <a:gd name="T54" fmla="*/ 81 w 236"/>
                  <a:gd name="T55" fmla="*/ 142 h 236"/>
                  <a:gd name="T56" fmla="*/ 81 w 236"/>
                  <a:gd name="T57" fmla="*/ 118 h 236"/>
                  <a:gd name="T58" fmla="*/ 55 w 236"/>
                  <a:gd name="T59" fmla="*/ 94 h 236"/>
                  <a:gd name="T60" fmla="*/ 28 w 236"/>
                  <a:gd name="T61" fmla="*/ 90 h 236"/>
                  <a:gd name="T62" fmla="*/ 84 w 236"/>
                  <a:gd name="T63" fmla="*/ 30 h 236"/>
                  <a:gd name="T64" fmla="*/ 84 w 236"/>
                  <a:gd name="T65" fmla="*/ 31 h 236"/>
                  <a:gd name="T66" fmla="*/ 102 w 236"/>
                  <a:gd name="T67" fmla="*/ 56 h 236"/>
                  <a:gd name="T68" fmla="*/ 120 w 236"/>
                  <a:gd name="T69" fmla="*/ 79 h 236"/>
                  <a:gd name="T70" fmla="*/ 131 w 236"/>
                  <a:gd name="T71" fmla="*/ 97 h 236"/>
                  <a:gd name="T72" fmla="*/ 146 w 236"/>
                  <a:gd name="T73" fmla="*/ 88 h 236"/>
                  <a:gd name="T74" fmla="*/ 177 w 236"/>
                  <a:gd name="T75" fmla="*/ 66 h 236"/>
                  <a:gd name="T76" fmla="*/ 190 w 236"/>
                  <a:gd name="T77" fmla="*/ 57 h 236"/>
                  <a:gd name="T78" fmla="*/ 212 w 236"/>
                  <a:gd name="T79" fmla="*/ 118 h 236"/>
                  <a:gd name="T80" fmla="*/ 126 w 236"/>
                  <a:gd name="T81" fmla="*/ 212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6" h="236">
                    <a:moveTo>
                      <a:pt x="182" y="109"/>
                    </a:moveTo>
                    <a:cubicBezTo>
                      <a:pt x="172" y="107"/>
                      <a:pt x="161" y="105"/>
                      <a:pt x="157" y="103"/>
                    </a:cubicBezTo>
                    <a:cubicBezTo>
                      <a:pt x="153" y="102"/>
                      <a:pt x="143" y="101"/>
                      <a:pt x="134" y="102"/>
                    </a:cubicBezTo>
                    <a:cubicBezTo>
                      <a:pt x="125" y="103"/>
                      <a:pt x="119" y="109"/>
                      <a:pt x="120" y="114"/>
                    </a:cubicBezTo>
                    <a:cubicBezTo>
                      <a:pt x="121" y="119"/>
                      <a:pt x="120" y="126"/>
                      <a:pt x="118" y="129"/>
                    </a:cubicBezTo>
                    <a:cubicBezTo>
                      <a:pt x="117" y="132"/>
                      <a:pt x="118" y="138"/>
                      <a:pt x="122" y="141"/>
                    </a:cubicBezTo>
                    <a:cubicBezTo>
                      <a:pt x="127" y="144"/>
                      <a:pt x="132" y="151"/>
                      <a:pt x="135" y="156"/>
                    </a:cubicBezTo>
                    <a:cubicBezTo>
                      <a:pt x="138" y="162"/>
                      <a:pt x="140" y="175"/>
                      <a:pt x="139" y="185"/>
                    </a:cubicBezTo>
                    <a:cubicBezTo>
                      <a:pt x="139" y="195"/>
                      <a:pt x="145" y="201"/>
                      <a:pt x="152" y="198"/>
                    </a:cubicBezTo>
                    <a:cubicBezTo>
                      <a:pt x="160" y="195"/>
                      <a:pt x="167" y="187"/>
                      <a:pt x="169" y="180"/>
                    </a:cubicBezTo>
                    <a:cubicBezTo>
                      <a:pt x="171" y="174"/>
                      <a:pt x="179" y="160"/>
                      <a:pt x="187" y="150"/>
                    </a:cubicBezTo>
                    <a:cubicBezTo>
                      <a:pt x="195" y="140"/>
                      <a:pt x="201" y="127"/>
                      <a:pt x="200" y="122"/>
                    </a:cubicBezTo>
                    <a:cubicBezTo>
                      <a:pt x="200" y="116"/>
                      <a:pt x="191" y="111"/>
                      <a:pt x="182" y="109"/>
                    </a:cubicBezTo>
                    <a:close/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26" y="212"/>
                    </a:moveTo>
                    <a:cubicBezTo>
                      <a:pt x="127" y="211"/>
                      <a:pt x="128" y="209"/>
                      <a:pt x="128" y="208"/>
                    </a:cubicBezTo>
                    <a:cubicBezTo>
                      <a:pt x="130" y="201"/>
                      <a:pt x="128" y="191"/>
                      <a:pt x="125" y="186"/>
                    </a:cubicBezTo>
                    <a:cubicBezTo>
                      <a:pt x="121" y="181"/>
                      <a:pt x="112" y="181"/>
                      <a:pt x="105" y="186"/>
                    </a:cubicBezTo>
                    <a:cubicBezTo>
                      <a:pt x="97" y="191"/>
                      <a:pt x="94" y="200"/>
                      <a:pt x="98" y="207"/>
                    </a:cubicBezTo>
                    <a:cubicBezTo>
                      <a:pt x="99" y="208"/>
                      <a:pt x="100" y="210"/>
                      <a:pt x="102" y="211"/>
                    </a:cubicBezTo>
                    <a:cubicBezTo>
                      <a:pt x="72" y="206"/>
                      <a:pt x="47" y="187"/>
                      <a:pt x="34" y="161"/>
                    </a:cubicBezTo>
                    <a:cubicBezTo>
                      <a:pt x="37" y="161"/>
                      <a:pt x="40" y="159"/>
                      <a:pt x="44" y="157"/>
                    </a:cubicBezTo>
                    <a:cubicBezTo>
                      <a:pt x="44" y="157"/>
                      <a:pt x="44" y="157"/>
                      <a:pt x="44" y="157"/>
                    </a:cubicBezTo>
                    <a:cubicBezTo>
                      <a:pt x="57" y="148"/>
                      <a:pt x="74" y="141"/>
                      <a:pt x="81" y="142"/>
                    </a:cubicBezTo>
                    <a:cubicBezTo>
                      <a:pt x="89" y="142"/>
                      <a:pt x="89" y="131"/>
                      <a:pt x="81" y="118"/>
                    </a:cubicBezTo>
                    <a:cubicBezTo>
                      <a:pt x="74" y="105"/>
                      <a:pt x="62" y="94"/>
                      <a:pt x="55" y="94"/>
                    </a:cubicBezTo>
                    <a:cubicBezTo>
                      <a:pt x="48" y="94"/>
                      <a:pt x="36" y="92"/>
                      <a:pt x="28" y="90"/>
                    </a:cubicBezTo>
                    <a:cubicBezTo>
                      <a:pt x="37" y="62"/>
                      <a:pt x="58" y="41"/>
                      <a:pt x="84" y="30"/>
                    </a:cubicBezTo>
                    <a:cubicBezTo>
                      <a:pt x="84" y="31"/>
                      <a:pt x="84" y="31"/>
                      <a:pt x="84" y="31"/>
                    </a:cubicBezTo>
                    <a:cubicBezTo>
                      <a:pt x="86" y="39"/>
                      <a:pt x="95" y="50"/>
                      <a:pt x="102" y="56"/>
                    </a:cubicBezTo>
                    <a:cubicBezTo>
                      <a:pt x="110" y="62"/>
                      <a:pt x="118" y="72"/>
                      <a:pt x="120" y="79"/>
                    </a:cubicBezTo>
                    <a:cubicBezTo>
                      <a:pt x="122" y="85"/>
                      <a:pt x="127" y="93"/>
                      <a:pt x="131" y="97"/>
                    </a:cubicBezTo>
                    <a:cubicBezTo>
                      <a:pt x="136" y="100"/>
                      <a:pt x="142" y="96"/>
                      <a:pt x="146" y="88"/>
                    </a:cubicBezTo>
                    <a:cubicBezTo>
                      <a:pt x="150" y="80"/>
                      <a:pt x="164" y="70"/>
                      <a:pt x="177" y="66"/>
                    </a:cubicBezTo>
                    <a:cubicBezTo>
                      <a:pt x="183" y="64"/>
                      <a:pt x="187" y="61"/>
                      <a:pt x="190" y="57"/>
                    </a:cubicBezTo>
                    <a:cubicBezTo>
                      <a:pt x="204" y="74"/>
                      <a:pt x="212" y="95"/>
                      <a:pt x="212" y="118"/>
                    </a:cubicBezTo>
                    <a:cubicBezTo>
                      <a:pt x="212" y="168"/>
                      <a:pt x="174" y="208"/>
                      <a:pt x="126" y="21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îS1ide">
              <a:extLst>
                <a:ext uri="{FF2B5EF4-FFF2-40B4-BE49-F238E27FC236}">
                  <a16:creationId xmlns:a16="http://schemas.microsoft.com/office/drawing/2014/main" id="{957E303F-276E-46C9-A59A-2C0C6E237909}"/>
                </a:ext>
              </a:extLst>
            </p:cNvPr>
            <p:cNvSpPr txBox="1"/>
            <p:nvPr/>
          </p:nvSpPr>
          <p:spPr bwMode="auto">
            <a:xfrm>
              <a:off x="8265941" y="3892454"/>
              <a:ext cx="2980800" cy="340735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l" latinLnBrk="0"/>
              <a:r>
                <a:rPr lang="en-US" altLang="zh-CN" sz="1600" b="1" dirty="0">
                  <a:effectLst/>
                </a:rPr>
                <a:t>Text here</a:t>
              </a:r>
              <a:endParaRPr lang="zh-CN" altLang="en-US" sz="1600" b="1" dirty="0">
                <a:effectLst/>
              </a:endParaRPr>
            </a:p>
          </p:txBody>
        </p:sp>
        <p:sp>
          <p:nvSpPr>
            <p:cNvPr id="14" name="îs1ïḋé">
              <a:extLst>
                <a:ext uri="{FF2B5EF4-FFF2-40B4-BE49-F238E27FC236}">
                  <a16:creationId xmlns:a16="http://schemas.microsoft.com/office/drawing/2014/main" id="{B4F47B8A-8100-468C-A691-5098E1C1247C}"/>
                </a:ext>
              </a:extLst>
            </p:cNvPr>
            <p:cNvSpPr txBox="1"/>
            <p:nvPr/>
          </p:nvSpPr>
          <p:spPr bwMode="auto">
            <a:xfrm>
              <a:off x="8265939" y="4233187"/>
              <a:ext cx="2980800" cy="89280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  <a:endParaRPr lang="zh-CN" altLang="en-US" sz="1000" dirty="0"/>
            </a:p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When you copy &amp; paste, choose "keep text only" option.</a:t>
              </a:r>
              <a:endParaRPr lang="zh-CN" altLang="en-US" sz="1000" dirty="0"/>
            </a:p>
          </p:txBody>
        </p:sp>
        <p:sp>
          <p:nvSpPr>
            <p:cNvPr id="15" name="íṥḻíḓè">
              <a:extLst>
                <a:ext uri="{FF2B5EF4-FFF2-40B4-BE49-F238E27FC236}">
                  <a16:creationId xmlns:a16="http://schemas.microsoft.com/office/drawing/2014/main" id="{2B8BAAAB-2C47-4894-BC7A-D8A2315A7728}"/>
                </a:ext>
              </a:extLst>
            </p:cNvPr>
            <p:cNvSpPr txBox="1"/>
            <p:nvPr/>
          </p:nvSpPr>
          <p:spPr bwMode="auto">
            <a:xfrm>
              <a:off x="8258724" y="2276872"/>
              <a:ext cx="2980800" cy="340735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l" latinLnBrk="0"/>
              <a:r>
                <a:rPr lang="en-US" altLang="zh-CN" sz="1600" b="1" dirty="0">
                  <a:effectLst/>
                </a:rPr>
                <a:t>Text here</a:t>
              </a:r>
              <a:endParaRPr lang="zh-CN" altLang="en-US" sz="1600" b="1" dirty="0">
                <a:effectLst/>
              </a:endParaRPr>
            </a:p>
          </p:txBody>
        </p:sp>
        <p:sp>
          <p:nvSpPr>
            <p:cNvPr id="16" name="îsḻiďé">
              <a:extLst>
                <a:ext uri="{FF2B5EF4-FFF2-40B4-BE49-F238E27FC236}">
                  <a16:creationId xmlns:a16="http://schemas.microsoft.com/office/drawing/2014/main" id="{0D6FAA4D-FD74-4AA3-A5A6-BA90FB8F03E3}"/>
                </a:ext>
              </a:extLst>
            </p:cNvPr>
            <p:cNvSpPr txBox="1"/>
            <p:nvPr/>
          </p:nvSpPr>
          <p:spPr bwMode="auto">
            <a:xfrm>
              <a:off x="8258722" y="2617605"/>
              <a:ext cx="2980800" cy="89280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  <a:endParaRPr lang="zh-CN" altLang="en-US" sz="1000" dirty="0"/>
            </a:p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When you copy &amp; paste, choose "keep text only" option.</a:t>
              </a:r>
              <a:endParaRPr lang="zh-CN" altLang="en-US" sz="1000" dirty="0"/>
            </a:p>
          </p:txBody>
        </p:sp>
        <p:sp>
          <p:nvSpPr>
            <p:cNvPr id="17" name="iṩlîḑè">
              <a:extLst>
                <a:ext uri="{FF2B5EF4-FFF2-40B4-BE49-F238E27FC236}">
                  <a16:creationId xmlns:a16="http://schemas.microsoft.com/office/drawing/2014/main" id="{32D93DB6-29D0-4F01-8C38-AF03B2384D1A}"/>
                </a:ext>
              </a:extLst>
            </p:cNvPr>
            <p:cNvSpPr txBox="1"/>
            <p:nvPr/>
          </p:nvSpPr>
          <p:spPr bwMode="auto">
            <a:xfrm>
              <a:off x="966000" y="3892454"/>
              <a:ext cx="2979889" cy="340735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r" latinLnBrk="0"/>
              <a:r>
                <a:rPr lang="en-US" altLang="zh-CN" sz="1600" b="1" dirty="0">
                  <a:effectLst/>
                </a:rPr>
                <a:t>Text here</a:t>
              </a:r>
              <a:endParaRPr lang="zh-CN" altLang="en-US" sz="1600" b="1" dirty="0">
                <a:effectLst/>
              </a:endParaRPr>
            </a:p>
          </p:txBody>
        </p:sp>
        <p:sp>
          <p:nvSpPr>
            <p:cNvPr id="18" name="íşḻíḍê">
              <a:extLst>
                <a:ext uri="{FF2B5EF4-FFF2-40B4-BE49-F238E27FC236}">
                  <a16:creationId xmlns:a16="http://schemas.microsoft.com/office/drawing/2014/main" id="{623386A0-38A5-4F1C-8AB9-00D4E6D5915A}"/>
                </a:ext>
              </a:extLst>
            </p:cNvPr>
            <p:cNvSpPr txBox="1"/>
            <p:nvPr/>
          </p:nvSpPr>
          <p:spPr bwMode="auto">
            <a:xfrm>
              <a:off x="966000" y="4233188"/>
              <a:ext cx="2979888" cy="893023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marL="171450" indent="-171450" algn="r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  <a:endParaRPr lang="zh-CN" altLang="en-US" sz="1000" dirty="0"/>
            </a:p>
            <a:p>
              <a:pPr marL="171450" indent="-171450" algn="r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When you copy &amp; paste, choose "keep text only" option.</a:t>
              </a:r>
              <a:endParaRPr lang="zh-CN" altLang="en-US" sz="1000" dirty="0"/>
            </a:p>
          </p:txBody>
        </p:sp>
        <p:sp>
          <p:nvSpPr>
            <p:cNvPr id="19" name="ï$ľîḓé">
              <a:extLst>
                <a:ext uri="{FF2B5EF4-FFF2-40B4-BE49-F238E27FC236}">
                  <a16:creationId xmlns:a16="http://schemas.microsoft.com/office/drawing/2014/main" id="{331C2BC9-0027-4BC8-AA50-09E08540F3C0}"/>
                </a:ext>
              </a:extLst>
            </p:cNvPr>
            <p:cNvSpPr txBox="1"/>
            <p:nvPr/>
          </p:nvSpPr>
          <p:spPr bwMode="auto">
            <a:xfrm>
              <a:off x="966000" y="2276872"/>
              <a:ext cx="2979889" cy="340735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r" latinLnBrk="0"/>
              <a:r>
                <a:rPr lang="en-US" altLang="zh-CN" sz="1600" b="1" dirty="0">
                  <a:effectLst/>
                </a:rPr>
                <a:t>Text here</a:t>
              </a:r>
              <a:endParaRPr lang="zh-CN" altLang="en-US" sz="1600" b="1" dirty="0">
                <a:effectLst/>
              </a:endParaRPr>
            </a:p>
          </p:txBody>
        </p:sp>
        <p:sp>
          <p:nvSpPr>
            <p:cNvPr id="20" name="isľíḑê">
              <a:extLst>
                <a:ext uri="{FF2B5EF4-FFF2-40B4-BE49-F238E27FC236}">
                  <a16:creationId xmlns:a16="http://schemas.microsoft.com/office/drawing/2014/main" id="{B023FE87-501F-4069-8AFD-F6C01184E8E6}"/>
                </a:ext>
              </a:extLst>
            </p:cNvPr>
            <p:cNvSpPr txBox="1"/>
            <p:nvPr/>
          </p:nvSpPr>
          <p:spPr bwMode="auto">
            <a:xfrm>
              <a:off x="966000" y="2617606"/>
              <a:ext cx="2979888" cy="893023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marL="171450" indent="-171450" algn="r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Supporting text here.</a:t>
              </a:r>
              <a:endParaRPr lang="zh-CN" altLang="en-US" sz="1000" dirty="0"/>
            </a:p>
            <a:p>
              <a:pPr marL="171450" indent="-171450" algn="r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/>
                <a:t>When you copy &amp; paste, choose "keep text only" option.</a:t>
              </a:r>
              <a:endParaRPr lang="zh-CN" alt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2729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7C2EAF-2691-4E33-9D73-65565FB9B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643458A-A69E-4753-916C-ED2E25839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16D1314-D568-48EA-82A5-C3F8D6466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22</a:t>
            </a:fld>
            <a:endParaRPr lang="zh-CN" altLang="en-US"/>
          </a:p>
        </p:txBody>
      </p:sp>
      <p:grpSp>
        <p:nvGrpSpPr>
          <p:cNvPr id="5" name="4ce0353e-2c1b-4b83-8b9f-2a69efa1e97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F6CB65FE-D127-401B-A76D-FB913D0EFDCE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893825" y="1122313"/>
            <a:ext cx="10485375" cy="5021310"/>
            <a:chOff x="893825" y="1122313"/>
            <a:chExt cx="10485376" cy="5021310"/>
          </a:xfrm>
        </p:grpSpPr>
        <p:grpSp>
          <p:nvGrpSpPr>
            <p:cNvPr id="6" name="isľíḋè">
              <a:extLst>
                <a:ext uri="{FF2B5EF4-FFF2-40B4-BE49-F238E27FC236}">
                  <a16:creationId xmlns:a16="http://schemas.microsoft.com/office/drawing/2014/main" id="{456BB5B3-0FC3-4441-A6CB-0D96ACB89442}"/>
                </a:ext>
              </a:extLst>
            </p:cNvPr>
            <p:cNvGrpSpPr/>
            <p:nvPr/>
          </p:nvGrpSpPr>
          <p:grpSpPr>
            <a:xfrm>
              <a:off x="5339924" y="1122313"/>
              <a:ext cx="6039277" cy="5021310"/>
              <a:chOff x="5339918" y="1289061"/>
              <a:chExt cx="5457687" cy="4537754"/>
            </a:xfrm>
          </p:grpSpPr>
          <p:grpSp>
            <p:nvGrpSpPr>
              <p:cNvPr id="13" name="îŝľîdê">
                <a:extLst>
                  <a:ext uri="{FF2B5EF4-FFF2-40B4-BE49-F238E27FC236}">
                    <a16:creationId xmlns:a16="http://schemas.microsoft.com/office/drawing/2014/main" id="{BCB49201-7246-4CBC-A2B2-05BECE087394}"/>
                  </a:ext>
                </a:extLst>
              </p:cNvPr>
              <p:cNvGrpSpPr/>
              <p:nvPr/>
            </p:nvGrpSpPr>
            <p:grpSpPr>
              <a:xfrm>
                <a:off x="5339918" y="1703050"/>
                <a:ext cx="2710980" cy="2111064"/>
                <a:chOff x="4814101" y="1314952"/>
                <a:chExt cx="3614505" cy="2814638"/>
              </a:xfrm>
              <a:solidFill>
                <a:schemeClr val="tx2">
                  <a:lumMod val="20000"/>
                  <a:lumOff val="80000"/>
                </a:schemeClr>
              </a:solidFill>
            </p:grpSpPr>
            <p:sp>
              <p:nvSpPr>
                <p:cNvPr id="155" name="îṩļïḍe">
                  <a:extLst>
                    <a:ext uri="{FF2B5EF4-FFF2-40B4-BE49-F238E27FC236}">
                      <a16:creationId xmlns:a16="http://schemas.microsoft.com/office/drawing/2014/main" id="{789D367C-21C5-42A1-9C0E-8CA61C3C9948}"/>
                    </a:ext>
                  </a:extLst>
                </p:cNvPr>
                <p:cNvSpPr/>
                <p:nvPr/>
              </p:nvSpPr>
              <p:spPr bwMode="auto">
                <a:xfrm>
                  <a:off x="7011500" y="1314952"/>
                  <a:ext cx="246623" cy="199648"/>
                </a:xfrm>
                <a:custGeom>
                  <a:avLst/>
                  <a:gdLst>
                    <a:gd name="T0" fmla="*/ 77 w 77"/>
                    <a:gd name="T1" fmla="*/ 7 h 62"/>
                    <a:gd name="T2" fmla="*/ 68 w 77"/>
                    <a:gd name="T3" fmla="*/ 10 h 62"/>
                    <a:gd name="T4" fmla="*/ 75 w 77"/>
                    <a:gd name="T5" fmla="*/ 1 h 62"/>
                    <a:gd name="T6" fmla="*/ 65 w 77"/>
                    <a:gd name="T7" fmla="*/ 5 h 62"/>
                    <a:gd name="T8" fmla="*/ 53 w 77"/>
                    <a:gd name="T9" fmla="*/ 0 h 62"/>
                    <a:gd name="T10" fmla="*/ 38 w 77"/>
                    <a:gd name="T11" fmla="*/ 15 h 62"/>
                    <a:gd name="T12" fmla="*/ 38 w 77"/>
                    <a:gd name="T13" fmla="*/ 19 h 62"/>
                    <a:gd name="T14" fmla="*/ 6 w 77"/>
                    <a:gd name="T15" fmla="*/ 3 h 62"/>
                    <a:gd name="T16" fmla="*/ 3 w 77"/>
                    <a:gd name="T17" fmla="*/ 10 h 62"/>
                    <a:gd name="T18" fmla="*/ 10 w 77"/>
                    <a:gd name="T19" fmla="*/ 24 h 62"/>
                    <a:gd name="T20" fmla="*/ 3 w 77"/>
                    <a:gd name="T21" fmla="*/ 22 h 62"/>
                    <a:gd name="T22" fmla="*/ 3 w 77"/>
                    <a:gd name="T23" fmla="*/ 22 h 62"/>
                    <a:gd name="T24" fmla="*/ 16 w 77"/>
                    <a:gd name="T25" fmla="*/ 37 h 62"/>
                    <a:gd name="T26" fmla="*/ 12 w 77"/>
                    <a:gd name="T27" fmla="*/ 38 h 62"/>
                    <a:gd name="T28" fmla="*/ 9 w 77"/>
                    <a:gd name="T29" fmla="*/ 38 h 62"/>
                    <a:gd name="T30" fmla="*/ 24 w 77"/>
                    <a:gd name="T31" fmla="*/ 48 h 62"/>
                    <a:gd name="T32" fmla="*/ 4 w 77"/>
                    <a:gd name="T33" fmla="*/ 55 h 62"/>
                    <a:gd name="T34" fmla="*/ 0 w 77"/>
                    <a:gd name="T35" fmla="*/ 55 h 62"/>
                    <a:gd name="T36" fmla="*/ 24 w 77"/>
                    <a:gd name="T37" fmla="*/ 62 h 62"/>
                    <a:gd name="T38" fmla="*/ 69 w 77"/>
                    <a:gd name="T39" fmla="*/ 17 h 62"/>
                    <a:gd name="T40" fmla="*/ 69 w 77"/>
                    <a:gd name="T41" fmla="*/ 15 h 62"/>
                    <a:gd name="T42" fmla="*/ 77 w 77"/>
                    <a:gd name="T43" fmla="*/ 7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77" h="62">
                      <a:moveTo>
                        <a:pt x="77" y="7"/>
                      </a:moveTo>
                      <a:cubicBezTo>
                        <a:pt x="74" y="8"/>
                        <a:pt x="71" y="9"/>
                        <a:pt x="68" y="10"/>
                      </a:cubicBezTo>
                      <a:cubicBezTo>
                        <a:pt x="71" y="8"/>
                        <a:pt x="74" y="4"/>
                        <a:pt x="75" y="1"/>
                      </a:cubicBezTo>
                      <a:cubicBezTo>
                        <a:pt x="72" y="3"/>
                        <a:pt x="68" y="4"/>
                        <a:pt x="65" y="5"/>
                      </a:cubicBezTo>
                      <a:cubicBezTo>
                        <a:pt x="62" y="2"/>
                        <a:pt x="58" y="0"/>
                        <a:pt x="53" y="0"/>
                      </a:cubicBezTo>
                      <a:cubicBezTo>
                        <a:pt x="45" y="0"/>
                        <a:pt x="38" y="7"/>
                        <a:pt x="38" y="15"/>
                      </a:cubicBezTo>
                      <a:cubicBezTo>
                        <a:pt x="38" y="17"/>
                        <a:pt x="38" y="18"/>
                        <a:pt x="38" y="19"/>
                      </a:cubicBezTo>
                      <a:cubicBezTo>
                        <a:pt x="25" y="18"/>
                        <a:pt x="13" y="12"/>
                        <a:pt x="6" y="3"/>
                      </a:cubicBezTo>
                      <a:cubicBezTo>
                        <a:pt x="4" y="5"/>
                        <a:pt x="3" y="8"/>
                        <a:pt x="3" y="10"/>
                      </a:cubicBezTo>
                      <a:cubicBezTo>
                        <a:pt x="3" y="16"/>
                        <a:pt x="6" y="21"/>
                        <a:pt x="10" y="24"/>
                      </a:cubicBezTo>
                      <a:cubicBezTo>
                        <a:pt x="8" y="24"/>
                        <a:pt x="5" y="23"/>
                        <a:pt x="3" y="22"/>
                      </a:cubicBezTo>
                      <a:cubicBezTo>
                        <a:pt x="3" y="22"/>
                        <a:pt x="3" y="22"/>
                        <a:pt x="3" y="22"/>
                      </a:cubicBezTo>
                      <a:cubicBezTo>
                        <a:pt x="3" y="29"/>
                        <a:pt x="9" y="36"/>
                        <a:pt x="16" y="37"/>
                      </a:cubicBezTo>
                      <a:cubicBezTo>
                        <a:pt x="15" y="38"/>
                        <a:pt x="13" y="38"/>
                        <a:pt x="12" y="38"/>
                      </a:cubicBezTo>
                      <a:cubicBezTo>
                        <a:pt x="11" y="38"/>
                        <a:pt x="10" y="38"/>
                        <a:pt x="9" y="38"/>
                      </a:cubicBezTo>
                      <a:cubicBezTo>
                        <a:pt x="11" y="44"/>
                        <a:pt x="17" y="48"/>
                        <a:pt x="24" y="48"/>
                      </a:cubicBezTo>
                      <a:cubicBezTo>
                        <a:pt x="18" y="53"/>
                        <a:pt x="11" y="55"/>
                        <a:pt x="4" y="55"/>
                      </a:cubicBezTo>
                      <a:cubicBezTo>
                        <a:pt x="3" y="55"/>
                        <a:pt x="1" y="55"/>
                        <a:pt x="0" y="55"/>
                      </a:cubicBezTo>
                      <a:cubicBezTo>
                        <a:pt x="7" y="59"/>
                        <a:pt x="15" y="62"/>
                        <a:pt x="24" y="62"/>
                      </a:cubicBezTo>
                      <a:cubicBezTo>
                        <a:pt x="53" y="62"/>
                        <a:pt x="69" y="38"/>
                        <a:pt x="69" y="17"/>
                      </a:cubicBezTo>
                      <a:cubicBezTo>
                        <a:pt x="69" y="17"/>
                        <a:pt x="69" y="16"/>
                        <a:pt x="69" y="15"/>
                      </a:cubicBezTo>
                      <a:cubicBezTo>
                        <a:pt x="72" y="13"/>
                        <a:pt x="75" y="10"/>
                        <a:pt x="77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56" name="îslíďê">
                  <a:extLst>
                    <a:ext uri="{FF2B5EF4-FFF2-40B4-BE49-F238E27FC236}">
                      <a16:creationId xmlns:a16="http://schemas.microsoft.com/office/drawing/2014/main" id="{081AC19A-5E6A-4360-B017-6E1F9BFA69E2}"/>
                    </a:ext>
                  </a:extLst>
                </p:cNvPr>
                <p:cNvSpPr/>
                <p:nvPr/>
              </p:nvSpPr>
              <p:spPr bwMode="auto">
                <a:xfrm>
                  <a:off x="7246379" y="2080266"/>
                  <a:ext cx="246623" cy="246623"/>
                </a:xfrm>
                <a:custGeom>
                  <a:avLst/>
                  <a:gdLst>
                    <a:gd name="T0" fmla="*/ 38 w 77"/>
                    <a:gd name="T1" fmla="*/ 0 h 77"/>
                    <a:gd name="T2" fmla="*/ 0 w 77"/>
                    <a:gd name="T3" fmla="*/ 39 h 77"/>
                    <a:gd name="T4" fmla="*/ 38 w 77"/>
                    <a:gd name="T5" fmla="*/ 77 h 77"/>
                    <a:gd name="T6" fmla="*/ 77 w 77"/>
                    <a:gd name="T7" fmla="*/ 39 h 77"/>
                    <a:gd name="T8" fmla="*/ 38 w 77"/>
                    <a:gd name="T9" fmla="*/ 0 h 77"/>
                    <a:gd name="T10" fmla="*/ 24 w 77"/>
                    <a:gd name="T11" fmla="*/ 39 h 77"/>
                    <a:gd name="T12" fmla="*/ 38 w 77"/>
                    <a:gd name="T13" fmla="*/ 24 h 77"/>
                    <a:gd name="T14" fmla="*/ 53 w 77"/>
                    <a:gd name="T15" fmla="*/ 39 h 77"/>
                    <a:gd name="T16" fmla="*/ 38 w 77"/>
                    <a:gd name="T17" fmla="*/ 53 h 77"/>
                    <a:gd name="T18" fmla="*/ 24 w 77"/>
                    <a:gd name="T19" fmla="*/ 39 h 77"/>
                    <a:gd name="T20" fmla="*/ 70 w 77"/>
                    <a:gd name="T21" fmla="*/ 52 h 77"/>
                    <a:gd name="T22" fmla="*/ 70 w 77"/>
                    <a:gd name="T23" fmla="*/ 52 h 77"/>
                    <a:gd name="T24" fmla="*/ 56 w 77"/>
                    <a:gd name="T25" fmla="*/ 46 h 77"/>
                    <a:gd name="T26" fmla="*/ 58 w 77"/>
                    <a:gd name="T27" fmla="*/ 39 h 77"/>
                    <a:gd name="T28" fmla="*/ 56 w 77"/>
                    <a:gd name="T29" fmla="*/ 31 h 77"/>
                    <a:gd name="T30" fmla="*/ 66 w 77"/>
                    <a:gd name="T31" fmla="*/ 27 h 77"/>
                    <a:gd name="T32" fmla="*/ 70 w 77"/>
                    <a:gd name="T33" fmla="*/ 26 h 77"/>
                    <a:gd name="T34" fmla="*/ 72 w 77"/>
                    <a:gd name="T35" fmla="*/ 39 h 77"/>
                    <a:gd name="T36" fmla="*/ 70 w 77"/>
                    <a:gd name="T37" fmla="*/ 52 h 77"/>
                    <a:gd name="T38" fmla="*/ 51 w 77"/>
                    <a:gd name="T39" fmla="*/ 7 h 77"/>
                    <a:gd name="T40" fmla="*/ 51 w 77"/>
                    <a:gd name="T41" fmla="*/ 7 h 77"/>
                    <a:gd name="T42" fmla="*/ 51 w 77"/>
                    <a:gd name="T43" fmla="*/ 7 h 77"/>
                    <a:gd name="T44" fmla="*/ 46 w 77"/>
                    <a:gd name="T45" fmla="*/ 21 h 77"/>
                    <a:gd name="T46" fmla="*/ 38 w 77"/>
                    <a:gd name="T47" fmla="*/ 19 h 77"/>
                    <a:gd name="T48" fmla="*/ 31 w 77"/>
                    <a:gd name="T49" fmla="*/ 21 h 77"/>
                    <a:gd name="T50" fmla="*/ 28 w 77"/>
                    <a:gd name="T51" fmla="*/ 14 h 77"/>
                    <a:gd name="T52" fmla="*/ 25 w 77"/>
                    <a:gd name="T53" fmla="*/ 7 h 77"/>
                    <a:gd name="T54" fmla="*/ 38 w 77"/>
                    <a:gd name="T55" fmla="*/ 5 h 77"/>
                    <a:gd name="T56" fmla="*/ 51 w 77"/>
                    <a:gd name="T57" fmla="*/ 7 h 77"/>
                    <a:gd name="T58" fmla="*/ 7 w 77"/>
                    <a:gd name="T59" fmla="*/ 26 h 77"/>
                    <a:gd name="T60" fmla="*/ 14 w 77"/>
                    <a:gd name="T61" fmla="*/ 29 h 77"/>
                    <a:gd name="T62" fmla="*/ 20 w 77"/>
                    <a:gd name="T63" fmla="*/ 31 h 77"/>
                    <a:gd name="T64" fmla="*/ 19 w 77"/>
                    <a:gd name="T65" fmla="*/ 39 h 77"/>
                    <a:gd name="T66" fmla="*/ 20 w 77"/>
                    <a:gd name="T67" fmla="*/ 46 h 77"/>
                    <a:gd name="T68" fmla="*/ 7 w 77"/>
                    <a:gd name="T69" fmla="*/ 52 h 77"/>
                    <a:gd name="T70" fmla="*/ 4 w 77"/>
                    <a:gd name="T71" fmla="*/ 39 h 77"/>
                    <a:gd name="T72" fmla="*/ 7 w 77"/>
                    <a:gd name="T73" fmla="*/ 26 h 77"/>
                    <a:gd name="T74" fmla="*/ 25 w 77"/>
                    <a:gd name="T75" fmla="*/ 70 h 77"/>
                    <a:gd name="T76" fmla="*/ 27 w 77"/>
                    <a:gd name="T77" fmla="*/ 66 h 77"/>
                    <a:gd name="T78" fmla="*/ 31 w 77"/>
                    <a:gd name="T79" fmla="*/ 57 h 77"/>
                    <a:gd name="T80" fmla="*/ 38 w 77"/>
                    <a:gd name="T81" fmla="*/ 58 h 77"/>
                    <a:gd name="T82" fmla="*/ 46 w 77"/>
                    <a:gd name="T83" fmla="*/ 57 h 77"/>
                    <a:gd name="T84" fmla="*/ 51 w 77"/>
                    <a:gd name="T85" fmla="*/ 70 h 77"/>
                    <a:gd name="T86" fmla="*/ 51 w 77"/>
                    <a:gd name="T87" fmla="*/ 70 h 77"/>
                    <a:gd name="T88" fmla="*/ 51 w 77"/>
                    <a:gd name="T89" fmla="*/ 70 h 77"/>
                    <a:gd name="T90" fmla="*/ 38 w 77"/>
                    <a:gd name="T91" fmla="*/ 73 h 77"/>
                    <a:gd name="T92" fmla="*/ 25 w 77"/>
                    <a:gd name="T93" fmla="*/ 7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77" h="77">
                      <a:moveTo>
                        <a:pt x="38" y="0"/>
                      </a:moveTo>
                      <a:cubicBezTo>
                        <a:pt x="17" y="0"/>
                        <a:pt x="0" y="17"/>
                        <a:pt x="0" y="39"/>
                      </a:cubicBezTo>
                      <a:cubicBezTo>
                        <a:pt x="0" y="60"/>
                        <a:pt x="17" y="77"/>
                        <a:pt x="38" y="77"/>
                      </a:cubicBezTo>
                      <a:cubicBezTo>
                        <a:pt x="60" y="77"/>
                        <a:pt x="77" y="60"/>
                        <a:pt x="77" y="39"/>
                      </a:cubicBezTo>
                      <a:cubicBezTo>
                        <a:pt x="77" y="17"/>
                        <a:pt x="60" y="0"/>
                        <a:pt x="38" y="0"/>
                      </a:cubicBezTo>
                      <a:close/>
                      <a:moveTo>
                        <a:pt x="24" y="39"/>
                      </a:moveTo>
                      <a:cubicBezTo>
                        <a:pt x="24" y="31"/>
                        <a:pt x="30" y="24"/>
                        <a:pt x="38" y="24"/>
                      </a:cubicBezTo>
                      <a:cubicBezTo>
                        <a:pt x="46" y="24"/>
                        <a:pt x="53" y="31"/>
                        <a:pt x="53" y="39"/>
                      </a:cubicBezTo>
                      <a:cubicBezTo>
                        <a:pt x="53" y="47"/>
                        <a:pt x="46" y="53"/>
                        <a:pt x="38" y="53"/>
                      </a:cubicBezTo>
                      <a:cubicBezTo>
                        <a:pt x="30" y="53"/>
                        <a:pt x="24" y="47"/>
                        <a:pt x="24" y="39"/>
                      </a:cubicBezTo>
                      <a:close/>
                      <a:moveTo>
                        <a:pt x="70" y="52"/>
                      </a:moveTo>
                      <a:cubicBezTo>
                        <a:pt x="70" y="52"/>
                        <a:pt x="70" y="52"/>
                        <a:pt x="70" y="52"/>
                      </a:cubicBezTo>
                      <a:cubicBezTo>
                        <a:pt x="56" y="46"/>
                        <a:pt x="56" y="46"/>
                        <a:pt x="56" y="46"/>
                      </a:cubicBezTo>
                      <a:cubicBezTo>
                        <a:pt x="57" y="44"/>
                        <a:pt x="58" y="41"/>
                        <a:pt x="58" y="39"/>
                      </a:cubicBezTo>
                      <a:cubicBezTo>
                        <a:pt x="58" y="36"/>
                        <a:pt x="57" y="34"/>
                        <a:pt x="56" y="31"/>
                      </a:cubicBezTo>
                      <a:cubicBezTo>
                        <a:pt x="66" y="27"/>
                        <a:pt x="66" y="27"/>
                        <a:pt x="66" y="27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1" y="30"/>
                        <a:pt x="72" y="34"/>
                        <a:pt x="72" y="39"/>
                      </a:cubicBezTo>
                      <a:cubicBezTo>
                        <a:pt x="72" y="43"/>
                        <a:pt x="71" y="48"/>
                        <a:pt x="70" y="52"/>
                      </a:cubicBezTo>
                      <a:close/>
                      <a:moveTo>
                        <a:pt x="51" y="7"/>
                      </a:moveTo>
                      <a:cubicBezTo>
                        <a:pt x="51" y="7"/>
                        <a:pt x="51" y="7"/>
                        <a:pt x="51" y="7"/>
                      </a:cubicBezTo>
                      <a:cubicBezTo>
                        <a:pt x="51" y="7"/>
                        <a:pt x="51" y="7"/>
                        <a:pt x="51" y="7"/>
                      </a:cubicBezTo>
                      <a:cubicBezTo>
                        <a:pt x="46" y="21"/>
                        <a:pt x="46" y="21"/>
                        <a:pt x="46" y="21"/>
                      </a:cubicBezTo>
                      <a:cubicBezTo>
                        <a:pt x="43" y="20"/>
                        <a:pt x="41" y="19"/>
                        <a:pt x="38" y="19"/>
                      </a:cubicBezTo>
                      <a:cubicBezTo>
                        <a:pt x="36" y="19"/>
                        <a:pt x="33" y="20"/>
                        <a:pt x="31" y="21"/>
                      </a:cubicBezTo>
                      <a:cubicBezTo>
                        <a:pt x="28" y="14"/>
                        <a:pt x="28" y="14"/>
                        <a:pt x="28" y="14"/>
                      </a:cubicBezTo>
                      <a:cubicBezTo>
                        <a:pt x="25" y="7"/>
                        <a:pt x="25" y="7"/>
                        <a:pt x="25" y="7"/>
                      </a:cubicBezTo>
                      <a:cubicBezTo>
                        <a:pt x="29" y="6"/>
                        <a:pt x="34" y="5"/>
                        <a:pt x="38" y="5"/>
                      </a:cubicBezTo>
                      <a:cubicBezTo>
                        <a:pt x="43" y="5"/>
                        <a:pt x="47" y="6"/>
                        <a:pt x="51" y="7"/>
                      </a:cubicBezTo>
                      <a:close/>
                      <a:moveTo>
                        <a:pt x="7" y="26"/>
                      </a:move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20" y="31"/>
                        <a:pt x="20" y="31"/>
                        <a:pt x="20" y="31"/>
                      </a:cubicBezTo>
                      <a:cubicBezTo>
                        <a:pt x="19" y="34"/>
                        <a:pt x="19" y="36"/>
                        <a:pt x="19" y="39"/>
                      </a:cubicBezTo>
                      <a:cubicBezTo>
                        <a:pt x="19" y="41"/>
                        <a:pt x="19" y="44"/>
                        <a:pt x="20" y="46"/>
                      </a:cubicBezTo>
                      <a:cubicBezTo>
                        <a:pt x="7" y="52"/>
                        <a:pt x="7" y="52"/>
                        <a:pt x="7" y="52"/>
                      </a:cubicBezTo>
                      <a:cubicBezTo>
                        <a:pt x="5" y="48"/>
                        <a:pt x="4" y="43"/>
                        <a:pt x="4" y="39"/>
                      </a:cubicBezTo>
                      <a:cubicBezTo>
                        <a:pt x="4" y="34"/>
                        <a:pt x="5" y="30"/>
                        <a:pt x="7" y="26"/>
                      </a:cubicBezTo>
                      <a:close/>
                      <a:moveTo>
                        <a:pt x="25" y="70"/>
                      </a:moveTo>
                      <a:cubicBezTo>
                        <a:pt x="27" y="66"/>
                        <a:pt x="27" y="66"/>
                        <a:pt x="27" y="66"/>
                      </a:cubicBezTo>
                      <a:cubicBezTo>
                        <a:pt x="31" y="57"/>
                        <a:pt x="31" y="57"/>
                        <a:pt x="31" y="57"/>
                      </a:cubicBezTo>
                      <a:cubicBezTo>
                        <a:pt x="33" y="58"/>
                        <a:pt x="36" y="58"/>
                        <a:pt x="38" y="58"/>
                      </a:cubicBezTo>
                      <a:cubicBezTo>
                        <a:pt x="41" y="58"/>
                        <a:pt x="43" y="58"/>
                        <a:pt x="46" y="57"/>
                      </a:cubicBezTo>
                      <a:cubicBezTo>
                        <a:pt x="51" y="70"/>
                        <a:pt x="51" y="70"/>
                        <a:pt x="51" y="70"/>
                      </a:cubicBezTo>
                      <a:cubicBezTo>
                        <a:pt x="51" y="70"/>
                        <a:pt x="51" y="70"/>
                        <a:pt x="51" y="70"/>
                      </a:cubicBezTo>
                      <a:cubicBezTo>
                        <a:pt x="51" y="70"/>
                        <a:pt x="51" y="70"/>
                        <a:pt x="51" y="70"/>
                      </a:cubicBezTo>
                      <a:cubicBezTo>
                        <a:pt x="47" y="72"/>
                        <a:pt x="43" y="73"/>
                        <a:pt x="38" y="73"/>
                      </a:cubicBezTo>
                      <a:cubicBezTo>
                        <a:pt x="34" y="73"/>
                        <a:pt x="29" y="72"/>
                        <a:pt x="25" y="7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57" name="îşḻîḑê">
                  <a:extLst>
                    <a:ext uri="{FF2B5EF4-FFF2-40B4-BE49-F238E27FC236}">
                      <a16:creationId xmlns:a16="http://schemas.microsoft.com/office/drawing/2014/main" id="{84FA67FD-EF80-47DD-9E3A-D702AF0EE8C0}"/>
                    </a:ext>
                  </a:extLst>
                </p:cNvPr>
                <p:cNvSpPr/>
                <p:nvPr/>
              </p:nvSpPr>
              <p:spPr bwMode="auto">
                <a:xfrm>
                  <a:off x="6616120" y="2281872"/>
                  <a:ext cx="211391" cy="172245"/>
                </a:xfrm>
                <a:custGeom>
                  <a:avLst/>
                  <a:gdLst>
                    <a:gd name="T0" fmla="*/ 66 w 66"/>
                    <a:gd name="T1" fmla="*/ 29 h 54"/>
                    <a:gd name="T2" fmla="*/ 58 w 66"/>
                    <a:gd name="T3" fmla="*/ 13 h 54"/>
                    <a:gd name="T4" fmla="*/ 46 w 66"/>
                    <a:gd name="T5" fmla="*/ 13 h 54"/>
                    <a:gd name="T6" fmla="*/ 46 w 66"/>
                    <a:gd name="T7" fmla="*/ 4 h 54"/>
                    <a:gd name="T8" fmla="*/ 42 w 66"/>
                    <a:gd name="T9" fmla="*/ 0 h 54"/>
                    <a:gd name="T10" fmla="*/ 4 w 66"/>
                    <a:gd name="T11" fmla="*/ 0 h 54"/>
                    <a:gd name="T12" fmla="*/ 0 w 66"/>
                    <a:gd name="T13" fmla="*/ 4 h 54"/>
                    <a:gd name="T14" fmla="*/ 0 w 66"/>
                    <a:gd name="T15" fmla="*/ 37 h 54"/>
                    <a:gd name="T16" fmla="*/ 4 w 66"/>
                    <a:gd name="T17" fmla="*/ 41 h 54"/>
                    <a:gd name="T18" fmla="*/ 10 w 66"/>
                    <a:gd name="T19" fmla="*/ 41 h 54"/>
                    <a:gd name="T20" fmla="*/ 9 w 66"/>
                    <a:gd name="T21" fmla="*/ 46 h 54"/>
                    <a:gd name="T22" fmla="*/ 17 w 66"/>
                    <a:gd name="T23" fmla="*/ 54 h 54"/>
                    <a:gd name="T24" fmla="*/ 25 w 66"/>
                    <a:gd name="T25" fmla="*/ 46 h 54"/>
                    <a:gd name="T26" fmla="*/ 24 w 66"/>
                    <a:gd name="T27" fmla="*/ 41 h 54"/>
                    <a:gd name="T28" fmla="*/ 47 w 66"/>
                    <a:gd name="T29" fmla="*/ 41 h 54"/>
                    <a:gd name="T30" fmla="*/ 46 w 66"/>
                    <a:gd name="T31" fmla="*/ 46 h 54"/>
                    <a:gd name="T32" fmla="*/ 54 w 66"/>
                    <a:gd name="T33" fmla="*/ 54 h 54"/>
                    <a:gd name="T34" fmla="*/ 62 w 66"/>
                    <a:gd name="T35" fmla="*/ 46 h 54"/>
                    <a:gd name="T36" fmla="*/ 61 w 66"/>
                    <a:gd name="T37" fmla="*/ 41 h 54"/>
                    <a:gd name="T38" fmla="*/ 66 w 66"/>
                    <a:gd name="T39" fmla="*/ 41 h 54"/>
                    <a:gd name="T40" fmla="*/ 66 w 66"/>
                    <a:gd name="T41" fmla="*/ 29 h 54"/>
                    <a:gd name="T42" fmla="*/ 46 w 66"/>
                    <a:gd name="T43" fmla="*/ 29 h 54"/>
                    <a:gd name="T44" fmla="*/ 46 w 66"/>
                    <a:gd name="T45" fmla="*/ 19 h 54"/>
                    <a:gd name="T46" fmla="*/ 54 w 66"/>
                    <a:gd name="T47" fmla="*/ 19 h 54"/>
                    <a:gd name="T48" fmla="*/ 59 w 66"/>
                    <a:gd name="T49" fmla="*/ 29 h 54"/>
                    <a:gd name="T50" fmla="*/ 46 w 66"/>
                    <a:gd name="T51" fmla="*/ 29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66" h="54">
                      <a:moveTo>
                        <a:pt x="66" y="29"/>
                      </a:moveTo>
                      <a:cubicBezTo>
                        <a:pt x="58" y="13"/>
                        <a:pt x="58" y="13"/>
                        <a:pt x="58" y="13"/>
                      </a:cubicBezTo>
                      <a:cubicBezTo>
                        <a:pt x="46" y="13"/>
                        <a:pt x="46" y="13"/>
                        <a:pt x="46" y="13"/>
                      </a:cubicBezTo>
                      <a:cubicBezTo>
                        <a:pt x="46" y="4"/>
                        <a:pt x="46" y="4"/>
                        <a:pt x="46" y="4"/>
                      </a:cubicBezTo>
                      <a:cubicBezTo>
                        <a:pt x="46" y="2"/>
                        <a:pt x="44" y="0"/>
                        <a:pt x="42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4" y="41"/>
                        <a:pt x="4" y="41"/>
                        <a:pt x="4" y="41"/>
                      </a:cubicBezTo>
                      <a:cubicBezTo>
                        <a:pt x="10" y="41"/>
                        <a:pt x="10" y="41"/>
                        <a:pt x="10" y="41"/>
                      </a:cubicBezTo>
                      <a:cubicBezTo>
                        <a:pt x="9" y="43"/>
                        <a:pt x="9" y="44"/>
                        <a:pt x="9" y="46"/>
                      </a:cubicBezTo>
                      <a:cubicBezTo>
                        <a:pt x="9" y="50"/>
                        <a:pt x="12" y="54"/>
                        <a:pt x="17" y="54"/>
                      </a:cubicBezTo>
                      <a:cubicBezTo>
                        <a:pt x="21" y="54"/>
                        <a:pt x="25" y="50"/>
                        <a:pt x="25" y="46"/>
                      </a:cubicBezTo>
                      <a:cubicBezTo>
                        <a:pt x="25" y="44"/>
                        <a:pt x="25" y="43"/>
                        <a:pt x="24" y="41"/>
                      </a:cubicBezTo>
                      <a:cubicBezTo>
                        <a:pt x="47" y="41"/>
                        <a:pt x="47" y="41"/>
                        <a:pt x="47" y="41"/>
                      </a:cubicBezTo>
                      <a:cubicBezTo>
                        <a:pt x="46" y="43"/>
                        <a:pt x="46" y="44"/>
                        <a:pt x="46" y="46"/>
                      </a:cubicBezTo>
                      <a:cubicBezTo>
                        <a:pt x="46" y="50"/>
                        <a:pt x="49" y="54"/>
                        <a:pt x="54" y="54"/>
                      </a:cubicBezTo>
                      <a:cubicBezTo>
                        <a:pt x="59" y="54"/>
                        <a:pt x="62" y="50"/>
                        <a:pt x="62" y="46"/>
                      </a:cubicBezTo>
                      <a:cubicBezTo>
                        <a:pt x="62" y="44"/>
                        <a:pt x="62" y="43"/>
                        <a:pt x="61" y="41"/>
                      </a:cubicBezTo>
                      <a:cubicBezTo>
                        <a:pt x="66" y="41"/>
                        <a:pt x="66" y="41"/>
                        <a:pt x="66" y="41"/>
                      </a:cubicBezTo>
                      <a:lnTo>
                        <a:pt x="66" y="29"/>
                      </a:lnTo>
                      <a:close/>
                      <a:moveTo>
                        <a:pt x="46" y="29"/>
                      </a:moveTo>
                      <a:cubicBezTo>
                        <a:pt x="46" y="19"/>
                        <a:pt x="46" y="19"/>
                        <a:pt x="46" y="19"/>
                      </a:cubicBezTo>
                      <a:cubicBezTo>
                        <a:pt x="54" y="19"/>
                        <a:pt x="54" y="19"/>
                        <a:pt x="54" y="19"/>
                      </a:cubicBezTo>
                      <a:cubicBezTo>
                        <a:pt x="59" y="29"/>
                        <a:pt x="59" y="29"/>
                        <a:pt x="59" y="29"/>
                      </a:cubicBezTo>
                      <a:lnTo>
                        <a:pt x="46" y="2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58" name="îśḷiḑe">
                  <a:extLst>
                    <a:ext uri="{FF2B5EF4-FFF2-40B4-BE49-F238E27FC236}">
                      <a16:creationId xmlns:a16="http://schemas.microsoft.com/office/drawing/2014/main" id="{80663E0E-6529-4779-8229-6DE320B68D44}"/>
                    </a:ext>
                  </a:extLst>
                </p:cNvPr>
                <p:cNvSpPr/>
                <p:nvPr/>
              </p:nvSpPr>
              <p:spPr bwMode="auto">
                <a:xfrm>
                  <a:off x="6242269" y="1630081"/>
                  <a:ext cx="211391" cy="183989"/>
                </a:xfrm>
                <a:custGeom>
                  <a:avLst/>
                  <a:gdLst>
                    <a:gd name="T0" fmla="*/ 66 w 66"/>
                    <a:gd name="T1" fmla="*/ 19 h 58"/>
                    <a:gd name="T2" fmla="*/ 47 w 66"/>
                    <a:gd name="T3" fmla="*/ 0 h 58"/>
                    <a:gd name="T4" fmla="*/ 33 w 66"/>
                    <a:gd name="T5" fmla="*/ 6 h 58"/>
                    <a:gd name="T6" fmla="*/ 19 w 66"/>
                    <a:gd name="T7" fmla="*/ 0 h 58"/>
                    <a:gd name="T8" fmla="*/ 0 w 66"/>
                    <a:gd name="T9" fmla="*/ 19 h 58"/>
                    <a:gd name="T10" fmla="*/ 6 w 66"/>
                    <a:gd name="T11" fmla="*/ 33 h 58"/>
                    <a:gd name="T12" fmla="*/ 6 w 66"/>
                    <a:gd name="T13" fmla="*/ 33 h 58"/>
                    <a:gd name="T14" fmla="*/ 26 w 66"/>
                    <a:gd name="T15" fmla="*/ 54 h 58"/>
                    <a:gd name="T16" fmla="*/ 33 w 66"/>
                    <a:gd name="T17" fmla="*/ 58 h 58"/>
                    <a:gd name="T18" fmla="*/ 39 w 66"/>
                    <a:gd name="T19" fmla="*/ 54 h 58"/>
                    <a:gd name="T20" fmla="*/ 59 w 66"/>
                    <a:gd name="T21" fmla="*/ 33 h 58"/>
                    <a:gd name="T22" fmla="*/ 59 w 66"/>
                    <a:gd name="T23" fmla="*/ 33 h 58"/>
                    <a:gd name="T24" fmla="*/ 66 w 66"/>
                    <a:gd name="T25" fmla="*/ 19 h 58"/>
                    <a:gd name="T26" fmla="*/ 54 w 66"/>
                    <a:gd name="T27" fmla="*/ 27 h 58"/>
                    <a:gd name="T28" fmla="*/ 33 w 66"/>
                    <a:gd name="T29" fmla="*/ 48 h 58"/>
                    <a:gd name="T30" fmla="*/ 33 w 66"/>
                    <a:gd name="T31" fmla="*/ 48 h 58"/>
                    <a:gd name="T32" fmla="*/ 32 w 66"/>
                    <a:gd name="T33" fmla="*/ 48 h 58"/>
                    <a:gd name="T34" fmla="*/ 11 w 66"/>
                    <a:gd name="T35" fmla="*/ 27 h 58"/>
                    <a:gd name="T36" fmla="*/ 8 w 66"/>
                    <a:gd name="T37" fmla="*/ 19 h 58"/>
                    <a:gd name="T38" fmla="*/ 19 w 66"/>
                    <a:gd name="T39" fmla="*/ 8 h 58"/>
                    <a:gd name="T40" fmla="*/ 27 w 66"/>
                    <a:gd name="T41" fmla="*/ 12 h 58"/>
                    <a:gd name="T42" fmla="*/ 33 w 66"/>
                    <a:gd name="T43" fmla="*/ 19 h 58"/>
                    <a:gd name="T44" fmla="*/ 39 w 66"/>
                    <a:gd name="T45" fmla="*/ 12 h 58"/>
                    <a:gd name="T46" fmla="*/ 47 w 66"/>
                    <a:gd name="T47" fmla="*/ 8 h 58"/>
                    <a:gd name="T48" fmla="*/ 57 w 66"/>
                    <a:gd name="T49" fmla="*/ 19 h 58"/>
                    <a:gd name="T50" fmla="*/ 54 w 66"/>
                    <a:gd name="T51" fmla="*/ 27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66" h="58">
                      <a:moveTo>
                        <a:pt x="66" y="19"/>
                      </a:moveTo>
                      <a:cubicBezTo>
                        <a:pt x="66" y="9"/>
                        <a:pt x="57" y="0"/>
                        <a:pt x="47" y="0"/>
                      </a:cubicBezTo>
                      <a:cubicBezTo>
                        <a:pt x="41" y="0"/>
                        <a:pt x="36" y="3"/>
                        <a:pt x="33" y="6"/>
                      </a:cubicBezTo>
                      <a:cubicBezTo>
                        <a:pt x="29" y="3"/>
                        <a:pt x="24" y="0"/>
                        <a:pt x="19" y="0"/>
                      </a:cubicBezTo>
                      <a:cubicBezTo>
                        <a:pt x="8" y="0"/>
                        <a:pt x="0" y="9"/>
                        <a:pt x="0" y="19"/>
                      </a:cubicBezTo>
                      <a:cubicBezTo>
                        <a:pt x="0" y="25"/>
                        <a:pt x="2" y="30"/>
                        <a:pt x="6" y="33"/>
                      </a:cubicBezTo>
                      <a:cubicBezTo>
                        <a:pt x="6" y="33"/>
                        <a:pt x="6" y="33"/>
                        <a:pt x="6" y="33"/>
                      </a:cubicBezTo>
                      <a:cubicBezTo>
                        <a:pt x="26" y="54"/>
                        <a:pt x="26" y="54"/>
                        <a:pt x="26" y="54"/>
                      </a:cubicBezTo>
                      <a:cubicBezTo>
                        <a:pt x="28" y="56"/>
                        <a:pt x="31" y="58"/>
                        <a:pt x="33" y="58"/>
                      </a:cubicBezTo>
                      <a:cubicBezTo>
                        <a:pt x="35" y="58"/>
                        <a:pt x="37" y="56"/>
                        <a:pt x="39" y="54"/>
                      </a:cubicBezTo>
                      <a:cubicBezTo>
                        <a:pt x="59" y="33"/>
                        <a:pt x="59" y="33"/>
                        <a:pt x="59" y="33"/>
                      </a:cubicBezTo>
                      <a:cubicBezTo>
                        <a:pt x="59" y="33"/>
                        <a:pt x="59" y="33"/>
                        <a:pt x="59" y="33"/>
                      </a:cubicBezTo>
                      <a:cubicBezTo>
                        <a:pt x="63" y="30"/>
                        <a:pt x="66" y="25"/>
                        <a:pt x="66" y="19"/>
                      </a:cubicBezTo>
                      <a:close/>
                      <a:moveTo>
                        <a:pt x="54" y="27"/>
                      </a:moveTo>
                      <a:cubicBezTo>
                        <a:pt x="33" y="48"/>
                        <a:pt x="33" y="48"/>
                        <a:pt x="33" y="48"/>
                      </a:cubicBezTo>
                      <a:cubicBezTo>
                        <a:pt x="33" y="48"/>
                        <a:pt x="33" y="48"/>
                        <a:pt x="33" y="48"/>
                      </a:cubicBezTo>
                      <a:cubicBezTo>
                        <a:pt x="32" y="48"/>
                        <a:pt x="32" y="48"/>
                        <a:pt x="32" y="48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9" y="25"/>
                        <a:pt x="8" y="22"/>
                        <a:pt x="8" y="19"/>
                      </a:cubicBezTo>
                      <a:cubicBezTo>
                        <a:pt x="8" y="13"/>
                        <a:pt x="13" y="8"/>
                        <a:pt x="19" y="8"/>
                      </a:cubicBezTo>
                      <a:cubicBezTo>
                        <a:pt x="22" y="8"/>
                        <a:pt x="24" y="10"/>
                        <a:pt x="27" y="12"/>
                      </a:cubicBezTo>
                      <a:cubicBezTo>
                        <a:pt x="33" y="19"/>
                        <a:pt x="33" y="19"/>
                        <a:pt x="33" y="19"/>
                      </a:cubicBezTo>
                      <a:cubicBezTo>
                        <a:pt x="39" y="12"/>
                        <a:pt x="39" y="12"/>
                        <a:pt x="39" y="12"/>
                      </a:cubicBezTo>
                      <a:cubicBezTo>
                        <a:pt x="41" y="10"/>
                        <a:pt x="44" y="8"/>
                        <a:pt x="47" y="8"/>
                      </a:cubicBezTo>
                      <a:cubicBezTo>
                        <a:pt x="53" y="8"/>
                        <a:pt x="57" y="13"/>
                        <a:pt x="57" y="19"/>
                      </a:cubicBezTo>
                      <a:cubicBezTo>
                        <a:pt x="57" y="22"/>
                        <a:pt x="56" y="25"/>
                        <a:pt x="54" y="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59" name="iṡ1îďe">
                  <a:extLst>
                    <a:ext uri="{FF2B5EF4-FFF2-40B4-BE49-F238E27FC236}">
                      <a16:creationId xmlns:a16="http://schemas.microsoft.com/office/drawing/2014/main" id="{6F11F091-5CAF-4EB2-9B00-6513B4618F4E}"/>
                    </a:ext>
                  </a:extLst>
                </p:cNvPr>
                <p:cNvSpPr/>
                <p:nvPr/>
              </p:nvSpPr>
              <p:spPr bwMode="auto">
                <a:xfrm>
                  <a:off x="5806087" y="1515560"/>
                  <a:ext cx="197691" cy="191818"/>
                </a:xfrm>
                <a:custGeom>
                  <a:avLst/>
                  <a:gdLst>
                    <a:gd name="T0" fmla="*/ 39 w 62"/>
                    <a:gd name="T1" fmla="*/ 42 h 60"/>
                    <a:gd name="T2" fmla="*/ 37 w 62"/>
                    <a:gd name="T3" fmla="*/ 38 h 60"/>
                    <a:gd name="T4" fmla="*/ 43 w 62"/>
                    <a:gd name="T5" fmla="*/ 27 h 60"/>
                    <a:gd name="T6" fmla="*/ 44 w 62"/>
                    <a:gd name="T7" fmla="*/ 19 h 60"/>
                    <a:gd name="T8" fmla="*/ 31 w 62"/>
                    <a:gd name="T9" fmla="*/ 0 h 60"/>
                    <a:gd name="T10" fmla="*/ 18 w 62"/>
                    <a:gd name="T11" fmla="*/ 19 h 60"/>
                    <a:gd name="T12" fmla="*/ 20 w 62"/>
                    <a:gd name="T13" fmla="*/ 27 h 60"/>
                    <a:gd name="T14" fmla="*/ 25 w 62"/>
                    <a:gd name="T15" fmla="*/ 38 h 60"/>
                    <a:gd name="T16" fmla="*/ 23 w 62"/>
                    <a:gd name="T17" fmla="*/ 42 h 60"/>
                    <a:gd name="T18" fmla="*/ 0 w 62"/>
                    <a:gd name="T19" fmla="*/ 60 h 60"/>
                    <a:gd name="T20" fmla="*/ 31 w 62"/>
                    <a:gd name="T21" fmla="*/ 60 h 60"/>
                    <a:gd name="T22" fmla="*/ 62 w 62"/>
                    <a:gd name="T23" fmla="*/ 60 h 60"/>
                    <a:gd name="T24" fmla="*/ 39 w 62"/>
                    <a:gd name="T25" fmla="*/ 42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2" h="60">
                      <a:moveTo>
                        <a:pt x="39" y="42"/>
                      </a:moveTo>
                      <a:cubicBezTo>
                        <a:pt x="37" y="42"/>
                        <a:pt x="37" y="38"/>
                        <a:pt x="37" y="38"/>
                      </a:cubicBezTo>
                      <a:cubicBezTo>
                        <a:pt x="37" y="38"/>
                        <a:pt x="42" y="33"/>
                        <a:pt x="43" y="27"/>
                      </a:cubicBezTo>
                      <a:cubicBezTo>
                        <a:pt x="45" y="27"/>
                        <a:pt x="47" y="21"/>
                        <a:pt x="44" y="19"/>
                      </a:cubicBezTo>
                      <a:cubicBezTo>
                        <a:pt x="44" y="16"/>
                        <a:pt x="48" y="0"/>
                        <a:pt x="31" y="0"/>
                      </a:cubicBezTo>
                      <a:cubicBezTo>
                        <a:pt x="15" y="0"/>
                        <a:pt x="18" y="16"/>
                        <a:pt x="18" y="19"/>
                      </a:cubicBezTo>
                      <a:cubicBezTo>
                        <a:pt x="15" y="21"/>
                        <a:pt x="17" y="27"/>
                        <a:pt x="20" y="27"/>
                      </a:cubicBezTo>
                      <a:cubicBezTo>
                        <a:pt x="21" y="33"/>
                        <a:pt x="25" y="38"/>
                        <a:pt x="25" y="38"/>
                      </a:cubicBezTo>
                      <a:cubicBezTo>
                        <a:pt x="25" y="38"/>
                        <a:pt x="25" y="42"/>
                        <a:pt x="23" y="42"/>
                      </a:cubicBezTo>
                      <a:cubicBezTo>
                        <a:pt x="19" y="43"/>
                        <a:pt x="0" y="51"/>
                        <a:pt x="0" y="60"/>
                      </a:cubicBezTo>
                      <a:cubicBezTo>
                        <a:pt x="31" y="60"/>
                        <a:pt x="31" y="60"/>
                        <a:pt x="31" y="60"/>
                      </a:cubicBezTo>
                      <a:cubicBezTo>
                        <a:pt x="62" y="60"/>
                        <a:pt x="62" y="60"/>
                        <a:pt x="62" y="60"/>
                      </a:cubicBezTo>
                      <a:cubicBezTo>
                        <a:pt x="62" y="51"/>
                        <a:pt x="44" y="43"/>
                        <a:pt x="39" y="4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60" name="ïSḷïḑè">
                  <a:extLst>
                    <a:ext uri="{FF2B5EF4-FFF2-40B4-BE49-F238E27FC236}">
                      <a16:creationId xmlns:a16="http://schemas.microsoft.com/office/drawing/2014/main" id="{9622BF1F-459C-4121-A07F-805CF776DAAC}"/>
                    </a:ext>
                  </a:extLst>
                </p:cNvPr>
                <p:cNvSpPr/>
                <p:nvPr/>
              </p:nvSpPr>
              <p:spPr bwMode="auto">
                <a:xfrm>
                  <a:off x="6771087" y="1745564"/>
                  <a:ext cx="150715" cy="150714"/>
                </a:xfrm>
                <a:custGeom>
                  <a:avLst/>
                  <a:gdLst>
                    <a:gd name="T0" fmla="*/ 3 w 47"/>
                    <a:gd name="T1" fmla="*/ 0 h 47"/>
                    <a:gd name="T2" fmla="*/ 21 w 47"/>
                    <a:gd name="T3" fmla="*/ 0 h 47"/>
                    <a:gd name="T4" fmla="*/ 21 w 47"/>
                    <a:gd name="T5" fmla="*/ 3 h 47"/>
                    <a:gd name="T6" fmla="*/ 3 w 47"/>
                    <a:gd name="T7" fmla="*/ 3 h 47"/>
                    <a:gd name="T8" fmla="*/ 3 w 47"/>
                    <a:gd name="T9" fmla="*/ 0 h 47"/>
                    <a:gd name="T10" fmla="*/ 26 w 47"/>
                    <a:gd name="T11" fmla="*/ 0 h 47"/>
                    <a:gd name="T12" fmla="*/ 44 w 47"/>
                    <a:gd name="T13" fmla="*/ 0 h 47"/>
                    <a:gd name="T14" fmla="*/ 44 w 47"/>
                    <a:gd name="T15" fmla="*/ 3 h 47"/>
                    <a:gd name="T16" fmla="*/ 26 w 47"/>
                    <a:gd name="T17" fmla="*/ 3 h 47"/>
                    <a:gd name="T18" fmla="*/ 26 w 47"/>
                    <a:gd name="T19" fmla="*/ 0 h 47"/>
                    <a:gd name="T20" fmla="*/ 43 w 47"/>
                    <a:gd name="T21" fmla="*/ 15 h 47"/>
                    <a:gd name="T22" fmla="*/ 41 w 47"/>
                    <a:gd name="T23" fmla="*/ 15 h 47"/>
                    <a:gd name="T24" fmla="*/ 41 w 47"/>
                    <a:gd name="T25" fmla="*/ 3 h 47"/>
                    <a:gd name="T26" fmla="*/ 29 w 47"/>
                    <a:gd name="T27" fmla="*/ 3 h 47"/>
                    <a:gd name="T28" fmla="*/ 29 w 47"/>
                    <a:gd name="T29" fmla="*/ 15 h 47"/>
                    <a:gd name="T30" fmla="*/ 18 w 47"/>
                    <a:gd name="T31" fmla="*/ 15 h 47"/>
                    <a:gd name="T32" fmla="*/ 18 w 47"/>
                    <a:gd name="T33" fmla="*/ 3 h 47"/>
                    <a:gd name="T34" fmla="*/ 6 w 47"/>
                    <a:gd name="T35" fmla="*/ 3 h 47"/>
                    <a:gd name="T36" fmla="*/ 6 w 47"/>
                    <a:gd name="T37" fmla="*/ 15 h 47"/>
                    <a:gd name="T38" fmla="*/ 4 w 47"/>
                    <a:gd name="T39" fmla="*/ 15 h 47"/>
                    <a:gd name="T40" fmla="*/ 0 w 47"/>
                    <a:gd name="T41" fmla="*/ 18 h 47"/>
                    <a:gd name="T42" fmla="*/ 0 w 47"/>
                    <a:gd name="T43" fmla="*/ 44 h 47"/>
                    <a:gd name="T44" fmla="*/ 4 w 47"/>
                    <a:gd name="T45" fmla="*/ 47 h 47"/>
                    <a:gd name="T46" fmla="*/ 17 w 47"/>
                    <a:gd name="T47" fmla="*/ 47 h 47"/>
                    <a:gd name="T48" fmla="*/ 21 w 47"/>
                    <a:gd name="T49" fmla="*/ 44 h 47"/>
                    <a:gd name="T50" fmla="*/ 21 w 47"/>
                    <a:gd name="T51" fmla="*/ 27 h 47"/>
                    <a:gd name="T52" fmla="*/ 26 w 47"/>
                    <a:gd name="T53" fmla="*/ 27 h 47"/>
                    <a:gd name="T54" fmla="*/ 26 w 47"/>
                    <a:gd name="T55" fmla="*/ 44 h 47"/>
                    <a:gd name="T56" fmla="*/ 30 w 47"/>
                    <a:gd name="T57" fmla="*/ 47 h 47"/>
                    <a:gd name="T58" fmla="*/ 43 w 47"/>
                    <a:gd name="T59" fmla="*/ 47 h 47"/>
                    <a:gd name="T60" fmla="*/ 47 w 47"/>
                    <a:gd name="T61" fmla="*/ 44 h 47"/>
                    <a:gd name="T62" fmla="*/ 47 w 47"/>
                    <a:gd name="T63" fmla="*/ 18 h 47"/>
                    <a:gd name="T64" fmla="*/ 43 w 47"/>
                    <a:gd name="T65" fmla="*/ 15 h 47"/>
                    <a:gd name="T66" fmla="*/ 16 w 47"/>
                    <a:gd name="T67" fmla="*/ 44 h 47"/>
                    <a:gd name="T68" fmla="*/ 5 w 47"/>
                    <a:gd name="T69" fmla="*/ 44 h 47"/>
                    <a:gd name="T70" fmla="*/ 3 w 47"/>
                    <a:gd name="T71" fmla="*/ 42 h 47"/>
                    <a:gd name="T72" fmla="*/ 5 w 47"/>
                    <a:gd name="T73" fmla="*/ 41 h 47"/>
                    <a:gd name="T74" fmla="*/ 16 w 47"/>
                    <a:gd name="T75" fmla="*/ 41 h 47"/>
                    <a:gd name="T76" fmla="*/ 18 w 47"/>
                    <a:gd name="T77" fmla="*/ 42 h 47"/>
                    <a:gd name="T78" fmla="*/ 16 w 47"/>
                    <a:gd name="T79" fmla="*/ 44 h 47"/>
                    <a:gd name="T80" fmla="*/ 25 w 47"/>
                    <a:gd name="T81" fmla="*/ 24 h 47"/>
                    <a:gd name="T82" fmla="*/ 22 w 47"/>
                    <a:gd name="T83" fmla="*/ 24 h 47"/>
                    <a:gd name="T84" fmla="*/ 21 w 47"/>
                    <a:gd name="T85" fmla="*/ 22 h 47"/>
                    <a:gd name="T86" fmla="*/ 22 w 47"/>
                    <a:gd name="T87" fmla="*/ 21 h 47"/>
                    <a:gd name="T88" fmla="*/ 25 w 47"/>
                    <a:gd name="T89" fmla="*/ 21 h 47"/>
                    <a:gd name="T90" fmla="*/ 26 w 47"/>
                    <a:gd name="T91" fmla="*/ 22 h 47"/>
                    <a:gd name="T92" fmla="*/ 25 w 47"/>
                    <a:gd name="T93" fmla="*/ 24 h 47"/>
                    <a:gd name="T94" fmla="*/ 42 w 47"/>
                    <a:gd name="T95" fmla="*/ 44 h 47"/>
                    <a:gd name="T96" fmla="*/ 31 w 47"/>
                    <a:gd name="T97" fmla="*/ 44 h 47"/>
                    <a:gd name="T98" fmla="*/ 29 w 47"/>
                    <a:gd name="T99" fmla="*/ 42 h 47"/>
                    <a:gd name="T100" fmla="*/ 31 w 47"/>
                    <a:gd name="T101" fmla="*/ 41 h 47"/>
                    <a:gd name="T102" fmla="*/ 42 w 47"/>
                    <a:gd name="T103" fmla="*/ 41 h 47"/>
                    <a:gd name="T104" fmla="*/ 44 w 47"/>
                    <a:gd name="T105" fmla="*/ 42 h 47"/>
                    <a:gd name="T106" fmla="*/ 42 w 47"/>
                    <a:gd name="T107" fmla="*/ 44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7" h="47">
                      <a:moveTo>
                        <a:pt x="3" y="0"/>
                      </a:move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21" y="3"/>
                        <a:pt x="21" y="3"/>
                        <a:pt x="21" y="3"/>
                      </a:cubicBezTo>
                      <a:cubicBezTo>
                        <a:pt x="3" y="3"/>
                        <a:pt x="3" y="3"/>
                        <a:pt x="3" y="3"/>
                      </a:cubicBezTo>
                      <a:lnTo>
                        <a:pt x="3" y="0"/>
                      </a:lnTo>
                      <a:close/>
                      <a:moveTo>
                        <a:pt x="26" y="0"/>
                      </a:moveTo>
                      <a:cubicBezTo>
                        <a:pt x="44" y="0"/>
                        <a:pt x="44" y="0"/>
                        <a:pt x="44" y="0"/>
                      </a:cubicBezTo>
                      <a:cubicBezTo>
                        <a:pt x="44" y="3"/>
                        <a:pt x="44" y="3"/>
                        <a:pt x="44" y="3"/>
                      </a:cubicBezTo>
                      <a:cubicBezTo>
                        <a:pt x="26" y="3"/>
                        <a:pt x="26" y="3"/>
                        <a:pt x="26" y="3"/>
                      </a:cubicBezTo>
                      <a:lnTo>
                        <a:pt x="26" y="0"/>
                      </a:lnTo>
                      <a:close/>
                      <a:moveTo>
                        <a:pt x="43" y="15"/>
                      </a:moveTo>
                      <a:cubicBezTo>
                        <a:pt x="41" y="15"/>
                        <a:pt x="41" y="15"/>
                        <a:pt x="41" y="15"/>
                      </a:cubicBezTo>
                      <a:cubicBezTo>
                        <a:pt x="41" y="3"/>
                        <a:pt x="41" y="3"/>
                        <a:pt x="41" y="3"/>
                      </a:cubicBezTo>
                      <a:cubicBezTo>
                        <a:pt x="29" y="3"/>
                        <a:pt x="29" y="3"/>
                        <a:pt x="29" y="3"/>
                      </a:cubicBezTo>
                      <a:cubicBezTo>
                        <a:pt x="29" y="15"/>
                        <a:pt x="29" y="15"/>
                        <a:pt x="29" y="15"/>
                      </a:cubicBezTo>
                      <a:cubicBezTo>
                        <a:pt x="18" y="15"/>
                        <a:pt x="18" y="15"/>
                        <a:pt x="18" y="15"/>
                      </a:cubicBezTo>
                      <a:cubicBezTo>
                        <a:pt x="18" y="3"/>
                        <a:pt x="18" y="3"/>
                        <a:pt x="18" y="3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15"/>
                        <a:pt x="6" y="15"/>
                        <a:pt x="6" y="15"/>
                      </a:cubicBezTo>
                      <a:cubicBezTo>
                        <a:pt x="4" y="15"/>
                        <a:pt x="4" y="15"/>
                        <a:pt x="4" y="15"/>
                      </a:cubicBezTo>
                      <a:cubicBezTo>
                        <a:pt x="2" y="15"/>
                        <a:pt x="0" y="16"/>
                        <a:pt x="0" y="18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0" y="45"/>
                        <a:pt x="2" y="47"/>
                        <a:pt x="4" y="47"/>
                      </a:cubicBezTo>
                      <a:cubicBezTo>
                        <a:pt x="17" y="47"/>
                        <a:pt x="17" y="47"/>
                        <a:pt x="17" y="47"/>
                      </a:cubicBezTo>
                      <a:cubicBezTo>
                        <a:pt x="19" y="47"/>
                        <a:pt x="21" y="45"/>
                        <a:pt x="21" y="44"/>
                      </a:cubicBezTo>
                      <a:cubicBezTo>
                        <a:pt x="21" y="27"/>
                        <a:pt x="21" y="27"/>
                        <a:pt x="21" y="27"/>
                      </a:cubicBezTo>
                      <a:cubicBezTo>
                        <a:pt x="26" y="27"/>
                        <a:pt x="26" y="27"/>
                        <a:pt x="26" y="27"/>
                      </a:cubicBezTo>
                      <a:cubicBezTo>
                        <a:pt x="26" y="44"/>
                        <a:pt x="26" y="44"/>
                        <a:pt x="26" y="44"/>
                      </a:cubicBezTo>
                      <a:cubicBezTo>
                        <a:pt x="26" y="45"/>
                        <a:pt x="28" y="47"/>
                        <a:pt x="30" y="47"/>
                      </a:cubicBezTo>
                      <a:cubicBezTo>
                        <a:pt x="43" y="47"/>
                        <a:pt x="43" y="47"/>
                        <a:pt x="43" y="47"/>
                      </a:cubicBezTo>
                      <a:cubicBezTo>
                        <a:pt x="45" y="47"/>
                        <a:pt x="47" y="45"/>
                        <a:pt x="47" y="44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47" y="16"/>
                        <a:pt x="45" y="15"/>
                        <a:pt x="43" y="15"/>
                      </a:cubicBezTo>
                      <a:close/>
                      <a:moveTo>
                        <a:pt x="16" y="44"/>
                      </a:moveTo>
                      <a:cubicBezTo>
                        <a:pt x="5" y="44"/>
                        <a:pt x="5" y="44"/>
                        <a:pt x="5" y="44"/>
                      </a:cubicBezTo>
                      <a:cubicBezTo>
                        <a:pt x="4" y="44"/>
                        <a:pt x="3" y="43"/>
                        <a:pt x="3" y="42"/>
                      </a:cubicBezTo>
                      <a:cubicBezTo>
                        <a:pt x="3" y="42"/>
                        <a:pt x="4" y="41"/>
                        <a:pt x="5" y="41"/>
                      </a:cubicBezTo>
                      <a:cubicBezTo>
                        <a:pt x="16" y="41"/>
                        <a:pt x="16" y="41"/>
                        <a:pt x="16" y="41"/>
                      </a:cubicBezTo>
                      <a:cubicBezTo>
                        <a:pt x="17" y="41"/>
                        <a:pt x="18" y="42"/>
                        <a:pt x="18" y="42"/>
                      </a:cubicBezTo>
                      <a:cubicBezTo>
                        <a:pt x="18" y="43"/>
                        <a:pt x="17" y="44"/>
                        <a:pt x="16" y="44"/>
                      </a:cubicBezTo>
                      <a:close/>
                      <a:moveTo>
                        <a:pt x="25" y="24"/>
                      </a:moveTo>
                      <a:cubicBezTo>
                        <a:pt x="22" y="24"/>
                        <a:pt x="22" y="24"/>
                        <a:pt x="22" y="24"/>
                      </a:cubicBezTo>
                      <a:cubicBezTo>
                        <a:pt x="21" y="24"/>
                        <a:pt x="21" y="23"/>
                        <a:pt x="21" y="22"/>
                      </a:cubicBezTo>
                      <a:cubicBezTo>
                        <a:pt x="21" y="21"/>
                        <a:pt x="21" y="21"/>
                        <a:pt x="22" y="21"/>
                      </a:cubicBezTo>
                      <a:cubicBezTo>
                        <a:pt x="25" y="21"/>
                        <a:pt x="25" y="21"/>
                        <a:pt x="25" y="21"/>
                      </a:cubicBezTo>
                      <a:cubicBezTo>
                        <a:pt x="26" y="21"/>
                        <a:pt x="26" y="21"/>
                        <a:pt x="26" y="22"/>
                      </a:cubicBezTo>
                      <a:cubicBezTo>
                        <a:pt x="26" y="23"/>
                        <a:pt x="26" y="24"/>
                        <a:pt x="25" y="24"/>
                      </a:cubicBezTo>
                      <a:close/>
                      <a:moveTo>
                        <a:pt x="42" y="44"/>
                      </a:moveTo>
                      <a:cubicBezTo>
                        <a:pt x="31" y="44"/>
                        <a:pt x="31" y="44"/>
                        <a:pt x="31" y="44"/>
                      </a:cubicBezTo>
                      <a:cubicBezTo>
                        <a:pt x="30" y="44"/>
                        <a:pt x="29" y="43"/>
                        <a:pt x="29" y="42"/>
                      </a:cubicBezTo>
                      <a:cubicBezTo>
                        <a:pt x="29" y="42"/>
                        <a:pt x="30" y="41"/>
                        <a:pt x="31" y="41"/>
                      </a:cubicBezTo>
                      <a:cubicBezTo>
                        <a:pt x="42" y="41"/>
                        <a:pt x="42" y="41"/>
                        <a:pt x="42" y="41"/>
                      </a:cubicBezTo>
                      <a:cubicBezTo>
                        <a:pt x="43" y="41"/>
                        <a:pt x="44" y="42"/>
                        <a:pt x="44" y="42"/>
                      </a:cubicBezTo>
                      <a:cubicBezTo>
                        <a:pt x="44" y="43"/>
                        <a:pt x="43" y="44"/>
                        <a:pt x="42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61" name="ïṥļïḑé">
                  <a:extLst>
                    <a:ext uri="{FF2B5EF4-FFF2-40B4-BE49-F238E27FC236}">
                      <a16:creationId xmlns:a16="http://schemas.microsoft.com/office/drawing/2014/main" id="{73CEC4DF-CC78-48E6-BC4E-BF1A1CE22440}"/>
                    </a:ext>
                  </a:extLst>
                </p:cNvPr>
                <p:cNvSpPr/>
                <p:nvPr/>
              </p:nvSpPr>
              <p:spPr bwMode="auto">
                <a:xfrm>
                  <a:off x="8191769" y="2620489"/>
                  <a:ext cx="236837" cy="266197"/>
                </a:xfrm>
                <a:custGeom>
                  <a:avLst/>
                  <a:gdLst>
                    <a:gd name="T0" fmla="*/ 58 w 74"/>
                    <a:gd name="T1" fmla="*/ 25 h 83"/>
                    <a:gd name="T2" fmla="*/ 62 w 74"/>
                    <a:gd name="T3" fmla="*/ 22 h 83"/>
                    <a:gd name="T4" fmla="*/ 68 w 74"/>
                    <a:gd name="T5" fmla="*/ 12 h 83"/>
                    <a:gd name="T6" fmla="*/ 65 w 74"/>
                    <a:gd name="T7" fmla="*/ 3 h 83"/>
                    <a:gd name="T8" fmla="*/ 58 w 74"/>
                    <a:gd name="T9" fmla="*/ 0 h 83"/>
                    <a:gd name="T10" fmla="*/ 46 w 74"/>
                    <a:gd name="T11" fmla="*/ 5 h 83"/>
                    <a:gd name="T12" fmla="*/ 36 w 74"/>
                    <a:gd name="T13" fmla="*/ 24 h 83"/>
                    <a:gd name="T14" fmla="*/ 27 w 74"/>
                    <a:gd name="T15" fmla="*/ 6 h 83"/>
                    <a:gd name="T16" fmla="*/ 18 w 74"/>
                    <a:gd name="T17" fmla="*/ 2 h 83"/>
                    <a:gd name="T18" fmla="*/ 11 w 74"/>
                    <a:gd name="T19" fmla="*/ 5 h 83"/>
                    <a:gd name="T20" fmla="*/ 12 w 74"/>
                    <a:gd name="T21" fmla="*/ 21 h 83"/>
                    <a:gd name="T22" fmla="*/ 18 w 74"/>
                    <a:gd name="T23" fmla="*/ 25 h 83"/>
                    <a:gd name="T24" fmla="*/ 0 w 74"/>
                    <a:gd name="T25" fmla="*/ 25 h 83"/>
                    <a:gd name="T26" fmla="*/ 0 w 74"/>
                    <a:gd name="T27" fmla="*/ 46 h 83"/>
                    <a:gd name="T28" fmla="*/ 5 w 74"/>
                    <a:gd name="T29" fmla="*/ 46 h 83"/>
                    <a:gd name="T30" fmla="*/ 5 w 74"/>
                    <a:gd name="T31" fmla="*/ 83 h 83"/>
                    <a:gd name="T32" fmla="*/ 68 w 74"/>
                    <a:gd name="T33" fmla="*/ 83 h 83"/>
                    <a:gd name="T34" fmla="*/ 68 w 74"/>
                    <a:gd name="T35" fmla="*/ 46 h 83"/>
                    <a:gd name="T36" fmla="*/ 74 w 74"/>
                    <a:gd name="T37" fmla="*/ 46 h 83"/>
                    <a:gd name="T38" fmla="*/ 74 w 74"/>
                    <a:gd name="T39" fmla="*/ 25 h 83"/>
                    <a:gd name="T40" fmla="*/ 58 w 74"/>
                    <a:gd name="T41" fmla="*/ 25 h 83"/>
                    <a:gd name="T42" fmla="*/ 50 w 74"/>
                    <a:gd name="T43" fmla="*/ 9 h 83"/>
                    <a:gd name="T44" fmla="*/ 58 w 74"/>
                    <a:gd name="T45" fmla="*/ 6 h 83"/>
                    <a:gd name="T46" fmla="*/ 61 w 74"/>
                    <a:gd name="T47" fmla="*/ 7 h 83"/>
                    <a:gd name="T48" fmla="*/ 58 w 74"/>
                    <a:gd name="T49" fmla="*/ 17 h 83"/>
                    <a:gd name="T50" fmla="*/ 46 w 74"/>
                    <a:gd name="T51" fmla="*/ 25 h 83"/>
                    <a:gd name="T52" fmla="*/ 41 w 74"/>
                    <a:gd name="T53" fmla="*/ 25 h 83"/>
                    <a:gd name="T54" fmla="*/ 50 w 74"/>
                    <a:gd name="T55" fmla="*/ 9 h 83"/>
                    <a:gd name="T56" fmla="*/ 14 w 74"/>
                    <a:gd name="T57" fmla="*/ 12 h 83"/>
                    <a:gd name="T58" fmla="*/ 15 w 74"/>
                    <a:gd name="T59" fmla="*/ 9 h 83"/>
                    <a:gd name="T60" fmla="*/ 18 w 74"/>
                    <a:gd name="T61" fmla="*/ 8 h 83"/>
                    <a:gd name="T62" fmla="*/ 18 w 74"/>
                    <a:gd name="T63" fmla="*/ 8 h 83"/>
                    <a:gd name="T64" fmla="*/ 23 w 74"/>
                    <a:gd name="T65" fmla="*/ 10 h 83"/>
                    <a:gd name="T66" fmla="*/ 29 w 74"/>
                    <a:gd name="T67" fmla="*/ 23 h 83"/>
                    <a:gd name="T68" fmla="*/ 29 w 74"/>
                    <a:gd name="T69" fmla="*/ 23 h 83"/>
                    <a:gd name="T70" fmla="*/ 29 w 74"/>
                    <a:gd name="T71" fmla="*/ 23 h 83"/>
                    <a:gd name="T72" fmla="*/ 16 w 74"/>
                    <a:gd name="T73" fmla="*/ 17 h 83"/>
                    <a:gd name="T74" fmla="*/ 14 w 74"/>
                    <a:gd name="T75" fmla="*/ 12 h 83"/>
                    <a:gd name="T76" fmla="*/ 32 w 74"/>
                    <a:gd name="T77" fmla="*/ 78 h 83"/>
                    <a:gd name="T78" fmla="*/ 11 w 74"/>
                    <a:gd name="T79" fmla="*/ 78 h 83"/>
                    <a:gd name="T80" fmla="*/ 11 w 74"/>
                    <a:gd name="T81" fmla="*/ 44 h 83"/>
                    <a:gd name="T82" fmla="*/ 32 w 74"/>
                    <a:gd name="T83" fmla="*/ 44 h 83"/>
                    <a:gd name="T84" fmla="*/ 32 w 74"/>
                    <a:gd name="T85" fmla="*/ 78 h 83"/>
                    <a:gd name="T86" fmla="*/ 32 w 74"/>
                    <a:gd name="T87" fmla="*/ 41 h 83"/>
                    <a:gd name="T88" fmla="*/ 5 w 74"/>
                    <a:gd name="T89" fmla="*/ 41 h 83"/>
                    <a:gd name="T90" fmla="*/ 5 w 74"/>
                    <a:gd name="T91" fmla="*/ 30 h 83"/>
                    <a:gd name="T92" fmla="*/ 32 w 74"/>
                    <a:gd name="T93" fmla="*/ 30 h 83"/>
                    <a:gd name="T94" fmla="*/ 32 w 74"/>
                    <a:gd name="T95" fmla="*/ 41 h 83"/>
                    <a:gd name="T96" fmla="*/ 63 w 74"/>
                    <a:gd name="T97" fmla="*/ 78 h 83"/>
                    <a:gd name="T98" fmla="*/ 42 w 74"/>
                    <a:gd name="T99" fmla="*/ 78 h 83"/>
                    <a:gd name="T100" fmla="*/ 42 w 74"/>
                    <a:gd name="T101" fmla="*/ 44 h 83"/>
                    <a:gd name="T102" fmla="*/ 63 w 74"/>
                    <a:gd name="T103" fmla="*/ 44 h 83"/>
                    <a:gd name="T104" fmla="*/ 63 w 74"/>
                    <a:gd name="T105" fmla="*/ 78 h 83"/>
                    <a:gd name="T106" fmla="*/ 68 w 74"/>
                    <a:gd name="T107" fmla="*/ 41 h 83"/>
                    <a:gd name="T108" fmla="*/ 42 w 74"/>
                    <a:gd name="T109" fmla="*/ 41 h 83"/>
                    <a:gd name="T110" fmla="*/ 42 w 74"/>
                    <a:gd name="T111" fmla="*/ 30 h 83"/>
                    <a:gd name="T112" fmla="*/ 68 w 74"/>
                    <a:gd name="T113" fmla="*/ 30 h 83"/>
                    <a:gd name="T114" fmla="*/ 68 w 74"/>
                    <a:gd name="T115" fmla="*/ 41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" h="83">
                      <a:moveTo>
                        <a:pt x="58" y="25"/>
                      </a:moveTo>
                      <a:cubicBezTo>
                        <a:pt x="60" y="24"/>
                        <a:pt x="61" y="23"/>
                        <a:pt x="62" y="22"/>
                      </a:cubicBezTo>
                      <a:cubicBezTo>
                        <a:pt x="65" y="19"/>
                        <a:pt x="67" y="15"/>
                        <a:pt x="68" y="12"/>
                      </a:cubicBezTo>
                      <a:cubicBezTo>
                        <a:pt x="68" y="8"/>
                        <a:pt x="67" y="5"/>
                        <a:pt x="65" y="3"/>
                      </a:cubicBezTo>
                      <a:cubicBezTo>
                        <a:pt x="63" y="1"/>
                        <a:pt x="61" y="0"/>
                        <a:pt x="58" y="0"/>
                      </a:cubicBezTo>
                      <a:cubicBezTo>
                        <a:pt x="54" y="0"/>
                        <a:pt x="49" y="2"/>
                        <a:pt x="46" y="5"/>
                      </a:cubicBezTo>
                      <a:cubicBezTo>
                        <a:pt x="41" y="11"/>
                        <a:pt x="37" y="18"/>
                        <a:pt x="36" y="24"/>
                      </a:cubicBezTo>
                      <a:cubicBezTo>
                        <a:pt x="34" y="18"/>
                        <a:pt x="32" y="11"/>
                        <a:pt x="27" y="6"/>
                      </a:cubicBezTo>
                      <a:cubicBezTo>
                        <a:pt x="24" y="3"/>
                        <a:pt x="21" y="2"/>
                        <a:pt x="18" y="2"/>
                      </a:cubicBezTo>
                      <a:cubicBezTo>
                        <a:pt x="15" y="2"/>
                        <a:pt x="13" y="3"/>
                        <a:pt x="11" y="5"/>
                      </a:cubicBezTo>
                      <a:cubicBezTo>
                        <a:pt x="7" y="9"/>
                        <a:pt x="7" y="16"/>
                        <a:pt x="12" y="21"/>
                      </a:cubicBezTo>
                      <a:cubicBezTo>
                        <a:pt x="14" y="22"/>
                        <a:pt x="16" y="24"/>
                        <a:pt x="18" y="25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5" y="46"/>
                        <a:pt x="5" y="46"/>
                        <a:pt x="5" y="46"/>
                      </a:cubicBezTo>
                      <a:cubicBezTo>
                        <a:pt x="5" y="83"/>
                        <a:pt x="5" y="83"/>
                        <a:pt x="5" y="83"/>
                      </a:cubicBezTo>
                      <a:cubicBezTo>
                        <a:pt x="68" y="83"/>
                        <a:pt x="68" y="83"/>
                        <a:pt x="68" y="83"/>
                      </a:cubicBezTo>
                      <a:cubicBezTo>
                        <a:pt x="68" y="46"/>
                        <a:pt x="68" y="46"/>
                        <a:pt x="68" y="46"/>
                      </a:cubicBezTo>
                      <a:cubicBezTo>
                        <a:pt x="74" y="46"/>
                        <a:pt x="74" y="46"/>
                        <a:pt x="74" y="46"/>
                      </a:cubicBezTo>
                      <a:cubicBezTo>
                        <a:pt x="74" y="25"/>
                        <a:pt x="74" y="25"/>
                        <a:pt x="74" y="25"/>
                      </a:cubicBezTo>
                      <a:lnTo>
                        <a:pt x="58" y="25"/>
                      </a:lnTo>
                      <a:close/>
                      <a:moveTo>
                        <a:pt x="50" y="9"/>
                      </a:moveTo>
                      <a:cubicBezTo>
                        <a:pt x="52" y="7"/>
                        <a:pt x="55" y="6"/>
                        <a:pt x="58" y="6"/>
                      </a:cubicBezTo>
                      <a:cubicBezTo>
                        <a:pt x="59" y="6"/>
                        <a:pt x="60" y="6"/>
                        <a:pt x="61" y="7"/>
                      </a:cubicBezTo>
                      <a:cubicBezTo>
                        <a:pt x="63" y="9"/>
                        <a:pt x="62" y="14"/>
                        <a:pt x="58" y="17"/>
                      </a:cubicBezTo>
                      <a:cubicBezTo>
                        <a:pt x="55" y="21"/>
                        <a:pt x="50" y="23"/>
                        <a:pt x="46" y="25"/>
                      </a:cubicBezTo>
                      <a:cubicBezTo>
                        <a:pt x="41" y="25"/>
                        <a:pt x="41" y="25"/>
                        <a:pt x="41" y="25"/>
                      </a:cubicBezTo>
                      <a:cubicBezTo>
                        <a:pt x="43" y="20"/>
                        <a:pt x="46" y="14"/>
                        <a:pt x="50" y="9"/>
                      </a:cubicBezTo>
                      <a:close/>
                      <a:moveTo>
                        <a:pt x="14" y="12"/>
                      </a:moveTo>
                      <a:cubicBezTo>
                        <a:pt x="14" y="11"/>
                        <a:pt x="14" y="10"/>
                        <a:pt x="15" y="9"/>
                      </a:cubicBezTo>
                      <a:cubicBezTo>
                        <a:pt x="16" y="8"/>
                        <a:pt x="17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9" y="8"/>
                        <a:pt x="21" y="9"/>
                        <a:pt x="23" y="10"/>
                      </a:cubicBezTo>
                      <a:cubicBezTo>
                        <a:pt x="25" y="13"/>
                        <a:pt x="28" y="17"/>
                        <a:pt x="29" y="23"/>
                      </a:cubicBezTo>
                      <a:cubicBezTo>
                        <a:pt x="29" y="23"/>
                        <a:pt x="29" y="23"/>
                        <a:pt x="29" y="23"/>
                      </a:cubicBezTo>
                      <a:cubicBezTo>
                        <a:pt x="29" y="23"/>
                        <a:pt x="29" y="23"/>
                        <a:pt x="29" y="23"/>
                      </a:cubicBezTo>
                      <a:cubicBezTo>
                        <a:pt x="23" y="22"/>
                        <a:pt x="19" y="19"/>
                        <a:pt x="16" y="17"/>
                      </a:cubicBezTo>
                      <a:cubicBezTo>
                        <a:pt x="15" y="15"/>
                        <a:pt x="14" y="14"/>
                        <a:pt x="14" y="12"/>
                      </a:cubicBezTo>
                      <a:close/>
                      <a:moveTo>
                        <a:pt x="32" y="78"/>
                      </a:moveTo>
                      <a:cubicBezTo>
                        <a:pt x="11" y="78"/>
                        <a:pt x="11" y="78"/>
                        <a:pt x="11" y="78"/>
                      </a:cubicBezTo>
                      <a:cubicBezTo>
                        <a:pt x="11" y="44"/>
                        <a:pt x="11" y="44"/>
                        <a:pt x="11" y="44"/>
                      </a:cubicBezTo>
                      <a:cubicBezTo>
                        <a:pt x="32" y="44"/>
                        <a:pt x="32" y="44"/>
                        <a:pt x="32" y="44"/>
                      </a:cubicBezTo>
                      <a:lnTo>
                        <a:pt x="32" y="78"/>
                      </a:lnTo>
                      <a:close/>
                      <a:moveTo>
                        <a:pt x="32" y="41"/>
                      </a:moveTo>
                      <a:cubicBezTo>
                        <a:pt x="5" y="41"/>
                        <a:pt x="5" y="41"/>
                        <a:pt x="5" y="41"/>
                      </a:cubicBezTo>
                      <a:cubicBezTo>
                        <a:pt x="5" y="30"/>
                        <a:pt x="5" y="30"/>
                        <a:pt x="5" y="30"/>
                      </a:cubicBezTo>
                      <a:cubicBezTo>
                        <a:pt x="32" y="30"/>
                        <a:pt x="32" y="30"/>
                        <a:pt x="32" y="30"/>
                      </a:cubicBezTo>
                      <a:lnTo>
                        <a:pt x="32" y="41"/>
                      </a:lnTo>
                      <a:close/>
                      <a:moveTo>
                        <a:pt x="63" y="78"/>
                      </a:moveTo>
                      <a:cubicBezTo>
                        <a:pt x="42" y="78"/>
                        <a:pt x="42" y="78"/>
                        <a:pt x="42" y="78"/>
                      </a:cubicBezTo>
                      <a:cubicBezTo>
                        <a:pt x="42" y="44"/>
                        <a:pt x="42" y="44"/>
                        <a:pt x="42" y="44"/>
                      </a:cubicBezTo>
                      <a:cubicBezTo>
                        <a:pt x="63" y="44"/>
                        <a:pt x="63" y="44"/>
                        <a:pt x="63" y="44"/>
                      </a:cubicBezTo>
                      <a:lnTo>
                        <a:pt x="63" y="78"/>
                      </a:lnTo>
                      <a:close/>
                      <a:moveTo>
                        <a:pt x="68" y="41"/>
                      </a:moveTo>
                      <a:cubicBezTo>
                        <a:pt x="42" y="41"/>
                        <a:pt x="42" y="41"/>
                        <a:pt x="42" y="41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68" y="30"/>
                        <a:pt x="68" y="30"/>
                        <a:pt x="68" y="30"/>
                      </a:cubicBezTo>
                      <a:lnTo>
                        <a:pt x="68" y="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62" name="isḻîḓè">
                  <a:extLst>
                    <a:ext uri="{FF2B5EF4-FFF2-40B4-BE49-F238E27FC236}">
                      <a16:creationId xmlns:a16="http://schemas.microsoft.com/office/drawing/2014/main" id="{D9A843AE-AB65-4F62-85BE-D857B7966B32}"/>
                    </a:ext>
                  </a:extLst>
                </p:cNvPr>
                <p:cNvSpPr/>
                <p:nvPr/>
              </p:nvSpPr>
              <p:spPr bwMode="auto">
                <a:xfrm>
                  <a:off x="8084116" y="2039163"/>
                  <a:ext cx="303387" cy="264239"/>
                </a:xfrm>
                <a:custGeom>
                  <a:avLst/>
                  <a:gdLst>
                    <a:gd name="T0" fmla="*/ 95 w 95"/>
                    <a:gd name="T1" fmla="*/ 34 h 83"/>
                    <a:gd name="T2" fmla="*/ 83 w 95"/>
                    <a:gd name="T3" fmla="*/ 0 h 83"/>
                    <a:gd name="T4" fmla="*/ 83 w 95"/>
                    <a:gd name="T5" fmla="*/ 0 h 83"/>
                    <a:gd name="T6" fmla="*/ 75 w 95"/>
                    <a:gd name="T7" fmla="*/ 0 h 83"/>
                    <a:gd name="T8" fmla="*/ 31 w 95"/>
                    <a:gd name="T9" fmla="*/ 19 h 83"/>
                    <a:gd name="T10" fmla="*/ 30 w 95"/>
                    <a:gd name="T11" fmla="*/ 34 h 83"/>
                    <a:gd name="T12" fmla="*/ 31 w 95"/>
                    <a:gd name="T13" fmla="*/ 49 h 83"/>
                    <a:gd name="T14" fmla="*/ 75 w 95"/>
                    <a:gd name="T15" fmla="*/ 68 h 83"/>
                    <a:gd name="T16" fmla="*/ 83 w 95"/>
                    <a:gd name="T17" fmla="*/ 68 h 83"/>
                    <a:gd name="T18" fmla="*/ 83 w 95"/>
                    <a:gd name="T19" fmla="*/ 68 h 83"/>
                    <a:gd name="T20" fmla="*/ 95 w 95"/>
                    <a:gd name="T21" fmla="*/ 34 h 83"/>
                    <a:gd name="T22" fmla="*/ 80 w 95"/>
                    <a:gd name="T23" fmla="*/ 63 h 83"/>
                    <a:gd name="T24" fmla="*/ 78 w 95"/>
                    <a:gd name="T25" fmla="*/ 61 h 83"/>
                    <a:gd name="T26" fmla="*/ 75 w 95"/>
                    <a:gd name="T27" fmla="*/ 55 h 83"/>
                    <a:gd name="T28" fmla="*/ 71 w 95"/>
                    <a:gd name="T29" fmla="*/ 34 h 83"/>
                    <a:gd name="T30" fmla="*/ 75 w 95"/>
                    <a:gd name="T31" fmla="*/ 13 h 83"/>
                    <a:gd name="T32" fmla="*/ 78 w 95"/>
                    <a:gd name="T33" fmla="*/ 7 h 83"/>
                    <a:gd name="T34" fmla="*/ 80 w 95"/>
                    <a:gd name="T35" fmla="*/ 5 h 83"/>
                    <a:gd name="T36" fmla="*/ 83 w 95"/>
                    <a:gd name="T37" fmla="*/ 7 h 83"/>
                    <a:gd name="T38" fmla="*/ 86 w 95"/>
                    <a:gd name="T39" fmla="*/ 13 h 83"/>
                    <a:gd name="T40" fmla="*/ 89 w 95"/>
                    <a:gd name="T41" fmla="*/ 34 h 83"/>
                    <a:gd name="T42" fmla="*/ 86 w 95"/>
                    <a:gd name="T43" fmla="*/ 55 h 83"/>
                    <a:gd name="T44" fmla="*/ 83 w 95"/>
                    <a:gd name="T45" fmla="*/ 61 h 83"/>
                    <a:gd name="T46" fmla="*/ 80 w 95"/>
                    <a:gd name="T47" fmla="*/ 63 h 83"/>
                    <a:gd name="T48" fmla="*/ 24 w 95"/>
                    <a:gd name="T49" fmla="*/ 34 h 83"/>
                    <a:gd name="T50" fmla="*/ 25 w 95"/>
                    <a:gd name="T51" fmla="*/ 20 h 83"/>
                    <a:gd name="T52" fmla="*/ 12 w 95"/>
                    <a:gd name="T53" fmla="*/ 21 h 83"/>
                    <a:gd name="T54" fmla="*/ 5 w 95"/>
                    <a:gd name="T55" fmla="*/ 21 h 83"/>
                    <a:gd name="T56" fmla="*/ 0 w 95"/>
                    <a:gd name="T57" fmla="*/ 30 h 83"/>
                    <a:gd name="T58" fmla="*/ 0 w 95"/>
                    <a:gd name="T59" fmla="*/ 38 h 83"/>
                    <a:gd name="T60" fmla="*/ 5 w 95"/>
                    <a:gd name="T61" fmla="*/ 47 h 83"/>
                    <a:gd name="T62" fmla="*/ 12 w 95"/>
                    <a:gd name="T63" fmla="*/ 47 h 83"/>
                    <a:gd name="T64" fmla="*/ 25 w 95"/>
                    <a:gd name="T65" fmla="*/ 48 h 83"/>
                    <a:gd name="T66" fmla="*/ 24 w 95"/>
                    <a:gd name="T67" fmla="*/ 34 h 83"/>
                    <a:gd name="T68" fmla="*/ 34 w 95"/>
                    <a:gd name="T69" fmla="*/ 54 h 83"/>
                    <a:gd name="T70" fmla="*/ 23 w 95"/>
                    <a:gd name="T71" fmla="*/ 51 h 83"/>
                    <a:gd name="T72" fmla="*/ 30 w 95"/>
                    <a:gd name="T73" fmla="*/ 81 h 83"/>
                    <a:gd name="T74" fmla="*/ 34 w 95"/>
                    <a:gd name="T75" fmla="*/ 83 h 83"/>
                    <a:gd name="T76" fmla="*/ 44 w 95"/>
                    <a:gd name="T77" fmla="*/ 78 h 83"/>
                    <a:gd name="T78" fmla="*/ 46 w 95"/>
                    <a:gd name="T79" fmla="*/ 75 h 83"/>
                    <a:gd name="T80" fmla="*/ 34 w 95"/>
                    <a:gd name="T81" fmla="*/ 54 h 83"/>
                    <a:gd name="T82" fmla="*/ 80 w 95"/>
                    <a:gd name="T83" fmla="*/ 45 h 83"/>
                    <a:gd name="T84" fmla="*/ 79 w 95"/>
                    <a:gd name="T85" fmla="*/ 45 h 83"/>
                    <a:gd name="T86" fmla="*/ 78 w 95"/>
                    <a:gd name="T87" fmla="*/ 42 h 83"/>
                    <a:gd name="T88" fmla="*/ 77 w 95"/>
                    <a:gd name="T89" fmla="*/ 34 h 83"/>
                    <a:gd name="T90" fmla="*/ 78 w 95"/>
                    <a:gd name="T91" fmla="*/ 26 h 83"/>
                    <a:gd name="T92" fmla="*/ 79 w 95"/>
                    <a:gd name="T93" fmla="*/ 24 h 83"/>
                    <a:gd name="T94" fmla="*/ 80 w 95"/>
                    <a:gd name="T95" fmla="*/ 23 h 83"/>
                    <a:gd name="T96" fmla="*/ 81 w 95"/>
                    <a:gd name="T97" fmla="*/ 24 h 83"/>
                    <a:gd name="T98" fmla="*/ 82 w 95"/>
                    <a:gd name="T99" fmla="*/ 26 h 83"/>
                    <a:gd name="T100" fmla="*/ 84 w 95"/>
                    <a:gd name="T101" fmla="*/ 34 h 83"/>
                    <a:gd name="T102" fmla="*/ 82 w 95"/>
                    <a:gd name="T103" fmla="*/ 42 h 83"/>
                    <a:gd name="T104" fmla="*/ 81 w 95"/>
                    <a:gd name="T105" fmla="*/ 45 h 83"/>
                    <a:gd name="T106" fmla="*/ 80 w 95"/>
                    <a:gd name="T107" fmla="*/ 45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95" h="83">
                      <a:moveTo>
                        <a:pt x="95" y="34"/>
                      </a:moveTo>
                      <a:cubicBezTo>
                        <a:pt x="95" y="15"/>
                        <a:pt x="90" y="0"/>
                        <a:pt x="83" y="0"/>
                      </a:cubicBezTo>
                      <a:cubicBezTo>
                        <a:pt x="83" y="0"/>
                        <a:pt x="83" y="0"/>
                        <a:pt x="83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75" y="0"/>
                        <a:pt x="57" y="14"/>
                        <a:pt x="31" y="19"/>
                      </a:cubicBezTo>
                      <a:cubicBezTo>
                        <a:pt x="31" y="23"/>
                        <a:pt x="30" y="28"/>
                        <a:pt x="30" y="34"/>
                      </a:cubicBezTo>
                      <a:cubicBezTo>
                        <a:pt x="30" y="40"/>
                        <a:pt x="31" y="45"/>
                        <a:pt x="31" y="49"/>
                      </a:cubicBezTo>
                      <a:cubicBezTo>
                        <a:pt x="57" y="54"/>
                        <a:pt x="75" y="68"/>
                        <a:pt x="75" y="68"/>
                      </a:cubicBezTo>
                      <a:cubicBezTo>
                        <a:pt x="83" y="68"/>
                        <a:pt x="83" y="68"/>
                        <a:pt x="83" y="68"/>
                      </a:cubicBezTo>
                      <a:cubicBezTo>
                        <a:pt x="83" y="68"/>
                        <a:pt x="83" y="68"/>
                        <a:pt x="83" y="68"/>
                      </a:cubicBezTo>
                      <a:cubicBezTo>
                        <a:pt x="90" y="68"/>
                        <a:pt x="95" y="53"/>
                        <a:pt x="95" y="34"/>
                      </a:cubicBezTo>
                      <a:close/>
                      <a:moveTo>
                        <a:pt x="80" y="63"/>
                      </a:moveTo>
                      <a:cubicBezTo>
                        <a:pt x="79" y="63"/>
                        <a:pt x="78" y="62"/>
                        <a:pt x="78" y="61"/>
                      </a:cubicBezTo>
                      <a:cubicBezTo>
                        <a:pt x="77" y="60"/>
                        <a:pt x="76" y="58"/>
                        <a:pt x="75" y="55"/>
                      </a:cubicBezTo>
                      <a:cubicBezTo>
                        <a:pt x="73" y="50"/>
                        <a:pt x="71" y="42"/>
                        <a:pt x="71" y="34"/>
                      </a:cubicBezTo>
                      <a:cubicBezTo>
                        <a:pt x="71" y="26"/>
                        <a:pt x="73" y="18"/>
                        <a:pt x="75" y="13"/>
                      </a:cubicBezTo>
                      <a:cubicBezTo>
                        <a:pt x="76" y="10"/>
                        <a:pt x="77" y="8"/>
                        <a:pt x="78" y="7"/>
                      </a:cubicBezTo>
                      <a:cubicBezTo>
                        <a:pt x="78" y="6"/>
                        <a:pt x="79" y="5"/>
                        <a:pt x="80" y="5"/>
                      </a:cubicBezTo>
                      <a:cubicBezTo>
                        <a:pt x="81" y="5"/>
                        <a:pt x="82" y="6"/>
                        <a:pt x="83" y="7"/>
                      </a:cubicBezTo>
                      <a:cubicBezTo>
                        <a:pt x="84" y="8"/>
                        <a:pt x="85" y="10"/>
                        <a:pt x="86" y="13"/>
                      </a:cubicBezTo>
                      <a:cubicBezTo>
                        <a:pt x="88" y="18"/>
                        <a:pt x="89" y="26"/>
                        <a:pt x="89" y="34"/>
                      </a:cubicBezTo>
                      <a:cubicBezTo>
                        <a:pt x="89" y="42"/>
                        <a:pt x="88" y="50"/>
                        <a:pt x="86" y="55"/>
                      </a:cubicBezTo>
                      <a:cubicBezTo>
                        <a:pt x="85" y="58"/>
                        <a:pt x="84" y="60"/>
                        <a:pt x="83" y="61"/>
                      </a:cubicBezTo>
                      <a:cubicBezTo>
                        <a:pt x="82" y="62"/>
                        <a:pt x="81" y="63"/>
                        <a:pt x="80" y="63"/>
                      </a:cubicBezTo>
                      <a:close/>
                      <a:moveTo>
                        <a:pt x="24" y="34"/>
                      </a:moveTo>
                      <a:cubicBezTo>
                        <a:pt x="24" y="29"/>
                        <a:pt x="24" y="25"/>
                        <a:pt x="25" y="20"/>
                      </a:cubicBezTo>
                      <a:cubicBezTo>
                        <a:pt x="20" y="21"/>
                        <a:pt x="16" y="21"/>
                        <a:pt x="12" y="21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5" y="47"/>
                        <a:pt x="5" y="47"/>
                        <a:pt x="12" y="47"/>
                      </a:cubicBezTo>
                      <a:cubicBezTo>
                        <a:pt x="16" y="47"/>
                        <a:pt x="20" y="47"/>
                        <a:pt x="25" y="48"/>
                      </a:cubicBezTo>
                      <a:cubicBezTo>
                        <a:pt x="24" y="43"/>
                        <a:pt x="24" y="39"/>
                        <a:pt x="24" y="34"/>
                      </a:cubicBezTo>
                      <a:close/>
                      <a:moveTo>
                        <a:pt x="34" y="54"/>
                      </a:moveTo>
                      <a:cubicBezTo>
                        <a:pt x="23" y="51"/>
                        <a:pt x="23" y="51"/>
                        <a:pt x="23" y="51"/>
                      </a:cubicBezTo>
                      <a:cubicBezTo>
                        <a:pt x="30" y="81"/>
                        <a:pt x="30" y="81"/>
                        <a:pt x="30" y="81"/>
                      </a:cubicBezTo>
                      <a:cubicBezTo>
                        <a:pt x="31" y="83"/>
                        <a:pt x="32" y="83"/>
                        <a:pt x="34" y="83"/>
                      </a:cubicBezTo>
                      <a:cubicBezTo>
                        <a:pt x="44" y="78"/>
                        <a:pt x="44" y="78"/>
                        <a:pt x="44" y="78"/>
                      </a:cubicBezTo>
                      <a:cubicBezTo>
                        <a:pt x="46" y="78"/>
                        <a:pt x="47" y="76"/>
                        <a:pt x="46" y="75"/>
                      </a:cubicBezTo>
                      <a:lnTo>
                        <a:pt x="34" y="54"/>
                      </a:lnTo>
                      <a:close/>
                      <a:moveTo>
                        <a:pt x="80" y="45"/>
                      </a:moveTo>
                      <a:cubicBezTo>
                        <a:pt x="80" y="45"/>
                        <a:pt x="80" y="45"/>
                        <a:pt x="79" y="45"/>
                      </a:cubicBezTo>
                      <a:cubicBezTo>
                        <a:pt x="79" y="44"/>
                        <a:pt x="79" y="43"/>
                        <a:pt x="78" y="42"/>
                      </a:cubicBezTo>
                      <a:cubicBezTo>
                        <a:pt x="77" y="40"/>
                        <a:pt x="77" y="37"/>
                        <a:pt x="77" y="34"/>
                      </a:cubicBezTo>
                      <a:cubicBezTo>
                        <a:pt x="77" y="31"/>
                        <a:pt x="77" y="28"/>
                        <a:pt x="78" y="26"/>
                      </a:cubicBezTo>
                      <a:cubicBezTo>
                        <a:pt x="79" y="25"/>
                        <a:pt x="79" y="24"/>
                        <a:pt x="79" y="24"/>
                      </a:cubicBezTo>
                      <a:cubicBezTo>
                        <a:pt x="80" y="23"/>
                        <a:pt x="80" y="23"/>
                        <a:pt x="80" y="23"/>
                      </a:cubicBezTo>
                      <a:cubicBezTo>
                        <a:pt x="81" y="23"/>
                        <a:pt x="81" y="23"/>
                        <a:pt x="81" y="24"/>
                      </a:cubicBezTo>
                      <a:cubicBezTo>
                        <a:pt x="82" y="24"/>
                        <a:pt x="82" y="25"/>
                        <a:pt x="82" y="26"/>
                      </a:cubicBezTo>
                      <a:cubicBezTo>
                        <a:pt x="83" y="28"/>
                        <a:pt x="84" y="31"/>
                        <a:pt x="84" y="34"/>
                      </a:cubicBezTo>
                      <a:cubicBezTo>
                        <a:pt x="84" y="37"/>
                        <a:pt x="83" y="40"/>
                        <a:pt x="82" y="42"/>
                      </a:cubicBezTo>
                      <a:cubicBezTo>
                        <a:pt x="82" y="43"/>
                        <a:pt x="82" y="44"/>
                        <a:pt x="81" y="45"/>
                      </a:cubicBezTo>
                      <a:cubicBezTo>
                        <a:pt x="81" y="45"/>
                        <a:pt x="81" y="45"/>
                        <a:pt x="80" y="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63" name="îṣľîde">
                  <a:extLst>
                    <a:ext uri="{FF2B5EF4-FFF2-40B4-BE49-F238E27FC236}">
                      <a16:creationId xmlns:a16="http://schemas.microsoft.com/office/drawing/2014/main" id="{F4616613-11EC-46D0-B94E-6C4C3E1CFB35}"/>
                    </a:ext>
                  </a:extLst>
                </p:cNvPr>
                <p:cNvSpPr/>
                <p:nvPr/>
              </p:nvSpPr>
              <p:spPr bwMode="auto">
                <a:xfrm>
                  <a:off x="7751370" y="2444330"/>
                  <a:ext cx="236837" cy="236836"/>
                </a:xfrm>
                <a:custGeom>
                  <a:avLst/>
                  <a:gdLst>
                    <a:gd name="T0" fmla="*/ 60 w 121"/>
                    <a:gd name="T1" fmla="*/ 121 h 121"/>
                    <a:gd name="T2" fmla="*/ 121 w 121"/>
                    <a:gd name="T3" fmla="*/ 61 h 121"/>
                    <a:gd name="T4" fmla="*/ 83 w 121"/>
                    <a:gd name="T5" fmla="*/ 61 h 121"/>
                    <a:gd name="T6" fmla="*/ 83 w 121"/>
                    <a:gd name="T7" fmla="*/ 0 h 121"/>
                    <a:gd name="T8" fmla="*/ 37 w 121"/>
                    <a:gd name="T9" fmla="*/ 0 h 121"/>
                    <a:gd name="T10" fmla="*/ 37 w 121"/>
                    <a:gd name="T11" fmla="*/ 61 h 121"/>
                    <a:gd name="T12" fmla="*/ 0 w 121"/>
                    <a:gd name="T13" fmla="*/ 61 h 121"/>
                    <a:gd name="T14" fmla="*/ 60 w 121"/>
                    <a:gd name="T15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1" h="121">
                      <a:moveTo>
                        <a:pt x="60" y="121"/>
                      </a:moveTo>
                      <a:lnTo>
                        <a:pt x="121" y="61"/>
                      </a:lnTo>
                      <a:lnTo>
                        <a:pt x="83" y="61"/>
                      </a:lnTo>
                      <a:lnTo>
                        <a:pt x="83" y="0"/>
                      </a:lnTo>
                      <a:lnTo>
                        <a:pt x="37" y="0"/>
                      </a:lnTo>
                      <a:lnTo>
                        <a:pt x="37" y="61"/>
                      </a:lnTo>
                      <a:lnTo>
                        <a:pt x="0" y="61"/>
                      </a:lnTo>
                      <a:lnTo>
                        <a:pt x="60" y="1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64" name="îṥḻíḓe">
                  <a:extLst>
                    <a:ext uri="{FF2B5EF4-FFF2-40B4-BE49-F238E27FC236}">
                      <a16:creationId xmlns:a16="http://schemas.microsoft.com/office/drawing/2014/main" id="{BAB3FB3D-152C-4136-B8B3-C23A4A3977AB}"/>
                    </a:ext>
                  </a:extLst>
                </p:cNvPr>
                <p:cNvSpPr/>
                <p:nvPr/>
              </p:nvSpPr>
              <p:spPr bwMode="auto">
                <a:xfrm>
                  <a:off x="7222892" y="3976918"/>
                  <a:ext cx="205520" cy="152672"/>
                </a:xfrm>
                <a:custGeom>
                  <a:avLst/>
                  <a:gdLst>
                    <a:gd name="T0" fmla="*/ 56 w 64"/>
                    <a:gd name="T1" fmla="*/ 8 h 48"/>
                    <a:gd name="T2" fmla="*/ 56 w 64"/>
                    <a:gd name="T3" fmla="*/ 0 h 48"/>
                    <a:gd name="T4" fmla="*/ 0 w 64"/>
                    <a:gd name="T5" fmla="*/ 0 h 48"/>
                    <a:gd name="T6" fmla="*/ 0 w 64"/>
                    <a:gd name="T7" fmla="*/ 44 h 48"/>
                    <a:gd name="T8" fmla="*/ 4 w 64"/>
                    <a:gd name="T9" fmla="*/ 48 h 48"/>
                    <a:gd name="T10" fmla="*/ 58 w 64"/>
                    <a:gd name="T11" fmla="*/ 48 h 48"/>
                    <a:gd name="T12" fmla="*/ 64 w 64"/>
                    <a:gd name="T13" fmla="*/ 42 h 48"/>
                    <a:gd name="T14" fmla="*/ 64 w 64"/>
                    <a:gd name="T15" fmla="*/ 8 h 48"/>
                    <a:gd name="T16" fmla="*/ 56 w 64"/>
                    <a:gd name="T17" fmla="*/ 8 h 48"/>
                    <a:gd name="T18" fmla="*/ 52 w 64"/>
                    <a:gd name="T19" fmla="*/ 44 h 48"/>
                    <a:gd name="T20" fmla="*/ 4 w 64"/>
                    <a:gd name="T21" fmla="*/ 44 h 48"/>
                    <a:gd name="T22" fmla="*/ 4 w 64"/>
                    <a:gd name="T23" fmla="*/ 4 h 48"/>
                    <a:gd name="T24" fmla="*/ 52 w 64"/>
                    <a:gd name="T25" fmla="*/ 4 h 48"/>
                    <a:gd name="T26" fmla="*/ 52 w 64"/>
                    <a:gd name="T27" fmla="*/ 44 h 48"/>
                    <a:gd name="T28" fmla="*/ 8 w 64"/>
                    <a:gd name="T29" fmla="*/ 12 h 48"/>
                    <a:gd name="T30" fmla="*/ 48 w 64"/>
                    <a:gd name="T31" fmla="*/ 12 h 48"/>
                    <a:gd name="T32" fmla="*/ 48 w 64"/>
                    <a:gd name="T33" fmla="*/ 16 h 48"/>
                    <a:gd name="T34" fmla="*/ 8 w 64"/>
                    <a:gd name="T35" fmla="*/ 16 h 48"/>
                    <a:gd name="T36" fmla="*/ 8 w 64"/>
                    <a:gd name="T37" fmla="*/ 12 h 48"/>
                    <a:gd name="T38" fmla="*/ 32 w 64"/>
                    <a:gd name="T39" fmla="*/ 20 h 48"/>
                    <a:gd name="T40" fmla="*/ 48 w 64"/>
                    <a:gd name="T41" fmla="*/ 20 h 48"/>
                    <a:gd name="T42" fmla="*/ 48 w 64"/>
                    <a:gd name="T43" fmla="*/ 24 h 48"/>
                    <a:gd name="T44" fmla="*/ 32 w 64"/>
                    <a:gd name="T45" fmla="*/ 24 h 48"/>
                    <a:gd name="T46" fmla="*/ 32 w 64"/>
                    <a:gd name="T47" fmla="*/ 20 h 48"/>
                    <a:gd name="T48" fmla="*/ 32 w 64"/>
                    <a:gd name="T49" fmla="*/ 28 h 48"/>
                    <a:gd name="T50" fmla="*/ 48 w 64"/>
                    <a:gd name="T51" fmla="*/ 28 h 48"/>
                    <a:gd name="T52" fmla="*/ 48 w 64"/>
                    <a:gd name="T53" fmla="*/ 32 h 48"/>
                    <a:gd name="T54" fmla="*/ 32 w 64"/>
                    <a:gd name="T55" fmla="*/ 32 h 48"/>
                    <a:gd name="T56" fmla="*/ 32 w 64"/>
                    <a:gd name="T57" fmla="*/ 28 h 48"/>
                    <a:gd name="T58" fmla="*/ 32 w 64"/>
                    <a:gd name="T59" fmla="*/ 36 h 48"/>
                    <a:gd name="T60" fmla="*/ 44 w 64"/>
                    <a:gd name="T61" fmla="*/ 36 h 48"/>
                    <a:gd name="T62" fmla="*/ 44 w 64"/>
                    <a:gd name="T63" fmla="*/ 40 h 48"/>
                    <a:gd name="T64" fmla="*/ 32 w 64"/>
                    <a:gd name="T65" fmla="*/ 40 h 48"/>
                    <a:gd name="T66" fmla="*/ 32 w 64"/>
                    <a:gd name="T67" fmla="*/ 36 h 48"/>
                    <a:gd name="T68" fmla="*/ 8 w 64"/>
                    <a:gd name="T69" fmla="*/ 20 h 48"/>
                    <a:gd name="T70" fmla="*/ 28 w 64"/>
                    <a:gd name="T71" fmla="*/ 20 h 48"/>
                    <a:gd name="T72" fmla="*/ 28 w 64"/>
                    <a:gd name="T73" fmla="*/ 40 h 48"/>
                    <a:gd name="T74" fmla="*/ 8 w 64"/>
                    <a:gd name="T75" fmla="*/ 40 h 48"/>
                    <a:gd name="T76" fmla="*/ 8 w 64"/>
                    <a:gd name="T77" fmla="*/ 2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64" h="48">
                      <a:moveTo>
                        <a:pt x="56" y="8"/>
                      </a:moveTo>
                      <a:cubicBezTo>
                        <a:pt x="56" y="0"/>
                        <a:pt x="56" y="0"/>
                        <a:pt x="5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0" y="46"/>
                        <a:pt x="2" y="48"/>
                        <a:pt x="4" y="48"/>
                      </a:cubicBezTo>
                      <a:cubicBezTo>
                        <a:pt x="58" y="48"/>
                        <a:pt x="58" y="48"/>
                        <a:pt x="58" y="48"/>
                      </a:cubicBezTo>
                      <a:cubicBezTo>
                        <a:pt x="61" y="48"/>
                        <a:pt x="64" y="45"/>
                        <a:pt x="64" y="42"/>
                      </a:cubicBezTo>
                      <a:cubicBezTo>
                        <a:pt x="64" y="8"/>
                        <a:pt x="64" y="8"/>
                        <a:pt x="64" y="8"/>
                      </a:cubicBezTo>
                      <a:lnTo>
                        <a:pt x="56" y="8"/>
                      </a:lnTo>
                      <a:close/>
                      <a:moveTo>
                        <a:pt x="52" y="4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52" y="4"/>
                        <a:pt x="52" y="4"/>
                        <a:pt x="52" y="4"/>
                      </a:cubicBezTo>
                      <a:lnTo>
                        <a:pt x="52" y="44"/>
                      </a:lnTo>
                      <a:close/>
                      <a:moveTo>
                        <a:pt x="8" y="12"/>
                      </a:moveTo>
                      <a:cubicBezTo>
                        <a:pt x="48" y="12"/>
                        <a:pt x="48" y="12"/>
                        <a:pt x="48" y="12"/>
                      </a:cubicBezTo>
                      <a:cubicBezTo>
                        <a:pt x="48" y="16"/>
                        <a:pt x="48" y="16"/>
                        <a:pt x="48" y="16"/>
                      </a:cubicBezTo>
                      <a:cubicBezTo>
                        <a:pt x="8" y="16"/>
                        <a:pt x="8" y="16"/>
                        <a:pt x="8" y="16"/>
                      </a:cubicBezTo>
                      <a:lnTo>
                        <a:pt x="8" y="12"/>
                      </a:lnTo>
                      <a:close/>
                      <a:moveTo>
                        <a:pt x="32" y="20"/>
                      </a:moveTo>
                      <a:cubicBezTo>
                        <a:pt x="48" y="20"/>
                        <a:pt x="48" y="20"/>
                        <a:pt x="48" y="20"/>
                      </a:cubicBezTo>
                      <a:cubicBezTo>
                        <a:pt x="48" y="24"/>
                        <a:pt x="48" y="24"/>
                        <a:pt x="48" y="24"/>
                      </a:cubicBezTo>
                      <a:cubicBezTo>
                        <a:pt x="32" y="24"/>
                        <a:pt x="32" y="24"/>
                        <a:pt x="32" y="24"/>
                      </a:cubicBezTo>
                      <a:lnTo>
                        <a:pt x="32" y="20"/>
                      </a:lnTo>
                      <a:close/>
                      <a:moveTo>
                        <a:pt x="32" y="28"/>
                      </a:moveTo>
                      <a:cubicBezTo>
                        <a:pt x="48" y="28"/>
                        <a:pt x="48" y="28"/>
                        <a:pt x="48" y="28"/>
                      </a:cubicBezTo>
                      <a:cubicBezTo>
                        <a:pt x="48" y="32"/>
                        <a:pt x="48" y="32"/>
                        <a:pt x="48" y="32"/>
                      </a:cubicBezTo>
                      <a:cubicBezTo>
                        <a:pt x="32" y="32"/>
                        <a:pt x="32" y="32"/>
                        <a:pt x="32" y="32"/>
                      </a:cubicBezTo>
                      <a:lnTo>
                        <a:pt x="32" y="28"/>
                      </a:lnTo>
                      <a:close/>
                      <a:moveTo>
                        <a:pt x="32" y="36"/>
                      </a:moveTo>
                      <a:cubicBezTo>
                        <a:pt x="44" y="36"/>
                        <a:pt x="44" y="36"/>
                        <a:pt x="44" y="36"/>
                      </a:cubicBezTo>
                      <a:cubicBezTo>
                        <a:pt x="44" y="40"/>
                        <a:pt x="44" y="40"/>
                        <a:pt x="44" y="40"/>
                      </a:cubicBezTo>
                      <a:cubicBezTo>
                        <a:pt x="32" y="40"/>
                        <a:pt x="32" y="40"/>
                        <a:pt x="32" y="40"/>
                      </a:cubicBezTo>
                      <a:lnTo>
                        <a:pt x="32" y="36"/>
                      </a:lnTo>
                      <a:close/>
                      <a:moveTo>
                        <a:pt x="8" y="20"/>
                      </a:moveTo>
                      <a:cubicBezTo>
                        <a:pt x="28" y="20"/>
                        <a:pt x="28" y="20"/>
                        <a:pt x="28" y="20"/>
                      </a:cubicBezTo>
                      <a:cubicBezTo>
                        <a:pt x="28" y="40"/>
                        <a:pt x="28" y="40"/>
                        <a:pt x="28" y="40"/>
                      </a:cubicBezTo>
                      <a:cubicBezTo>
                        <a:pt x="8" y="40"/>
                        <a:pt x="8" y="40"/>
                        <a:pt x="8" y="40"/>
                      </a:cubicBezTo>
                      <a:lnTo>
                        <a:pt x="8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65" name="ï$1iḍê">
                  <a:extLst>
                    <a:ext uri="{FF2B5EF4-FFF2-40B4-BE49-F238E27FC236}">
                      <a16:creationId xmlns:a16="http://schemas.microsoft.com/office/drawing/2014/main" id="{0167ADB5-2BAC-4524-A94A-28359EBC4680}"/>
                    </a:ext>
                  </a:extLst>
                </p:cNvPr>
                <p:cNvSpPr/>
                <p:nvPr/>
              </p:nvSpPr>
              <p:spPr bwMode="auto">
                <a:xfrm>
                  <a:off x="8054756" y="1359970"/>
                  <a:ext cx="246623" cy="246623"/>
                </a:xfrm>
                <a:custGeom>
                  <a:avLst/>
                  <a:gdLst>
                    <a:gd name="T0" fmla="*/ 64 w 77"/>
                    <a:gd name="T1" fmla="*/ 0 h 77"/>
                    <a:gd name="T2" fmla="*/ 13 w 77"/>
                    <a:gd name="T3" fmla="*/ 0 h 77"/>
                    <a:gd name="T4" fmla="*/ 0 w 77"/>
                    <a:gd name="T5" fmla="*/ 13 h 77"/>
                    <a:gd name="T6" fmla="*/ 0 w 77"/>
                    <a:gd name="T7" fmla="*/ 64 h 77"/>
                    <a:gd name="T8" fmla="*/ 13 w 77"/>
                    <a:gd name="T9" fmla="*/ 77 h 77"/>
                    <a:gd name="T10" fmla="*/ 64 w 77"/>
                    <a:gd name="T11" fmla="*/ 77 h 77"/>
                    <a:gd name="T12" fmla="*/ 77 w 77"/>
                    <a:gd name="T13" fmla="*/ 64 h 77"/>
                    <a:gd name="T14" fmla="*/ 77 w 77"/>
                    <a:gd name="T15" fmla="*/ 13 h 77"/>
                    <a:gd name="T16" fmla="*/ 64 w 77"/>
                    <a:gd name="T17" fmla="*/ 0 h 77"/>
                    <a:gd name="T18" fmla="*/ 25 w 77"/>
                    <a:gd name="T19" fmla="*/ 34 h 77"/>
                    <a:gd name="T20" fmla="*/ 52 w 77"/>
                    <a:gd name="T21" fmla="*/ 34 h 77"/>
                    <a:gd name="T22" fmla="*/ 53 w 77"/>
                    <a:gd name="T23" fmla="*/ 38 h 77"/>
                    <a:gd name="T24" fmla="*/ 39 w 77"/>
                    <a:gd name="T25" fmla="*/ 53 h 77"/>
                    <a:gd name="T26" fmla="*/ 24 w 77"/>
                    <a:gd name="T27" fmla="*/ 38 h 77"/>
                    <a:gd name="T28" fmla="*/ 25 w 77"/>
                    <a:gd name="T29" fmla="*/ 34 h 77"/>
                    <a:gd name="T30" fmla="*/ 67 w 77"/>
                    <a:gd name="T31" fmla="*/ 33 h 77"/>
                    <a:gd name="T32" fmla="*/ 67 w 77"/>
                    <a:gd name="T33" fmla="*/ 53 h 77"/>
                    <a:gd name="T34" fmla="*/ 67 w 77"/>
                    <a:gd name="T35" fmla="*/ 62 h 77"/>
                    <a:gd name="T36" fmla="*/ 63 w 77"/>
                    <a:gd name="T37" fmla="*/ 67 h 77"/>
                    <a:gd name="T38" fmla="*/ 15 w 77"/>
                    <a:gd name="T39" fmla="*/ 67 h 77"/>
                    <a:gd name="T40" fmla="*/ 10 w 77"/>
                    <a:gd name="T41" fmla="*/ 63 h 77"/>
                    <a:gd name="T42" fmla="*/ 10 w 77"/>
                    <a:gd name="T43" fmla="*/ 53 h 77"/>
                    <a:gd name="T44" fmla="*/ 10 w 77"/>
                    <a:gd name="T45" fmla="*/ 34 h 77"/>
                    <a:gd name="T46" fmla="*/ 10 w 77"/>
                    <a:gd name="T47" fmla="*/ 34 h 77"/>
                    <a:gd name="T48" fmla="*/ 17 w 77"/>
                    <a:gd name="T49" fmla="*/ 34 h 77"/>
                    <a:gd name="T50" fmla="*/ 17 w 77"/>
                    <a:gd name="T51" fmla="*/ 39 h 77"/>
                    <a:gd name="T52" fmla="*/ 39 w 77"/>
                    <a:gd name="T53" fmla="*/ 60 h 77"/>
                    <a:gd name="T54" fmla="*/ 60 w 77"/>
                    <a:gd name="T55" fmla="*/ 38 h 77"/>
                    <a:gd name="T56" fmla="*/ 60 w 77"/>
                    <a:gd name="T57" fmla="*/ 33 h 77"/>
                    <a:gd name="T58" fmla="*/ 67 w 77"/>
                    <a:gd name="T59" fmla="*/ 33 h 77"/>
                    <a:gd name="T60" fmla="*/ 67 w 77"/>
                    <a:gd name="T61" fmla="*/ 17 h 77"/>
                    <a:gd name="T62" fmla="*/ 65 w 77"/>
                    <a:gd name="T63" fmla="*/ 19 h 77"/>
                    <a:gd name="T64" fmla="*/ 60 w 77"/>
                    <a:gd name="T65" fmla="*/ 19 h 77"/>
                    <a:gd name="T66" fmla="*/ 58 w 77"/>
                    <a:gd name="T67" fmla="*/ 17 h 77"/>
                    <a:gd name="T68" fmla="*/ 58 w 77"/>
                    <a:gd name="T69" fmla="*/ 12 h 77"/>
                    <a:gd name="T70" fmla="*/ 60 w 77"/>
                    <a:gd name="T71" fmla="*/ 10 h 77"/>
                    <a:gd name="T72" fmla="*/ 65 w 77"/>
                    <a:gd name="T73" fmla="*/ 10 h 77"/>
                    <a:gd name="T74" fmla="*/ 67 w 77"/>
                    <a:gd name="T75" fmla="*/ 12 h 77"/>
                    <a:gd name="T76" fmla="*/ 67 w 77"/>
                    <a:gd name="T77" fmla="*/ 17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77" h="77">
                      <a:moveTo>
                        <a:pt x="64" y="0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6" y="0"/>
                        <a:pt x="0" y="6"/>
                        <a:pt x="0" y="13"/>
                      </a:cubicBezTo>
                      <a:cubicBezTo>
                        <a:pt x="0" y="64"/>
                        <a:pt x="0" y="64"/>
                        <a:pt x="0" y="64"/>
                      </a:cubicBezTo>
                      <a:cubicBezTo>
                        <a:pt x="1" y="71"/>
                        <a:pt x="6" y="77"/>
                        <a:pt x="13" y="77"/>
                      </a:cubicBezTo>
                      <a:cubicBezTo>
                        <a:pt x="64" y="77"/>
                        <a:pt x="64" y="77"/>
                        <a:pt x="64" y="77"/>
                      </a:cubicBezTo>
                      <a:cubicBezTo>
                        <a:pt x="71" y="76"/>
                        <a:pt x="77" y="71"/>
                        <a:pt x="77" y="64"/>
                      </a:cubicBezTo>
                      <a:cubicBezTo>
                        <a:pt x="77" y="13"/>
                        <a:pt x="77" y="13"/>
                        <a:pt x="77" y="13"/>
                      </a:cubicBezTo>
                      <a:cubicBezTo>
                        <a:pt x="77" y="6"/>
                        <a:pt x="71" y="0"/>
                        <a:pt x="64" y="0"/>
                      </a:cubicBezTo>
                      <a:close/>
                      <a:moveTo>
                        <a:pt x="25" y="34"/>
                      </a:moveTo>
                      <a:cubicBezTo>
                        <a:pt x="52" y="34"/>
                        <a:pt x="52" y="34"/>
                        <a:pt x="52" y="34"/>
                      </a:cubicBezTo>
                      <a:cubicBezTo>
                        <a:pt x="53" y="35"/>
                        <a:pt x="53" y="37"/>
                        <a:pt x="53" y="38"/>
                      </a:cubicBezTo>
                      <a:cubicBezTo>
                        <a:pt x="53" y="46"/>
                        <a:pt x="47" y="53"/>
                        <a:pt x="39" y="53"/>
                      </a:cubicBezTo>
                      <a:cubicBezTo>
                        <a:pt x="31" y="53"/>
                        <a:pt x="24" y="47"/>
                        <a:pt x="24" y="38"/>
                      </a:cubicBezTo>
                      <a:cubicBezTo>
                        <a:pt x="24" y="37"/>
                        <a:pt x="24" y="35"/>
                        <a:pt x="25" y="34"/>
                      </a:cubicBezTo>
                      <a:close/>
                      <a:moveTo>
                        <a:pt x="67" y="33"/>
                      </a:moveTo>
                      <a:cubicBezTo>
                        <a:pt x="67" y="53"/>
                        <a:pt x="67" y="53"/>
                        <a:pt x="67" y="53"/>
                      </a:cubicBezTo>
                      <a:cubicBezTo>
                        <a:pt x="67" y="62"/>
                        <a:pt x="67" y="62"/>
                        <a:pt x="67" y="62"/>
                      </a:cubicBezTo>
                      <a:cubicBezTo>
                        <a:pt x="67" y="65"/>
                        <a:pt x="65" y="67"/>
                        <a:pt x="63" y="67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2" y="67"/>
                        <a:pt x="10" y="65"/>
                        <a:pt x="10" y="63"/>
                      </a:cubicBezTo>
                      <a:cubicBezTo>
                        <a:pt x="10" y="53"/>
                        <a:pt x="10" y="53"/>
                        <a:pt x="10" y="53"/>
                      </a:cubicBezTo>
                      <a:cubicBezTo>
                        <a:pt x="10" y="34"/>
                        <a:pt x="10" y="34"/>
                        <a:pt x="10" y="34"/>
                      </a:cubicBezTo>
                      <a:cubicBezTo>
                        <a:pt x="10" y="34"/>
                        <a:pt x="10" y="34"/>
                        <a:pt x="10" y="34"/>
                      </a:cubicBezTo>
                      <a:cubicBezTo>
                        <a:pt x="17" y="34"/>
                        <a:pt x="17" y="34"/>
                        <a:pt x="17" y="34"/>
                      </a:cubicBezTo>
                      <a:cubicBezTo>
                        <a:pt x="17" y="35"/>
                        <a:pt x="17" y="37"/>
                        <a:pt x="17" y="39"/>
                      </a:cubicBezTo>
                      <a:cubicBezTo>
                        <a:pt x="17" y="51"/>
                        <a:pt x="27" y="60"/>
                        <a:pt x="39" y="60"/>
                      </a:cubicBezTo>
                      <a:cubicBezTo>
                        <a:pt x="51" y="60"/>
                        <a:pt x="60" y="50"/>
                        <a:pt x="60" y="38"/>
                      </a:cubicBezTo>
                      <a:cubicBezTo>
                        <a:pt x="60" y="37"/>
                        <a:pt x="60" y="35"/>
                        <a:pt x="60" y="33"/>
                      </a:cubicBezTo>
                      <a:cubicBezTo>
                        <a:pt x="67" y="33"/>
                        <a:pt x="67" y="33"/>
                        <a:pt x="67" y="33"/>
                      </a:cubicBezTo>
                      <a:close/>
                      <a:moveTo>
                        <a:pt x="67" y="17"/>
                      </a:moveTo>
                      <a:cubicBezTo>
                        <a:pt x="67" y="18"/>
                        <a:pt x="66" y="19"/>
                        <a:pt x="65" y="19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59" y="19"/>
                        <a:pt x="58" y="18"/>
                        <a:pt x="58" y="17"/>
                      </a:cubicBezTo>
                      <a:cubicBezTo>
                        <a:pt x="58" y="12"/>
                        <a:pt x="58" y="12"/>
                        <a:pt x="58" y="12"/>
                      </a:cubicBezTo>
                      <a:cubicBezTo>
                        <a:pt x="58" y="11"/>
                        <a:pt x="59" y="10"/>
                        <a:pt x="60" y="10"/>
                      </a:cubicBezTo>
                      <a:cubicBezTo>
                        <a:pt x="65" y="10"/>
                        <a:pt x="65" y="10"/>
                        <a:pt x="65" y="10"/>
                      </a:cubicBezTo>
                      <a:cubicBezTo>
                        <a:pt x="66" y="9"/>
                        <a:pt x="67" y="11"/>
                        <a:pt x="67" y="12"/>
                      </a:cubicBezTo>
                      <a:lnTo>
                        <a:pt x="67" y="1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66" name="iṧľîḓe">
                  <a:extLst>
                    <a:ext uri="{FF2B5EF4-FFF2-40B4-BE49-F238E27FC236}">
                      <a16:creationId xmlns:a16="http://schemas.microsoft.com/office/drawing/2014/main" id="{84D68E5C-65CE-4E30-BFF5-056B874C6EF9}"/>
                    </a:ext>
                  </a:extLst>
                </p:cNvPr>
                <p:cNvSpPr/>
                <p:nvPr/>
              </p:nvSpPr>
              <p:spPr bwMode="auto">
                <a:xfrm>
                  <a:off x="7590869" y="1725991"/>
                  <a:ext cx="252496" cy="191818"/>
                </a:xfrm>
                <a:custGeom>
                  <a:avLst/>
                  <a:gdLst>
                    <a:gd name="T0" fmla="*/ 76 w 79"/>
                    <a:gd name="T1" fmla="*/ 3 h 60"/>
                    <a:gd name="T2" fmla="*/ 40 w 79"/>
                    <a:gd name="T3" fmla="*/ 0 h 60"/>
                    <a:gd name="T4" fmla="*/ 4 w 79"/>
                    <a:gd name="T5" fmla="*/ 3 h 60"/>
                    <a:gd name="T6" fmla="*/ 0 w 79"/>
                    <a:gd name="T7" fmla="*/ 30 h 60"/>
                    <a:gd name="T8" fmla="*/ 4 w 79"/>
                    <a:gd name="T9" fmla="*/ 57 h 60"/>
                    <a:gd name="T10" fmla="*/ 40 w 79"/>
                    <a:gd name="T11" fmla="*/ 60 h 60"/>
                    <a:gd name="T12" fmla="*/ 76 w 79"/>
                    <a:gd name="T13" fmla="*/ 57 h 60"/>
                    <a:gd name="T14" fmla="*/ 79 w 79"/>
                    <a:gd name="T15" fmla="*/ 30 h 60"/>
                    <a:gd name="T16" fmla="*/ 76 w 79"/>
                    <a:gd name="T17" fmla="*/ 3 h 60"/>
                    <a:gd name="T18" fmla="*/ 30 w 79"/>
                    <a:gd name="T19" fmla="*/ 45 h 60"/>
                    <a:gd name="T20" fmla="*/ 30 w 79"/>
                    <a:gd name="T21" fmla="*/ 15 h 60"/>
                    <a:gd name="T22" fmla="*/ 55 w 79"/>
                    <a:gd name="T23" fmla="*/ 30 h 60"/>
                    <a:gd name="T24" fmla="*/ 30 w 79"/>
                    <a:gd name="T25" fmla="*/ 45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9" h="60">
                      <a:moveTo>
                        <a:pt x="76" y="3"/>
                      </a:moveTo>
                      <a:cubicBezTo>
                        <a:pt x="65" y="1"/>
                        <a:pt x="53" y="0"/>
                        <a:pt x="40" y="0"/>
                      </a:cubicBezTo>
                      <a:cubicBezTo>
                        <a:pt x="27" y="0"/>
                        <a:pt x="15" y="1"/>
                        <a:pt x="4" y="3"/>
                      </a:cubicBezTo>
                      <a:cubicBezTo>
                        <a:pt x="2" y="11"/>
                        <a:pt x="0" y="20"/>
                        <a:pt x="0" y="30"/>
                      </a:cubicBezTo>
                      <a:cubicBezTo>
                        <a:pt x="0" y="40"/>
                        <a:pt x="2" y="49"/>
                        <a:pt x="4" y="57"/>
                      </a:cubicBezTo>
                      <a:cubicBezTo>
                        <a:pt x="15" y="59"/>
                        <a:pt x="27" y="60"/>
                        <a:pt x="40" y="60"/>
                      </a:cubicBezTo>
                      <a:cubicBezTo>
                        <a:pt x="53" y="60"/>
                        <a:pt x="65" y="59"/>
                        <a:pt x="76" y="57"/>
                      </a:cubicBezTo>
                      <a:cubicBezTo>
                        <a:pt x="78" y="49"/>
                        <a:pt x="79" y="40"/>
                        <a:pt x="79" y="30"/>
                      </a:cubicBezTo>
                      <a:cubicBezTo>
                        <a:pt x="79" y="20"/>
                        <a:pt x="78" y="11"/>
                        <a:pt x="76" y="3"/>
                      </a:cubicBezTo>
                      <a:close/>
                      <a:moveTo>
                        <a:pt x="30" y="45"/>
                      </a:moveTo>
                      <a:cubicBezTo>
                        <a:pt x="30" y="15"/>
                        <a:pt x="30" y="15"/>
                        <a:pt x="30" y="15"/>
                      </a:cubicBezTo>
                      <a:cubicBezTo>
                        <a:pt x="55" y="30"/>
                        <a:pt x="55" y="30"/>
                        <a:pt x="55" y="30"/>
                      </a:cubicBezTo>
                      <a:lnTo>
                        <a:pt x="30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67" name="íŝļidè">
                  <a:extLst>
                    <a:ext uri="{FF2B5EF4-FFF2-40B4-BE49-F238E27FC236}">
                      <a16:creationId xmlns:a16="http://schemas.microsoft.com/office/drawing/2014/main" id="{BC25BFBE-561C-48C1-804D-9ECCCBEEE4A2}"/>
                    </a:ext>
                  </a:extLst>
                </p:cNvPr>
                <p:cNvSpPr/>
                <p:nvPr/>
              </p:nvSpPr>
              <p:spPr bwMode="auto">
                <a:xfrm>
                  <a:off x="7334459" y="2704655"/>
                  <a:ext cx="219221" cy="217263"/>
                </a:xfrm>
                <a:custGeom>
                  <a:avLst/>
                  <a:gdLst>
                    <a:gd name="T0" fmla="*/ 34 w 68"/>
                    <a:gd name="T1" fmla="*/ 0 h 68"/>
                    <a:gd name="T2" fmla="*/ 0 w 68"/>
                    <a:gd name="T3" fmla="*/ 34 h 68"/>
                    <a:gd name="T4" fmla="*/ 34 w 68"/>
                    <a:gd name="T5" fmla="*/ 68 h 68"/>
                    <a:gd name="T6" fmla="*/ 68 w 68"/>
                    <a:gd name="T7" fmla="*/ 34 h 68"/>
                    <a:gd name="T8" fmla="*/ 34 w 68"/>
                    <a:gd name="T9" fmla="*/ 0 h 68"/>
                    <a:gd name="T10" fmla="*/ 34 w 68"/>
                    <a:gd name="T11" fmla="*/ 61 h 68"/>
                    <a:gd name="T12" fmla="*/ 7 w 68"/>
                    <a:gd name="T13" fmla="*/ 34 h 68"/>
                    <a:gd name="T14" fmla="*/ 34 w 68"/>
                    <a:gd name="T15" fmla="*/ 6 h 68"/>
                    <a:gd name="T16" fmla="*/ 62 w 68"/>
                    <a:gd name="T17" fmla="*/ 34 h 68"/>
                    <a:gd name="T18" fmla="*/ 34 w 68"/>
                    <a:gd name="T19" fmla="*/ 61 h 68"/>
                    <a:gd name="T20" fmla="*/ 21 w 68"/>
                    <a:gd name="T21" fmla="*/ 21 h 68"/>
                    <a:gd name="T22" fmla="*/ 47 w 68"/>
                    <a:gd name="T23" fmla="*/ 21 h 68"/>
                    <a:gd name="T24" fmla="*/ 47 w 68"/>
                    <a:gd name="T25" fmla="*/ 46 h 68"/>
                    <a:gd name="T26" fmla="*/ 21 w 68"/>
                    <a:gd name="T27" fmla="*/ 46 h 68"/>
                    <a:gd name="T28" fmla="*/ 21 w 68"/>
                    <a:gd name="T29" fmla="*/ 2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8" h="68">
                      <a:moveTo>
                        <a:pt x="34" y="0"/>
                      </a:moveTo>
                      <a:cubicBezTo>
                        <a:pt x="15" y="0"/>
                        <a:pt x="0" y="15"/>
                        <a:pt x="0" y="34"/>
                      </a:cubicBezTo>
                      <a:cubicBezTo>
                        <a:pt x="0" y="52"/>
                        <a:pt x="15" y="68"/>
                        <a:pt x="34" y="68"/>
                      </a:cubicBezTo>
                      <a:cubicBezTo>
                        <a:pt x="53" y="68"/>
                        <a:pt x="68" y="52"/>
                        <a:pt x="68" y="34"/>
                      </a:cubicBezTo>
                      <a:cubicBezTo>
                        <a:pt x="68" y="15"/>
                        <a:pt x="53" y="0"/>
                        <a:pt x="34" y="0"/>
                      </a:cubicBezTo>
                      <a:close/>
                      <a:moveTo>
                        <a:pt x="34" y="61"/>
                      </a:moveTo>
                      <a:cubicBezTo>
                        <a:pt x="19" y="61"/>
                        <a:pt x="7" y="49"/>
                        <a:pt x="7" y="34"/>
                      </a:cubicBezTo>
                      <a:cubicBezTo>
                        <a:pt x="7" y="18"/>
                        <a:pt x="19" y="6"/>
                        <a:pt x="34" y="6"/>
                      </a:cubicBezTo>
                      <a:cubicBezTo>
                        <a:pt x="49" y="6"/>
                        <a:pt x="62" y="18"/>
                        <a:pt x="62" y="34"/>
                      </a:cubicBezTo>
                      <a:cubicBezTo>
                        <a:pt x="62" y="49"/>
                        <a:pt x="49" y="61"/>
                        <a:pt x="34" y="61"/>
                      </a:cubicBezTo>
                      <a:close/>
                      <a:moveTo>
                        <a:pt x="21" y="21"/>
                      </a:moveTo>
                      <a:cubicBezTo>
                        <a:pt x="47" y="21"/>
                        <a:pt x="47" y="21"/>
                        <a:pt x="47" y="21"/>
                      </a:cubicBezTo>
                      <a:cubicBezTo>
                        <a:pt x="47" y="46"/>
                        <a:pt x="47" y="46"/>
                        <a:pt x="47" y="46"/>
                      </a:cubicBezTo>
                      <a:cubicBezTo>
                        <a:pt x="21" y="46"/>
                        <a:pt x="21" y="46"/>
                        <a:pt x="21" y="46"/>
                      </a:cubicBezTo>
                      <a:lnTo>
                        <a:pt x="21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68" name="iṣļîdè">
                  <a:extLst>
                    <a:ext uri="{FF2B5EF4-FFF2-40B4-BE49-F238E27FC236}">
                      <a16:creationId xmlns:a16="http://schemas.microsoft.com/office/drawing/2014/main" id="{534D672F-0D79-48DE-AE24-9519F39168DA}"/>
                    </a:ext>
                  </a:extLst>
                </p:cNvPr>
                <p:cNvSpPr/>
                <p:nvPr/>
              </p:nvSpPr>
              <p:spPr bwMode="auto">
                <a:xfrm>
                  <a:off x="6575015" y="3595239"/>
                  <a:ext cx="229008" cy="230965"/>
                </a:xfrm>
                <a:custGeom>
                  <a:avLst/>
                  <a:gdLst>
                    <a:gd name="T0" fmla="*/ 36 w 72"/>
                    <a:gd name="T1" fmla="*/ 0 h 72"/>
                    <a:gd name="T2" fmla="*/ 0 w 72"/>
                    <a:gd name="T3" fmla="*/ 36 h 72"/>
                    <a:gd name="T4" fmla="*/ 36 w 72"/>
                    <a:gd name="T5" fmla="*/ 72 h 72"/>
                    <a:gd name="T6" fmla="*/ 72 w 72"/>
                    <a:gd name="T7" fmla="*/ 36 h 72"/>
                    <a:gd name="T8" fmla="*/ 36 w 72"/>
                    <a:gd name="T9" fmla="*/ 0 h 72"/>
                    <a:gd name="T10" fmla="*/ 57 w 72"/>
                    <a:gd name="T11" fmla="*/ 31 h 72"/>
                    <a:gd name="T12" fmla="*/ 38 w 72"/>
                    <a:gd name="T13" fmla="*/ 59 h 72"/>
                    <a:gd name="T14" fmla="*/ 29 w 72"/>
                    <a:gd name="T15" fmla="*/ 55 h 72"/>
                    <a:gd name="T16" fmla="*/ 21 w 72"/>
                    <a:gd name="T17" fmla="*/ 33 h 72"/>
                    <a:gd name="T18" fmla="*/ 16 w 72"/>
                    <a:gd name="T19" fmla="*/ 35 h 72"/>
                    <a:gd name="T20" fmla="*/ 15 w 72"/>
                    <a:gd name="T21" fmla="*/ 32 h 72"/>
                    <a:gd name="T22" fmla="*/ 28 w 72"/>
                    <a:gd name="T23" fmla="*/ 23 h 72"/>
                    <a:gd name="T24" fmla="*/ 35 w 72"/>
                    <a:gd name="T25" fmla="*/ 37 h 72"/>
                    <a:gd name="T26" fmla="*/ 38 w 72"/>
                    <a:gd name="T27" fmla="*/ 46 h 72"/>
                    <a:gd name="T28" fmla="*/ 44 w 72"/>
                    <a:gd name="T29" fmla="*/ 38 h 72"/>
                    <a:gd name="T30" fmla="*/ 39 w 72"/>
                    <a:gd name="T31" fmla="*/ 32 h 72"/>
                    <a:gd name="T32" fmla="*/ 57 w 72"/>
                    <a:gd name="T33" fmla="*/ 31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" h="72">
                      <a:moveTo>
                        <a:pt x="36" y="0"/>
                      </a:moveTo>
                      <a:cubicBezTo>
                        <a:pt x="16" y="0"/>
                        <a:pt x="0" y="17"/>
                        <a:pt x="0" y="36"/>
                      </a:cubicBezTo>
                      <a:cubicBezTo>
                        <a:pt x="0" y="56"/>
                        <a:pt x="16" y="72"/>
                        <a:pt x="36" y="72"/>
                      </a:cubicBezTo>
                      <a:cubicBezTo>
                        <a:pt x="56" y="72"/>
                        <a:pt x="72" y="56"/>
                        <a:pt x="72" y="36"/>
                      </a:cubicBezTo>
                      <a:cubicBezTo>
                        <a:pt x="72" y="17"/>
                        <a:pt x="56" y="0"/>
                        <a:pt x="36" y="0"/>
                      </a:cubicBezTo>
                      <a:close/>
                      <a:moveTo>
                        <a:pt x="57" y="31"/>
                      </a:moveTo>
                      <a:cubicBezTo>
                        <a:pt x="55" y="45"/>
                        <a:pt x="42" y="56"/>
                        <a:pt x="38" y="59"/>
                      </a:cubicBezTo>
                      <a:cubicBezTo>
                        <a:pt x="34" y="61"/>
                        <a:pt x="30" y="58"/>
                        <a:pt x="29" y="55"/>
                      </a:cubicBezTo>
                      <a:cubicBezTo>
                        <a:pt x="27" y="52"/>
                        <a:pt x="22" y="35"/>
                        <a:pt x="21" y="33"/>
                      </a:cubicBezTo>
                      <a:cubicBezTo>
                        <a:pt x="20" y="32"/>
                        <a:pt x="16" y="35"/>
                        <a:pt x="16" y="35"/>
                      </a:cubicBezTo>
                      <a:cubicBezTo>
                        <a:pt x="15" y="32"/>
                        <a:pt x="15" y="32"/>
                        <a:pt x="15" y="32"/>
                      </a:cubicBezTo>
                      <a:cubicBezTo>
                        <a:pt x="15" y="32"/>
                        <a:pt x="22" y="24"/>
                        <a:pt x="28" y="23"/>
                      </a:cubicBezTo>
                      <a:cubicBezTo>
                        <a:pt x="33" y="22"/>
                        <a:pt x="33" y="32"/>
                        <a:pt x="35" y="37"/>
                      </a:cubicBezTo>
                      <a:cubicBezTo>
                        <a:pt x="36" y="43"/>
                        <a:pt x="37" y="46"/>
                        <a:pt x="38" y="46"/>
                      </a:cubicBezTo>
                      <a:cubicBezTo>
                        <a:pt x="39" y="46"/>
                        <a:pt x="42" y="43"/>
                        <a:pt x="44" y="38"/>
                      </a:cubicBezTo>
                      <a:cubicBezTo>
                        <a:pt x="47" y="34"/>
                        <a:pt x="44" y="29"/>
                        <a:pt x="39" y="32"/>
                      </a:cubicBezTo>
                      <a:cubicBezTo>
                        <a:pt x="41" y="21"/>
                        <a:pt x="60" y="18"/>
                        <a:pt x="57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69" name="îśḻîḋê">
                  <a:extLst>
                    <a:ext uri="{FF2B5EF4-FFF2-40B4-BE49-F238E27FC236}">
                      <a16:creationId xmlns:a16="http://schemas.microsoft.com/office/drawing/2014/main" id="{FD76A3A8-14AA-4136-8E67-9CF43F964B6E}"/>
                    </a:ext>
                  </a:extLst>
                </p:cNvPr>
                <p:cNvSpPr/>
                <p:nvPr/>
              </p:nvSpPr>
              <p:spPr bwMode="auto">
                <a:xfrm>
                  <a:off x="5843656" y="2888235"/>
                  <a:ext cx="150715" cy="150714"/>
                </a:xfrm>
                <a:custGeom>
                  <a:avLst/>
                  <a:gdLst>
                    <a:gd name="T0" fmla="*/ 23 w 47"/>
                    <a:gd name="T1" fmla="*/ 0 h 47"/>
                    <a:gd name="T2" fmla="*/ 0 w 47"/>
                    <a:gd name="T3" fmla="*/ 24 h 47"/>
                    <a:gd name="T4" fmla="*/ 23 w 47"/>
                    <a:gd name="T5" fmla="*/ 47 h 47"/>
                    <a:gd name="T6" fmla="*/ 47 w 47"/>
                    <a:gd name="T7" fmla="*/ 24 h 47"/>
                    <a:gd name="T8" fmla="*/ 23 w 47"/>
                    <a:gd name="T9" fmla="*/ 0 h 47"/>
                    <a:gd name="T10" fmla="*/ 5 w 47"/>
                    <a:gd name="T11" fmla="*/ 24 h 47"/>
                    <a:gd name="T12" fmla="*/ 23 w 47"/>
                    <a:gd name="T13" fmla="*/ 6 h 47"/>
                    <a:gd name="T14" fmla="*/ 23 w 47"/>
                    <a:gd name="T15" fmla="*/ 42 h 47"/>
                    <a:gd name="T16" fmla="*/ 5 w 47"/>
                    <a:gd name="T17" fmla="*/ 24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" h="47">
                      <a:moveTo>
                        <a:pt x="23" y="0"/>
                      </a:moveTo>
                      <a:cubicBezTo>
                        <a:pt x="10" y="0"/>
                        <a:pt x="0" y="11"/>
                        <a:pt x="0" y="24"/>
                      </a:cubicBezTo>
                      <a:cubicBezTo>
                        <a:pt x="0" y="37"/>
                        <a:pt x="10" y="47"/>
                        <a:pt x="23" y="47"/>
                      </a:cubicBezTo>
                      <a:cubicBezTo>
                        <a:pt x="36" y="47"/>
                        <a:pt x="47" y="37"/>
                        <a:pt x="47" y="24"/>
                      </a:cubicBezTo>
                      <a:cubicBezTo>
                        <a:pt x="47" y="11"/>
                        <a:pt x="36" y="0"/>
                        <a:pt x="23" y="0"/>
                      </a:cubicBezTo>
                      <a:close/>
                      <a:moveTo>
                        <a:pt x="5" y="24"/>
                      </a:moveTo>
                      <a:cubicBezTo>
                        <a:pt x="5" y="14"/>
                        <a:pt x="13" y="6"/>
                        <a:pt x="23" y="6"/>
                      </a:cubicBezTo>
                      <a:cubicBezTo>
                        <a:pt x="23" y="42"/>
                        <a:pt x="23" y="42"/>
                        <a:pt x="23" y="42"/>
                      </a:cubicBezTo>
                      <a:cubicBezTo>
                        <a:pt x="13" y="42"/>
                        <a:pt x="5" y="34"/>
                        <a:pt x="5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70" name="íṡḷíďè">
                  <a:extLst>
                    <a:ext uri="{FF2B5EF4-FFF2-40B4-BE49-F238E27FC236}">
                      <a16:creationId xmlns:a16="http://schemas.microsoft.com/office/drawing/2014/main" id="{A9E48631-7258-4D27-894C-B726327CF664}"/>
                    </a:ext>
                  </a:extLst>
                </p:cNvPr>
                <p:cNvSpPr/>
                <p:nvPr/>
              </p:nvSpPr>
              <p:spPr bwMode="auto">
                <a:xfrm>
                  <a:off x="5900419" y="2101389"/>
                  <a:ext cx="215306" cy="199648"/>
                </a:xfrm>
                <a:custGeom>
                  <a:avLst/>
                  <a:gdLst>
                    <a:gd name="T0" fmla="*/ 34 w 67"/>
                    <a:gd name="T1" fmla="*/ 8 h 62"/>
                    <a:gd name="T2" fmla="*/ 23 w 67"/>
                    <a:gd name="T3" fmla="*/ 10 h 62"/>
                    <a:gd name="T4" fmla="*/ 15 w 67"/>
                    <a:gd name="T5" fmla="*/ 14 h 62"/>
                    <a:gd name="T6" fmla="*/ 8 w 67"/>
                    <a:gd name="T7" fmla="*/ 27 h 62"/>
                    <a:gd name="T8" fmla="*/ 11 w 67"/>
                    <a:gd name="T9" fmla="*/ 35 h 62"/>
                    <a:gd name="T10" fmla="*/ 17 w 67"/>
                    <a:gd name="T11" fmla="*/ 41 h 62"/>
                    <a:gd name="T12" fmla="*/ 21 w 67"/>
                    <a:gd name="T13" fmla="*/ 47 h 62"/>
                    <a:gd name="T14" fmla="*/ 21 w 67"/>
                    <a:gd name="T15" fmla="*/ 49 h 62"/>
                    <a:gd name="T16" fmla="*/ 22 w 67"/>
                    <a:gd name="T17" fmla="*/ 48 h 62"/>
                    <a:gd name="T18" fmla="*/ 28 w 67"/>
                    <a:gd name="T19" fmla="*/ 45 h 62"/>
                    <a:gd name="T20" fmla="*/ 29 w 67"/>
                    <a:gd name="T21" fmla="*/ 46 h 62"/>
                    <a:gd name="T22" fmla="*/ 34 w 67"/>
                    <a:gd name="T23" fmla="*/ 46 h 62"/>
                    <a:gd name="T24" fmla="*/ 44 w 67"/>
                    <a:gd name="T25" fmla="*/ 44 h 62"/>
                    <a:gd name="T26" fmla="*/ 52 w 67"/>
                    <a:gd name="T27" fmla="*/ 40 h 62"/>
                    <a:gd name="T28" fmla="*/ 59 w 67"/>
                    <a:gd name="T29" fmla="*/ 27 h 62"/>
                    <a:gd name="T30" fmla="*/ 52 w 67"/>
                    <a:gd name="T31" fmla="*/ 14 h 62"/>
                    <a:gd name="T32" fmla="*/ 44 w 67"/>
                    <a:gd name="T33" fmla="*/ 10 h 62"/>
                    <a:gd name="T34" fmla="*/ 34 w 67"/>
                    <a:gd name="T35" fmla="*/ 8 h 62"/>
                    <a:gd name="T36" fmla="*/ 34 w 67"/>
                    <a:gd name="T37" fmla="*/ 0 h 62"/>
                    <a:gd name="T38" fmla="*/ 34 w 67"/>
                    <a:gd name="T39" fmla="*/ 0 h 62"/>
                    <a:gd name="T40" fmla="*/ 67 w 67"/>
                    <a:gd name="T41" fmla="*/ 27 h 62"/>
                    <a:gd name="T42" fmla="*/ 34 w 67"/>
                    <a:gd name="T43" fmla="*/ 54 h 62"/>
                    <a:gd name="T44" fmla="*/ 28 w 67"/>
                    <a:gd name="T45" fmla="*/ 54 h 62"/>
                    <a:gd name="T46" fmla="*/ 4 w 67"/>
                    <a:gd name="T47" fmla="*/ 62 h 62"/>
                    <a:gd name="T48" fmla="*/ 4 w 67"/>
                    <a:gd name="T49" fmla="*/ 61 h 62"/>
                    <a:gd name="T50" fmla="*/ 13 w 67"/>
                    <a:gd name="T51" fmla="*/ 50 h 62"/>
                    <a:gd name="T52" fmla="*/ 12 w 67"/>
                    <a:gd name="T53" fmla="*/ 48 h 62"/>
                    <a:gd name="T54" fmla="*/ 0 w 67"/>
                    <a:gd name="T55" fmla="*/ 27 h 62"/>
                    <a:gd name="T56" fmla="*/ 34 w 67"/>
                    <a:gd name="T57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67" h="62">
                      <a:moveTo>
                        <a:pt x="34" y="8"/>
                      </a:moveTo>
                      <a:cubicBezTo>
                        <a:pt x="30" y="8"/>
                        <a:pt x="26" y="9"/>
                        <a:pt x="23" y="10"/>
                      </a:cubicBezTo>
                      <a:cubicBezTo>
                        <a:pt x="20" y="11"/>
                        <a:pt x="17" y="12"/>
                        <a:pt x="15" y="14"/>
                      </a:cubicBezTo>
                      <a:cubicBezTo>
                        <a:pt x="11" y="18"/>
                        <a:pt x="8" y="22"/>
                        <a:pt x="8" y="27"/>
                      </a:cubicBezTo>
                      <a:cubicBezTo>
                        <a:pt x="8" y="30"/>
                        <a:pt x="9" y="32"/>
                        <a:pt x="11" y="35"/>
                      </a:cubicBezTo>
                      <a:cubicBezTo>
                        <a:pt x="12" y="37"/>
                        <a:pt x="14" y="39"/>
                        <a:pt x="17" y="41"/>
                      </a:cubicBezTo>
                      <a:cubicBezTo>
                        <a:pt x="19" y="42"/>
                        <a:pt x="20" y="45"/>
                        <a:pt x="21" y="47"/>
                      </a:cubicBezTo>
                      <a:cubicBezTo>
                        <a:pt x="21" y="48"/>
                        <a:pt x="21" y="48"/>
                        <a:pt x="21" y="49"/>
                      </a:cubicBezTo>
                      <a:cubicBezTo>
                        <a:pt x="21" y="49"/>
                        <a:pt x="22" y="48"/>
                        <a:pt x="22" y="48"/>
                      </a:cubicBezTo>
                      <a:cubicBezTo>
                        <a:pt x="24" y="46"/>
                        <a:pt x="26" y="45"/>
                        <a:pt x="28" y="45"/>
                      </a:cubicBezTo>
                      <a:cubicBezTo>
                        <a:pt x="29" y="45"/>
                        <a:pt x="29" y="45"/>
                        <a:pt x="29" y="46"/>
                      </a:cubicBezTo>
                      <a:cubicBezTo>
                        <a:pt x="31" y="46"/>
                        <a:pt x="32" y="46"/>
                        <a:pt x="34" y="46"/>
                      </a:cubicBezTo>
                      <a:cubicBezTo>
                        <a:pt x="37" y="46"/>
                        <a:pt x="41" y="45"/>
                        <a:pt x="44" y="44"/>
                      </a:cubicBezTo>
                      <a:cubicBezTo>
                        <a:pt x="47" y="43"/>
                        <a:pt x="50" y="42"/>
                        <a:pt x="52" y="40"/>
                      </a:cubicBezTo>
                      <a:cubicBezTo>
                        <a:pt x="56" y="36"/>
                        <a:pt x="59" y="32"/>
                        <a:pt x="59" y="27"/>
                      </a:cubicBezTo>
                      <a:cubicBezTo>
                        <a:pt x="59" y="22"/>
                        <a:pt x="56" y="18"/>
                        <a:pt x="52" y="14"/>
                      </a:cubicBezTo>
                      <a:cubicBezTo>
                        <a:pt x="50" y="12"/>
                        <a:pt x="47" y="11"/>
                        <a:pt x="44" y="10"/>
                      </a:cubicBezTo>
                      <a:cubicBezTo>
                        <a:pt x="41" y="9"/>
                        <a:pt x="37" y="8"/>
                        <a:pt x="34" y="8"/>
                      </a:cubicBezTo>
                      <a:close/>
                      <a:moveTo>
                        <a:pt x="34" y="0"/>
                      </a:move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52" y="0"/>
                        <a:pt x="67" y="12"/>
                        <a:pt x="67" y="27"/>
                      </a:cubicBezTo>
                      <a:cubicBezTo>
                        <a:pt x="67" y="42"/>
                        <a:pt x="52" y="54"/>
                        <a:pt x="34" y="54"/>
                      </a:cubicBezTo>
                      <a:cubicBezTo>
                        <a:pt x="32" y="54"/>
                        <a:pt x="30" y="54"/>
                        <a:pt x="28" y="54"/>
                      </a:cubicBezTo>
                      <a:cubicBezTo>
                        <a:pt x="21" y="61"/>
                        <a:pt x="13" y="62"/>
                        <a:pt x="4" y="62"/>
                      </a:cubicBezTo>
                      <a:cubicBezTo>
                        <a:pt x="4" y="61"/>
                        <a:pt x="4" y="61"/>
                        <a:pt x="4" y="61"/>
                      </a:cubicBezTo>
                      <a:cubicBezTo>
                        <a:pt x="9" y="59"/>
                        <a:pt x="13" y="55"/>
                        <a:pt x="13" y="50"/>
                      </a:cubicBezTo>
                      <a:cubicBezTo>
                        <a:pt x="13" y="49"/>
                        <a:pt x="13" y="49"/>
                        <a:pt x="12" y="48"/>
                      </a:cubicBezTo>
                      <a:cubicBezTo>
                        <a:pt x="5" y="43"/>
                        <a:pt x="0" y="36"/>
                        <a:pt x="0" y="27"/>
                      </a:cubicBezTo>
                      <a:cubicBezTo>
                        <a:pt x="0" y="12"/>
                        <a:pt x="15" y="0"/>
                        <a:pt x="3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71" name="îṧḷïḍê">
                  <a:extLst>
                    <a:ext uri="{FF2B5EF4-FFF2-40B4-BE49-F238E27FC236}">
                      <a16:creationId xmlns:a16="http://schemas.microsoft.com/office/drawing/2014/main" id="{322C9B34-C121-4398-9416-65409A416790}"/>
                    </a:ext>
                  </a:extLst>
                </p:cNvPr>
                <p:cNvSpPr/>
                <p:nvPr/>
              </p:nvSpPr>
              <p:spPr bwMode="auto">
                <a:xfrm>
                  <a:off x="6312733" y="2886686"/>
                  <a:ext cx="207477" cy="203562"/>
                </a:xfrm>
                <a:custGeom>
                  <a:avLst/>
                  <a:gdLst>
                    <a:gd name="T0" fmla="*/ 62 w 65"/>
                    <a:gd name="T1" fmla="*/ 36 h 64"/>
                    <a:gd name="T2" fmla="*/ 62 w 65"/>
                    <a:gd name="T3" fmla="*/ 32 h 64"/>
                    <a:gd name="T4" fmla="*/ 33 w 65"/>
                    <a:gd name="T5" fmla="*/ 3 h 64"/>
                    <a:gd name="T6" fmla="*/ 28 w 65"/>
                    <a:gd name="T7" fmla="*/ 3 h 64"/>
                    <a:gd name="T8" fmla="*/ 18 w 65"/>
                    <a:gd name="T9" fmla="*/ 0 h 64"/>
                    <a:gd name="T10" fmla="*/ 0 w 65"/>
                    <a:gd name="T11" fmla="*/ 18 h 64"/>
                    <a:gd name="T12" fmla="*/ 3 w 65"/>
                    <a:gd name="T13" fmla="*/ 28 h 64"/>
                    <a:gd name="T14" fmla="*/ 3 w 65"/>
                    <a:gd name="T15" fmla="*/ 32 h 64"/>
                    <a:gd name="T16" fmla="*/ 33 w 65"/>
                    <a:gd name="T17" fmla="*/ 62 h 64"/>
                    <a:gd name="T18" fmla="*/ 38 w 65"/>
                    <a:gd name="T19" fmla="*/ 62 h 64"/>
                    <a:gd name="T20" fmla="*/ 47 w 65"/>
                    <a:gd name="T21" fmla="*/ 64 h 64"/>
                    <a:gd name="T22" fmla="*/ 65 w 65"/>
                    <a:gd name="T23" fmla="*/ 46 h 64"/>
                    <a:gd name="T24" fmla="*/ 62 w 65"/>
                    <a:gd name="T25" fmla="*/ 36 h 64"/>
                    <a:gd name="T26" fmla="*/ 35 w 65"/>
                    <a:gd name="T27" fmla="*/ 54 h 64"/>
                    <a:gd name="T28" fmla="*/ 17 w 65"/>
                    <a:gd name="T29" fmla="*/ 49 h 64"/>
                    <a:gd name="T30" fmla="*/ 18 w 65"/>
                    <a:gd name="T31" fmla="*/ 39 h 64"/>
                    <a:gd name="T32" fmla="*/ 26 w 65"/>
                    <a:gd name="T33" fmla="*/ 45 h 64"/>
                    <a:gd name="T34" fmla="*/ 40 w 65"/>
                    <a:gd name="T35" fmla="*/ 44 h 64"/>
                    <a:gd name="T36" fmla="*/ 32 w 65"/>
                    <a:gd name="T37" fmla="*/ 36 h 64"/>
                    <a:gd name="T38" fmla="*/ 15 w 65"/>
                    <a:gd name="T39" fmla="*/ 23 h 64"/>
                    <a:gd name="T40" fmla="*/ 28 w 65"/>
                    <a:gd name="T41" fmla="*/ 10 h 64"/>
                    <a:gd name="T42" fmla="*/ 46 w 65"/>
                    <a:gd name="T43" fmla="*/ 15 h 64"/>
                    <a:gd name="T44" fmla="*/ 45 w 65"/>
                    <a:gd name="T45" fmla="*/ 24 h 64"/>
                    <a:gd name="T46" fmla="*/ 32 w 65"/>
                    <a:gd name="T47" fmla="*/ 17 h 64"/>
                    <a:gd name="T48" fmla="*/ 29 w 65"/>
                    <a:gd name="T49" fmla="*/ 27 h 64"/>
                    <a:gd name="T50" fmla="*/ 50 w 65"/>
                    <a:gd name="T51" fmla="*/ 37 h 64"/>
                    <a:gd name="T52" fmla="*/ 35 w 65"/>
                    <a:gd name="T53" fmla="*/ 5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65" h="64">
                      <a:moveTo>
                        <a:pt x="62" y="36"/>
                      </a:moveTo>
                      <a:cubicBezTo>
                        <a:pt x="62" y="35"/>
                        <a:pt x="62" y="34"/>
                        <a:pt x="62" y="32"/>
                      </a:cubicBezTo>
                      <a:cubicBezTo>
                        <a:pt x="62" y="16"/>
                        <a:pt x="49" y="3"/>
                        <a:pt x="33" y="3"/>
                      </a:cubicBezTo>
                      <a:cubicBezTo>
                        <a:pt x="31" y="3"/>
                        <a:pt x="29" y="3"/>
                        <a:pt x="28" y="3"/>
                      </a:cubicBezTo>
                      <a:cubicBezTo>
                        <a:pt x="25" y="1"/>
                        <a:pt x="22" y="0"/>
                        <a:pt x="18" y="0"/>
                      </a:cubicBezTo>
                      <a:cubicBezTo>
                        <a:pt x="8" y="0"/>
                        <a:pt x="0" y="8"/>
                        <a:pt x="0" y="18"/>
                      </a:cubicBezTo>
                      <a:cubicBezTo>
                        <a:pt x="0" y="21"/>
                        <a:pt x="1" y="25"/>
                        <a:pt x="3" y="28"/>
                      </a:cubicBezTo>
                      <a:cubicBezTo>
                        <a:pt x="3" y="29"/>
                        <a:pt x="3" y="31"/>
                        <a:pt x="3" y="32"/>
                      </a:cubicBezTo>
                      <a:cubicBezTo>
                        <a:pt x="3" y="49"/>
                        <a:pt x="16" y="62"/>
                        <a:pt x="33" y="62"/>
                      </a:cubicBezTo>
                      <a:cubicBezTo>
                        <a:pt x="34" y="62"/>
                        <a:pt x="36" y="62"/>
                        <a:pt x="38" y="62"/>
                      </a:cubicBezTo>
                      <a:cubicBezTo>
                        <a:pt x="41" y="63"/>
                        <a:pt x="44" y="64"/>
                        <a:pt x="47" y="64"/>
                      </a:cubicBezTo>
                      <a:cubicBezTo>
                        <a:pt x="57" y="64"/>
                        <a:pt x="65" y="56"/>
                        <a:pt x="65" y="46"/>
                      </a:cubicBezTo>
                      <a:cubicBezTo>
                        <a:pt x="65" y="43"/>
                        <a:pt x="64" y="39"/>
                        <a:pt x="62" y="36"/>
                      </a:cubicBezTo>
                      <a:close/>
                      <a:moveTo>
                        <a:pt x="35" y="54"/>
                      </a:moveTo>
                      <a:cubicBezTo>
                        <a:pt x="26" y="55"/>
                        <a:pt x="21" y="53"/>
                        <a:pt x="17" y="49"/>
                      </a:cubicBezTo>
                      <a:cubicBezTo>
                        <a:pt x="13" y="45"/>
                        <a:pt x="15" y="40"/>
                        <a:pt x="18" y="39"/>
                      </a:cubicBezTo>
                      <a:cubicBezTo>
                        <a:pt x="22" y="39"/>
                        <a:pt x="24" y="44"/>
                        <a:pt x="26" y="45"/>
                      </a:cubicBezTo>
                      <a:cubicBezTo>
                        <a:pt x="28" y="46"/>
                        <a:pt x="36" y="49"/>
                        <a:pt x="40" y="44"/>
                      </a:cubicBezTo>
                      <a:cubicBezTo>
                        <a:pt x="44" y="39"/>
                        <a:pt x="37" y="37"/>
                        <a:pt x="32" y="36"/>
                      </a:cubicBezTo>
                      <a:cubicBezTo>
                        <a:pt x="24" y="35"/>
                        <a:pt x="14" y="31"/>
                        <a:pt x="15" y="23"/>
                      </a:cubicBezTo>
                      <a:cubicBezTo>
                        <a:pt x="16" y="15"/>
                        <a:pt x="22" y="11"/>
                        <a:pt x="28" y="10"/>
                      </a:cubicBezTo>
                      <a:cubicBezTo>
                        <a:pt x="37" y="9"/>
                        <a:pt x="42" y="11"/>
                        <a:pt x="46" y="15"/>
                      </a:cubicBezTo>
                      <a:cubicBezTo>
                        <a:pt x="51" y="19"/>
                        <a:pt x="48" y="24"/>
                        <a:pt x="45" y="24"/>
                      </a:cubicBezTo>
                      <a:cubicBezTo>
                        <a:pt x="42" y="24"/>
                        <a:pt x="39" y="17"/>
                        <a:pt x="32" y="17"/>
                      </a:cubicBezTo>
                      <a:cubicBezTo>
                        <a:pt x="25" y="17"/>
                        <a:pt x="20" y="24"/>
                        <a:pt x="29" y="27"/>
                      </a:cubicBezTo>
                      <a:cubicBezTo>
                        <a:pt x="37" y="29"/>
                        <a:pt x="47" y="30"/>
                        <a:pt x="50" y="37"/>
                      </a:cubicBezTo>
                      <a:cubicBezTo>
                        <a:pt x="53" y="45"/>
                        <a:pt x="45" y="54"/>
                        <a:pt x="35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72" name="ïšḻíḋè">
                  <a:extLst>
                    <a:ext uri="{FF2B5EF4-FFF2-40B4-BE49-F238E27FC236}">
                      <a16:creationId xmlns:a16="http://schemas.microsoft.com/office/drawing/2014/main" id="{C94FC564-4643-43B9-9BB8-1D33549A5585}"/>
                    </a:ext>
                  </a:extLst>
                </p:cNvPr>
                <p:cNvSpPr/>
                <p:nvPr/>
              </p:nvSpPr>
              <p:spPr bwMode="auto">
                <a:xfrm>
                  <a:off x="5156634" y="2140536"/>
                  <a:ext cx="262282" cy="281855"/>
                </a:xfrm>
                <a:custGeom>
                  <a:avLst/>
                  <a:gdLst>
                    <a:gd name="T0" fmla="*/ 78 w 82"/>
                    <a:gd name="T1" fmla="*/ 22 h 88"/>
                    <a:gd name="T2" fmla="*/ 50 w 82"/>
                    <a:gd name="T3" fmla="*/ 2 h 88"/>
                    <a:gd name="T4" fmla="*/ 40 w 82"/>
                    <a:gd name="T5" fmla="*/ 4 h 88"/>
                    <a:gd name="T6" fmla="*/ 3 w 82"/>
                    <a:gd name="T7" fmla="*/ 55 h 88"/>
                    <a:gd name="T8" fmla="*/ 4 w 82"/>
                    <a:gd name="T9" fmla="*/ 65 h 88"/>
                    <a:gd name="T10" fmla="*/ 32 w 82"/>
                    <a:gd name="T11" fmla="*/ 85 h 88"/>
                    <a:gd name="T12" fmla="*/ 42 w 82"/>
                    <a:gd name="T13" fmla="*/ 84 h 88"/>
                    <a:gd name="T14" fmla="*/ 80 w 82"/>
                    <a:gd name="T15" fmla="*/ 33 h 88"/>
                    <a:gd name="T16" fmla="*/ 78 w 82"/>
                    <a:gd name="T17" fmla="*/ 22 h 88"/>
                    <a:gd name="T18" fmla="*/ 54 w 82"/>
                    <a:gd name="T19" fmla="*/ 9 h 88"/>
                    <a:gd name="T20" fmla="*/ 70 w 82"/>
                    <a:gd name="T21" fmla="*/ 21 h 88"/>
                    <a:gd name="T22" fmla="*/ 68 w 82"/>
                    <a:gd name="T23" fmla="*/ 23 h 88"/>
                    <a:gd name="T24" fmla="*/ 53 w 82"/>
                    <a:gd name="T25" fmla="*/ 11 h 88"/>
                    <a:gd name="T26" fmla="*/ 54 w 82"/>
                    <a:gd name="T27" fmla="*/ 9 h 88"/>
                    <a:gd name="T28" fmla="*/ 21 w 82"/>
                    <a:gd name="T29" fmla="*/ 71 h 88"/>
                    <a:gd name="T30" fmla="*/ 20 w 82"/>
                    <a:gd name="T31" fmla="*/ 64 h 88"/>
                    <a:gd name="T32" fmla="*/ 27 w 82"/>
                    <a:gd name="T33" fmla="*/ 63 h 88"/>
                    <a:gd name="T34" fmla="*/ 28 w 82"/>
                    <a:gd name="T35" fmla="*/ 70 h 88"/>
                    <a:gd name="T36" fmla="*/ 21 w 82"/>
                    <a:gd name="T37" fmla="*/ 71 h 88"/>
                    <a:gd name="T38" fmla="*/ 45 w 82"/>
                    <a:gd name="T39" fmla="*/ 71 h 88"/>
                    <a:gd name="T40" fmla="*/ 14 w 82"/>
                    <a:gd name="T41" fmla="*/ 48 h 88"/>
                    <a:gd name="T42" fmla="*/ 43 w 82"/>
                    <a:gd name="T43" fmla="*/ 9 h 88"/>
                    <a:gd name="T44" fmla="*/ 74 w 82"/>
                    <a:gd name="T45" fmla="*/ 32 h 88"/>
                    <a:gd name="T46" fmla="*/ 45 w 82"/>
                    <a:gd name="T47" fmla="*/ 71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82" h="88">
                      <a:moveTo>
                        <a:pt x="78" y="22"/>
                      </a:moveTo>
                      <a:cubicBezTo>
                        <a:pt x="50" y="2"/>
                        <a:pt x="50" y="2"/>
                        <a:pt x="50" y="2"/>
                      </a:cubicBezTo>
                      <a:cubicBezTo>
                        <a:pt x="47" y="0"/>
                        <a:pt x="43" y="1"/>
                        <a:pt x="40" y="4"/>
                      </a:cubicBezTo>
                      <a:cubicBezTo>
                        <a:pt x="3" y="55"/>
                        <a:pt x="3" y="55"/>
                        <a:pt x="3" y="55"/>
                      </a:cubicBezTo>
                      <a:cubicBezTo>
                        <a:pt x="0" y="58"/>
                        <a:pt x="1" y="63"/>
                        <a:pt x="4" y="65"/>
                      </a:cubicBezTo>
                      <a:cubicBezTo>
                        <a:pt x="32" y="85"/>
                        <a:pt x="32" y="85"/>
                        <a:pt x="32" y="85"/>
                      </a:cubicBezTo>
                      <a:cubicBezTo>
                        <a:pt x="35" y="88"/>
                        <a:pt x="40" y="87"/>
                        <a:pt x="42" y="84"/>
                      </a:cubicBezTo>
                      <a:cubicBezTo>
                        <a:pt x="80" y="33"/>
                        <a:pt x="80" y="33"/>
                        <a:pt x="80" y="33"/>
                      </a:cubicBezTo>
                      <a:cubicBezTo>
                        <a:pt x="82" y="29"/>
                        <a:pt x="81" y="25"/>
                        <a:pt x="78" y="22"/>
                      </a:cubicBezTo>
                      <a:close/>
                      <a:moveTo>
                        <a:pt x="54" y="9"/>
                      </a:moveTo>
                      <a:cubicBezTo>
                        <a:pt x="70" y="21"/>
                        <a:pt x="70" y="21"/>
                        <a:pt x="70" y="21"/>
                      </a:cubicBezTo>
                      <a:cubicBezTo>
                        <a:pt x="68" y="23"/>
                        <a:pt x="68" y="23"/>
                        <a:pt x="68" y="23"/>
                      </a:cubicBezTo>
                      <a:cubicBezTo>
                        <a:pt x="53" y="11"/>
                        <a:pt x="53" y="11"/>
                        <a:pt x="53" y="11"/>
                      </a:cubicBezTo>
                      <a:lnTo>
                        <a:pt x="54" y="9"/>
                      </a:lnTo>
                      <a:close/>
                      <a:moveTo>
                        <a:pt x="21" y="71"/>
                      </a:moveTo>
                      <a:cubicBezTo>
                        <a:pt x="19" y="70"/>
                        <a:pt x="18" y="67"/>
                        <a:pt x="20" y="64"/>
                      </a:cubicBezTo>
                      <a:cubicBezTo>
                        <a:pt x="22" y="62"/>
                        <a:pt x="25" y="62"/>
                        <a:pt x="27" y="63"/>
                      </a:cubicBezTo>
                      <a:cubicBezTo>
                        <a:pt x="29" y="65"/>
                        <a:pt x="29" y="68"/>
                        <a:pt x="28" y="70"/>
                      </a:cubicBezTo>
                      <a:cubicBezTo>
                        <a:pt x="26" y="72"/>
                        <a:pt x="23" y="73"/>
                        <a:pt x="21" y="71"/>
                      </a:cubicBezTo>
                      <a:close/>
                      <a:moveTo>
                        <a:pt x="45" y="71"/>
                      </a:moveTo>
                      <a:cubicBezTo>
                        <a:pt x="14" y="48"/>
                        <a:pt x="14" y="48"/>
                        <a:pt x="14" y="48"/>
                      </a:cubicBezTo>
                      <a:cubicBezTo>
                        <a:pt x="43" y="9"/>
                        <a:pt x="43" y="9"/>
                        <a:pt x="43" y="9"/>
                      </a:cubicBezTo>
                      <a:cubicBezTo>
                        <a:pt x="74" y="32"/>
                        <a:pt x="74" y="32"/>
                        <a:pt x="74" y="32"/>
                      </a:cubicBezTo>
                      <a:lnTo>
                        <a:pt x="45" y="7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73" name="íṣļíḋe">
                  <a:extLst>
                    <a:ext uri="{FF2B5EF4-FFF2-40B4-BE49-F238E27FC236}">
                      <a16:creationId xmlns:a16="http://schemas.microsoft.com/office/drawing/2014/main" id="{2E78765B-8234-4FF2-8B43-037EC7AC5A5E}"/>
                    </a:ext>
                  </a:extLst>
                </p:cNvPr>
                <p:cNvSpPr/>
                <p:nvPr/>
              </p:nvSpPr>
              <p:spPr bwMode="auto">
                <a:xfrm>
                  <a:off x="4814101" y="2956741"/>
                  <a:ext cx="137013" cy="152672"/>
                </a:xfrm>
                <a:custGeom>
                  <a:avLst/>
                  <a:gdLst>
                    <a:gd name="T0" fmla="*/ 34 w 43"/>
                    <a:gd name="T1" fmla="*/ 15 h 48"/>
                    <a:gd name="T2" fmla="*/ 36 w 43"/>
                    <a:gd name="T3" fmla="*/ 12 h 48"/>
                    <a:gd name="T4" fmla="*/ 39 w 43"/>
                    <a:gd name="T5" fmla="*/ 7 h 48"/>
                    <a:gd name="T6" fmla="*/ 38 w 43"/>
                    <a:gd name="T7" fmla="*/ 1 h 48"/>
                    <a:gd name="T8" fmla="*/ 34 w 43"/>
                    <a:gd name="T9" fmla="*/ 0 h 48"/>
                    <a:gd name="T10" fmla="*/ 27 w 43"/>
                    <a:gd name="T11" fmla="*/ 3 h 48"/>
                    <a:gd name="T12" fmla="*/ 21 w 43"/>
                    <a:gd name="T13" fmla="*/ 14 h 48"/>
                    <a:gd name="T14" fmla="*/ 16 w 43"/>
                    <a:gd name="T15" fmla="*/ 3 h 48"/>
                    <a:gd name="T16" fmla="*/ 10 w 43"/>
                    <a:gd name="T17" fmla="*/ 1 h 48"/>
                    <a:gd name="T18" fmla="*/ 6 w 43"/>
                    <a:gd name="T19" fmla="*/ 3 h 48"/>
                    <a:gd name="T20" fmla="*/ 7 w 43"/>
                    <a:gd name="T21" fmla="*/ 12 h 48"/>
                    <a:gd name="T22" fmla="*/ 10 w 43"/>
                    <a:gd name="T23" fmla="*/ 15 h 48"/>
                    <a:gd name="T24" fmla="*/ 0 w 43"/>
                    <a:gd name="T25" fmla="*/ 15 h 48"/>
                    <a:gd name="T26" fmla="*/ 0 w 43"/>
                    <a:gd name="T27" fmla="*/ 27 h 48"/>
                    <a:gd name="T28" fmla="*/ 3 w 43"/>
                    <a:gd name="T29" fmla="*/ 27 h 48"/>
                    <a:gd name="T30" fmla="*/ 3 w 43"/>
                    <a:gd name="T31" fmla="*/ 48 h 48"/>
                    <a:gd name="T32" fmla="*/ 40 w 43"/>
                    <a:gd name="T33" fmla="*/ 48 h 48"/>
                    <a:gd name="T34" fmla="*/ 40 w 43"/>
                    <a:gd name="T35" fmla="*/ 27 h 48"/>
                    <a:gd name="T36" fmla="*/ 43 w 43"/>
                    <a:gd name="T37" fmla="*/ 27 h 48"/>
                    <a:gd name="T38" fmla="*/ 43 w 43"/>
                    <a:gd name="T39" fmla="*/ 15 h 48"/>
                    <a:gd name="T40" fmla="*/ 34 w 43"/>
                    <a:gd name="T41" fmla="*/ 15 h 48"/>
                    <a:gd name="T42" fmla="*/ 29 w 43"/>
                    <a:gd name="T43" fmla="*/ 5 h 48"/>
                    <a:gd name="T44" fmla="*/ 34 w 43"/>
                    <a:gd name="T45" fmla="*/ 3 h 48"/>
                    <a:gd name="T46" fmla="*/ 35 w 43"/>
                    <a:gd name="T47" fmla="*/ 4 h 48"/>
                    <a:gd name="T48" fmla="*/ 34 w 43"/>
                    <a:gd name="T49" fmla="*/ 10 h 48"/>
                    <a:gd name="T50" fmla="*/ 27 w 43"/>
                    <a:gd name="T51" fmla="*/ 15 h 48"/>
                    <a:gd name="T52" fmla="*/ 24 w 43"/>
                    <a:gd name="T53" fmla="*/ 15 h 48"/>
                    <a:gd name="T54" fmla="*/ 29 w 43"/>
                    <a:gd name="T55" fmla="*/ 5 h 48"/>
                    <a:gd name="T56" fmla="*/ 8 w 43"/>
                    <a:gd name="T57" fmla="*/ 7 h 48"/>
                    <a:gd name="T58" fmla="*/ 9 w 43"/>
                    <a:gd name="T59" fmla="*/ 5 h 48"/>
                    <a:gd name="T60" fmla="*/ 10 w 43"/>
                    <a:gd name="T61" fmla="*/ 4 h 48"/>
                    <a:gd name="T62" fmla="*/ 10 w 43"/>
                    <a:gd name="T63" fmla="*/ 4 h 48"/>
                    <a:gd name="T64" fmla="*/ 13 w 43"/>
                    <a:gd name="T65" fmla="*/ 6 h 48"/>
                    <a:gd name="T66" fmla="*/ 17 w 43"/>
                    <a:gd name="T67" fmla="*/ 13 h 48"/>
                    <a:gd name="T68" fmla="*/ 17 w 43"/>
                    <a:gd name="T69" fmla="*/ 13 h 48"/>
                    <a:gd name="T70" fmla="*/ 17 w 43"/>
                    <a:gd name="T71" fmla="*/ 13 h 48"/>
                    <a:gd name="T72" fmla="*/ 9 w 43"/>
                    <a:gd name="T73" fmla="*/ 10 h 48"/>
                    <a:gd name="T74" fmla="*/ 8 w 43"/>
                    <a:gd name="T75" fmla="*/ 7 h 48"/>
                    <a:gd name="T76" fmla="*/ 18 w 43"/>
                    <a:gd name="T77" fmla="*/ 45 h 48"/>
                    <a:gd name="T78" fmla="*/ 6 w 43"/>
                    <a:gd name="T79" fmla="*/ 45 h 48"/>
                    <a:gd name="T80" fmla="*/ 6 w 43"/>
                    <a:gd name="T81" fmla="*/ 25 h 48"/>
                    <a:gd name="T82" fmla="*/ 18 w 43"/>
                    <a:gd name="T83" fmla="*/ 25 h 48"/>
                    <a:gd name="T84" fmla="*/ 18 w 43"/>
                    <a:gd name="T85" fmla="*/ 45 h 48"/>
                    <a:gd name="T86" fmla="*/ 18 w 43"/>
                    <a:gd name="T87" fmla="*/ 24 h 48"/>
                    <a:gd name="T88" fmla="*/ 3 w 43"/>
                    <a:gd name="T89" fmla="*/ 24 h 48"/>
                    <a:gd name="T90" fmla="*/ 3 w 43"/>
                    <a:gd name="T91" fmla="*/ 18 h 48"/>
                    <a:gd name="T92" fmla="*/ 18 w 43"/>
                    <a:gd name="T93" fmla="*/ 18 h 48"/>
                    <a:gd name="T94" fmla="*/ 18 w 43"/>
                    <a:gd name="T95" fmla="*/ 24 h 48"/>
                    <a:gd name="T96" fmla="*/ 37 w 43"/>
                    <a:gd name="T97" fmla="*/ 45 h 48"/>
                    <a:gd name="T98" fmla="*/ 25 w 43"/>
                    <a:gd name="T99" fmla="*/ 45 h 48"/>
                    <a:gd name="T100" fmla="*/ 25 w 43"/>
                    <a:gd name="T101" fmla="*/ 25 h 48"/>
                    <a:gd name="T102" fmla="*/ 37 w 43"/>
                    <a:gd name="T103" fmla="*/ 25 h 48"/>
                    <a:gd name="T104" fmla="*/ 37 w 43"/>
                    <a:gd name="T105" fmla="*/ 45 h 48"/>
                    <a:gd name="T106" fmla="*/ 40 w 43"/>
                    <a:gd name="T107" fmla="*/ 24 h 48"/>
                    <a:gd name="T108" fmla="*/ 25 w 43"/>
                    <a:gd name="T109" fmla="*/ 24 h 48"/>
                    <a:gd name="T110" fmla="*/ 25 w 43"/>
                    <a:gd name="T111" fmla="*/ 18 h 48"/>
                    <a:gd name="T112" fmla="*/ 40 w 43"/>
                    <a:gd name="T113" fmla="*/ 18 h 48"/>
                    <a:gd name="T114" fmla="*/ 40 w 43"/>
                    <a:gd name="T115" fmla="*/ 24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43" h="48">
                      <a:moveTo>
                        <a:pt x="34" y="15"/>
                      </a:moveTo>
                      <a:cubicBezTo>
                        <a:pt x="35" y="14"/>
                        <a:pt x="36" y="13"/>
                        <a:pt x="36" y="12"/>
                      </a:cubicBezTo>
                      <a:cubicBezTo>
                        <a:pt x="38" y="11"/>
                        <a:pt x="39" y="9"/>
                        <a:pt x="39" y="7"/>
                      </a:cubicBezTo>
                      <a:cubicBezTo>
                        <a:pt x="40" y="5"/>
                        <a:pt x="39" y="3"/>
                        <a:pt x="38" y="1"/>
                      </a:cubicBezTo>
                      <a:cubicBezTo>
                        <a:pt x="37" y="0"/>
                        <a:pt x="35" y="0"/>
                        <a:pt x="34" y="0"/>
                      </a:cubicBezTo>
                      <a:cubicBezTo>
                        <a:pt x="31" y="0"/>
                        <a:pt x="29" y="1"/>
                        <a:pt x="27" y="3"/>
                      </a:cubicBezTo>
                      <a:cubicBezTo>
                        <a:pt x="24" y="6"/>
                        <a:pt x="22" y="10"/>
                        <a:pt x="21" y="14"/>
                      </a:cubicBezTo>
                      <a:cubicBezTo>
                        <a:pt x="20" y="10"/>
                        <a:pt x="19" y="6"/>
                        <a:pt x="16" y="3"/>
                      </a:cubicBezTo>
                      <a:cubicBezTo>
                        <a:pt x="14" y="2"/>
                        <a:pt x="12" y="1"/>
                        <a:pt x="10" y="1"/>
                      </a:cubicBezTo>
                      <a:cubicBezTo>
                        <a:pt x="9" y="1"/>
                        <a:pt x="7" y="1"/>
                        <a:pt x="6" y="3"/>
                      </a:cubicBezTo>
                      <a:cubicBezTo>
                        <a:pt x="4" y="5"/>
                        <a:pt x="4" y="9"/>
                        <a:pt x="7" y="12"/>
                      </a:cubicBezTo>
                      <a:cubicBezTo>
                        <a:pt x="8" y="13"/>
                        <a:pt x="9" y="14"/>
                        <a:pt x="10" y="15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3" y="27"/>
                        <a:pt x="3" y="27"/>
                        <a:pt x="3" y="27"/>
                      </a:cubicBezTo>
                      <a:cubicBezTo>
                        <a:pt x="3" y="48"/>
                        <a:pt x="3" y="48"/>
                        <a:pt x="3" y="48"/>
                      </a:cubicBezTo>
                      <a:cubicBezTo>
                        <a:pt x="40" y="48"/>
                        <a:pt x="40" y="48"/>
                        <a:pt x="40" y="48"/>
                      </a:cubicBezTo>
                      <a:cubicBezTo>
                        <a:pt x="40" y="27"/>
                        <a:pt x="40" y="27"/>
                        <a:pt x="40" y="27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3" y="15"/>
                        <a:pt x="43" y="15"/>
                        <a:pt x="43" y="15"/>
                      </a:cubicBezTo>
                      <a:lnTo>
                        <a:pt x="34" y="15"/>
                      </a:lnTo>
                      <a:close/>
                      <a:moveTo>
                        <a:pt x="29" y="5"/>
                      </a:moveTo>
                      <a:cubicBezTo>
                        <a:pt x="31" y="4"/>
                        <a:pt x="32" y="3"/>
                        <a:pt x="34" y="3"/>
                      </a:cubicBezTo>
                      <a:cubicBezTo>
                        <a:pt x="34" y="3"/>
                        <a:pt x="35" y="3"/>
                        <a:pt x="35" y="4"/>
                      </a:cubicBezTo>
                      <a:cubicBezTo>
                        <a:pt x="37" y="5"/>
                        <a:pt x="36" y="8"/>
                        <a:pt x="34" y="10"/>
                      </a:cubicBezTo>
                      <a:cubicBezTo>
                        <a:pt x="32" y="12"/>
                        <a:pt x="29" y="14"/>
                        <a:pt x="27" y="15"/>
                      </a:cubicBezTo>
                      <a:cubicBezTo>
                        <a:pt x="24" y="15"/>
                        <a:pt x="24" y="15"/>
                        <a:pt x="24" y="15"/>
                      </a:cubicBezTo>
                      <a:cubicBezTo>
                        <a:pt x="25" y="12"/>
                        <a:pt x="27" y="8"/>
                        <a:pt x="29" y="5"/>
                      </a:cubicBezTo>
                      <a:close/>
                      <a:moveTo>
                        <a:pt x="8" y="7"/>
                      </a:moveTo>
                      <a:cubicBezTo>
                        <a:pt x="8" y="6"/>
                        <a:pt x="8" y="6"/>
                        <a:pt x="9" y="5"/>
                      </a:cubicBezTo>
                      <a:cubicBezTo>
                        <a:pt x="9" y="5"/>
                        <a:pt x="10" y="4"/>
                        <a:pt x="10" y="4"/>
                      </a:cubicBezTo>
                      <a:cubicBezTo>
                        <a:pt x="10" y="4"/>
                        <a:pt x="10" y="4"/>
                        <a:pt x="10" y="4"/>
                      </a:cubicBezTo>
                      <a:cubicBezTo>
                        <a:pt x="11" y="4"/>
                        <a:pt x="12" y="5"/>
                        <a:pt x="13" y="6"/>
                      </a:cubicBezTo>
                      <a:cubicBezTo>
                        <a:pt x="15" y="7"/>
                        <a:pt x="16" y="10"/>
                        <a:pt x="17" y="13"/>
                      </a:cubicBezTo>
                      <a:cubicBezTo>
                        <a:pt x="17" y="13"/>
                        <a:pt x="17" y="13"/>
                        <a:pt x="17" y="13"/>
                      </a:cubicBezTo>
                      <a:cubicBezTo>
                        <a:pt x="17" y="13"/>
                        <a:pt x="17" y="13"/>
                        <a:pt x="17" y="13"/>
                      </a:cubicBezTo>
                      <a:cubicBezTo>
                        <a:pt x="14" y="13"/>
                        <a:pt x="11" y="11"/>
                        <a:pt x="9" y="10"/>
                      </a:cubicBezTo>
                      <a:cubicBezTo>
                        <a:pt x="9" y="9"/>
                        <a:pt x="8" y="8"/>
                        <a:pt x="8" y="7"/>
                      </a:cubicBezTo>
                      <a:close/>
                      <a:moveTo>
                        <a:pt x="18" y="45"/>
                      </a:moveTo>
                      <a:cubicBezTo>
                        <a:pt x="6" y="45"/>
                        <a:pt x="6" y="45"/>
                        <a:pt x="6" y="45"/>
                      </a:cubicBezTo>
                      <a:cubicBezTo>
                        <a:pt x="6" y="25"/>
                        <a:pt x="6" y="25"/>
                        <a:pt x="6" y="25"/>
                      </a:cubicBezTo>
                      <a:cubicBezTo>
                        <a:pt x="18" y="25"/>
                        <a:pt x="18" y="25"/>
                        <a:pt x="18" y="25"/>
                      </a:cubicBezTo>
                      <a:lnTo>
                        <a:pt x="18" y="45"/>
                      </a:lnTo>
                      <a:close/>
                      <a:moveTo>
                        <a:pt x="18" y="24"/>
                      </a:moveTo>
                      <a:cubicBezTo>
                        <a:pt x="3" y="24"/>
                        <a:pt x="3" y="24"/>
                        <a:pt x="3" y="24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18" y="18"/>
                        <a:pt x="18" y="18"/>
                        <a:pt x="18" y="18"/>
                      </a:cubicBezTo>
                      <a:lnTo>
                        <a:pt x="18" y="24"/>
                      </a:lnTo>
                      <a:close/>
                      <a:moveTo>
                        <a:pt x="37" y="45"/>
                      </a:move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5" y="25"/>
                        <a:pt x="25" y="25"/>
                        <a:pt x="25" y="25"/>
                      </a:cubicBezTo>
                      <a:cubicBezTo>
                        <a:pt x="37" y="25"/>
                        <a:pt x="37" y="25"/>
                        <a:pt x="37" y="25"/>
                      </a:cubicBezTo>
                      <a:lnTo>
                        <a:pt x="37" y="45"/>
                      </a:lnTo>
                      <a:close/>
                      <a:moveTo>
                        <a:pt x="40" y="24"/>
                      </a:moveTo>
                      <a:cubicBezTo>
                        <a:pt x="25" y="24"/>
                        <a:pt x="25" y="24"/>
                        <a:pt x="25" y="24"/>
                      </a:cubicBezTo>
                      <a:cubicBezTo>
                        <a:pt x="25" y="18"/>
                        <a:pt x="25" y="18"/>
                        <a:pt x="25" y="18"/>
                      </a:cubicBezTo>
                      <a:cubicBezTo>
                        <a:pt x="40" y="18"/>
                        <a:pt x="40" y="18"/>
                        <a:pt x="40" y="18"/>
                      </a:cubicBezTo>
                      <a:lnTo>
                        <a:pt x="40" y="2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74" name="í$lïḑe">
                  <a:extLst>
                    <a:ext uri="{FF2B5EF4-FFF2-40B4-BE49-F238E27FC236}">
                      <a16:creationId xmlns:a16="http://schemas.microsoft.com/office/drawing/2014/main" id="{0BE67D95-C72D-45F8-BC1F-AA777D3E1EBC}"/>
                    </a:ext>
                  </a:extLst>
                </p:cNvPr>
                <p:cNvSpPr/>
                <p:nvPr/>
              </p:nvSpPr>
              <p:spPr bwMode="auto">
                <a:xfrm>
                  <a:off x="5646087" y="3307798"/>
                  <a:ext cx="227050" cy="199648"/>
                </a:xfrm>
                <a:custGeom>
                  <a:avLst/>
                  <a:gdLst>
                    <a:gd name="T0" fmla="*/ 76 w 116"/>
                    <a:gd name="T1" fmla="*/ 15 h 102"/>
                    <a:gd name="T2" fmla="*/ 40 w 116"/>
                    <a:gd name="T3" fmla="*/ 0 h 102"/>
                    <a:gd name="T4" fmla="*/ 0 w 116"/>
                    <a:gd name="T5" fmla="*/ 15 h 102"/>
                    <a:gd name="T6" fmla="*/ 0 w 116"/>
                    <a:gd name="T7" fmla="*/ 102 h 102"/>
                    <a:gd name="T8" fmla="*/ 40 w 116"/>
                    <a:gd name="T9" fmla="*/ 87 h 102"/>
                    <a:gd name="T10" fmla="*/ 76 w 116"/>
                    <a:gd name="T11" fmla="*/ 102 h 102"/>
                    <a:gd name="T12" fmla="*/ 116 w 116"/>
                    <a:gd name="T13" fmla="*/ 87 h 102"/>
                    <a:gd name="T14" fmla="*/ 116 w 116"/>
                    <a:gd name="T15" fmla="*/ 0 h 102"/>
                    <a:gd name="T16" fmla="*/ 76 w 116"/>
                    <a:gd name="T17" fmla="*/ 15 h 102"/>
                    <a:gd name="T18" fmla="*/ 44 w 116"/>
                    <a:gd name="T19" fmla="*/ 9 h 102"/>
                    <a:gd name="T20" fmla="*/ 73 w 116"/>
                    <a:gd name="T21" fmla="*/ 22 h 102"/>
                    <a:gd name="T22" fmla="*/ 73 w 116"/>
                    <a:gd name="T23" fmla="*/ 92 h 102"/>
                    <a:gd name="T24" fmla="*/ 44 w 116"/>
                    <a:gd name="T25" fmla="*/ 80 h 102"/>
                    <a:gd name="T26" fmla="*/ 44 w 116"/>
                    <a:gd name="T27" fmla="*/ 9 h 102"/>
                    <a:gd name="T28" fmla="*/ 8 w 116"/>
                    <a:gd name="T29" fmla="*/ 20 h 102"/>
                    <a:gd name="T30" fmla="*/ 37 w 116"/>
                    <a:gd name="T31" fmla="*/ 9 h 102"/>
                    <a:gd name="T32" fmla="*/ 37 w 116"/>
                    <a:gd name="T33" fmla="*/ 80 h 102"/>
                    <a:gd name="T34" fmla="*/ 8 w 116"/>
                    <a:gd name="T35" fmla="*/ 92 h 102"/>
                    <a:gd name="T36" fmla="*/ 8 w 116"/>
                    <a:gd name="T37" fmla="*/ 20 h 102"/>
                    <a:gd name="T38" fmla="*/ 109 w 116"/>
                    <a:gd name="T39" fmla="*/ 82 h 102"/>
                    <a:gd name="T40" fmla="*/ 80 w 116"/>
                    <a:gd name="T41" fmla="*/ 92 h 102"/>
                    <a:gd name="T42" fmla="*/ 80 w 116"/>
                    <a:gd name="T43" fmla="*/ 22 h 102"/>
                    <a:gd name="T44" fmla="*/ 109 w 116"/>
                    <a:gd name="T45" fmla="*/ 10 h 102"/>
                    <a:gd name="T46" fmla="*/ 109 w 116"/>
                    <a:gd name="T47" fmla="*/ 82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16" h="102">
                      <a:moveTo>
                        <a:pt x="76" y="15"/>
                      </a:moveTo>
                      <a:lnTo>
                        <a:pt x="40" y="0"/>
                      </a:lnTo>
                      <a:lnTo>
                        <a:pt x="0" y="15"/>
                      </a:lnTo>
                      <a:lnTo>
                        <a:pt x="0" y="102"/>
                      </a:lnTo>
                      <a:lnTo>
                        <a:pt x="40" y="87"/>
                      </a:lnTo>
                      <a:lnTo>
                        <a:pt x="76" y="102"/>
                      </a:lnTo>
                      <a:lnTo>
                        <a:pt x="116" y="87"/>
                      </a:lnTo>
                      <a:lnTo>
                        <a:pt x="116" y="0"/>
                      </a:lnTo>
                      <a:lnTo>
                        <a:pt x="76" y="15"/>
                      </a:lnTo>
                      <a:close/>
                      <a:moveTo>
                        <a:pt x="44" y="9"/>
                      </a:moveTo>
                      <a:lnTo>
                        <a:pt x="73" y="22"/>
                      </a:lnTo>
                      <a:lnTo>
                        <a:pt x="73" y="92"/>
                      </a:lnTo>
                      <a:lnTo>
                        <a:pt x="44" y="80"/>
                      </a:lnTo>
                      <a:lnTo>
                        <a:pt x="44" y="9"/>
                      </a:lnTo>
                      <a:close/>
                      <a:moveTo>
                        <a:pt x="8" y="20"/>
                      </a:moveTo>
                      <a:lnTo>
                        <a:pt x="37" y="9"/>
                      </a:lnTo>
                      <a:lnTo>
                        <a:pt x="37" y="80"/>
                      </a:lnTo>
                      <a:lnTo>
                        <a:pt x="8" y="92"/>
                      </a:lnTo>
                      <a:lnTo>
                        <a:pt x="8" y="20"/>
                      </a:lnTo>
                      <a:close/>
                      <a:moveTo>
                        <a:pt x="109" y="82"/>
                      </a:moveTo>
                      <a:lnTo>
                        <a:pt x="80" y="92"/>
                      </a:lnTo>
                      <a:lnTo>
                        <a:pt x="80" y="22"/>
                      </a:lnTo>
                      <a:lnTo>
                        <a:pt x="109" y="10"/>
                      </a:lnTo>
                      <a:lnTo>
                        <a:pt x="109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4" name="iś1iďe">
                <a:extLst>
                  <a:ext uri="{FF2B5EF4-FFF2-40B4-BE49-F238E27FC236}">
                    <a16:creationId xmlns:a16="http://schemas.microsoft.com/office/drawing/2014/main" id="{BA64EA04-0EDC-4659-AC77-7E412B34CC39}"/>
                  </a:ext>
                </a:extLst>
              </p:cNvPr>
              <p:cNvGrpSpPr/>
              <p:nvPr/>
            </p:nvGrpSpPr>
            <p:grpSpPr>
              <a:xfrm>
                <a:off x="6880852" y="1289061"/>
                <a:ext cx="3916753" cy="4537754"/>
                <a:chOff x="6868614" y="762985"/>
                <a:chExt cx="5222153" cy="6050102"/>
              </a:xfrm>
              <a:solidFill>
                <a:schemeClr val="tx2"/>
              </a:solidFill>
            </p:grpSpPr>
            <p:sp>
              <p:nvSpPr>
                <p:cNvPr id="15" name="ïṥļíḋè">
                  <a:extLst>
                    <a:ext uri="{FF2B5EF4-FFF2-40B4-BE49-F238E27FC236}">
                      <a16:creationId xmlns:a16="http://schemas.microsoft.com/office/drawing/2014/main" id="{66E6A373-1B53-4B22-99DC-6EC9528000EC}"/>
                    </a:ext>
                  </a:extLst>
                </p:cNvPr>
                <p:cNvSpPr/>
                <p:nvPr/>
              </p:nvSpPr>
              <p:spPr bwMode="auto">
                <a:xfrm>
                  <a:off x="11738448" y="4076742"/>
                  <a:ext cx="342533" cy="319044"/>
                </a:xfrm>
                <a:custGeom>
                  <a:avLst/>
                  <a:gdLst>
                    <a:gd name="T0" fmla="*/ 53 w 107"/>
                    <a:gd name="T1" fmla="*/ 13 h 100"/>
                    <a:gd name="T2" fmla="*/ 37 w 107"/>
                    <a:gd name="T3" fmla="*/ 16 h 100"/>
                    <a:gd name="T4" fmla="*/ 24 w 107"/>
                    <a:gd name="T5" fmla="*/ 23 h 100"/>
                    <a:gd name="T6" fmla="*/ 13 w 107"/>
                    <a:gd name="T7" fmla="*/ 43 h 100"/>
                    <a:gd name="T8" fmla="*/ 17 w 107"/>
                    <a:gd name="T9" fmla="*/ 55 h 100"/>
                    <a:gd name="T10" fmla="*/ 27 w 107"/>
                    <a:gd name="T11" fmla="*/ 66 h 100"/>
                    <a:gd name="T12" fmla="*/ 33 w 107"/>
                    <a:gd name="T13" fmla="*/ 75 h 100"/>
                    <a:gd name="T14" fmla="*/ 33 w 107"/>
                    <a:gd name="T15" fmla="*/ 79 h 100"/>
                    <a:gd name="T16" fmla="*/ 36 w 107"/>
                    <a:gd name="T17" fmla="*/ 77 h 100"/>
                    <a:gd name="T18" fmla="*/ 45 w 107"/>
                    <a:gd name="T19" fmla="*/ 73 h 100"/>
                    <a:gd name="T20" fmla="*/ 47 w 107"/>
                    <a:gd name="T21" fmla="*/ 73 h 100"/>
                    <a:gd name="T22" fmla="*/ 53 w 107"/>
                    <a:gd name="T23" fmla="*/ 73 h 100"/>
                    <a:gd name="T24" fmla="*/ 70 w 107"/>
                    <a:gd name="T25" fmla="*/ 71 h 100"/>
                    <a:gd name="T26" fmla="*/ 83 w 107"/>
                    <a:gd name="T27" fmla="*/ 64 h 100"/>
                    <a:gd name="T28" fmla="*/ 93 w 107"/>
                    <a:gd name="T29" fmla="*/ 43 h 100"/>
                    <a:gd name="T30" fmla="*/ 83 w 107"/>
                    <a:gd name="T31" fmla="*/ 23 h 100"/>
                    <a:gd name="T32" fmla="*/ 70 w 107"/>
                    <a:gd name="T33" fmla="*/ 16 h 100"/>
                    <a:gd name="T34" fmla="*/ 53 w 107"/>
                    <a:gd name="T35" fmla="*/ 13 h 100"/>
                    <a:gd name="T36" fmla="*/ 53 w 107"/>
                    <a:gd name="T37" fmla="*/ 0 h 100"/>
                    <a:gd name="T38" fmla="*/ 53 w 107"/>
                    <a:gd name="T39" fmla="*/ 0 h 100"/>
                    <a:gd name="T40" fmla="*/ 107 w 107"/>
                    <a:gd name="T41" fmla="*/ 43 h 100"/>
                    <a:gd name="T42" fmla="*/ 53 w 107"/>
                    <a:gd name="T43" fmla="*/ 87 h 100"/>
                    <a:gd name="T44" fmla="*/ 45 w 107"/>
                    <a:gd name="T45" fmla="*/ 86 h 100"/>
                    <a:gd name="T46" fmla="*/ 7 w 107"/>
                    <a:gd name="T47" fmla="*/ 100 h 100"/>
                    <a:gd name="T48" fmla="*/ 7 w 107"/>
                    <a:gd name="T49" fmla="*/ 97 h 100"/>
                    <a:gd name="T50" fmla="*/ 20 w 107"/>
                    <a:gd name="T51" fmla="*/ 80 h 100"/>
                    <a:gd name="T52" fmla="*/ 20 w 107"/>
                    <a:gd name="T53" fmla="*/ 77 h 100"/>
                    <a:gd name="T54" fmla="*/ 0 w 107"/>
                    <a:gd name="T55" fmla="*/ 43 h 100"/>
                    <a:gd name="T56" fmla="*/ 53 w 107"/>
                    <a:gd name="T57" fmla="*/ 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07" h="100">
                      <a:moveTo>
                        <a:pt x="53" y="13"/>
                      </a:moveTo>
                      <a:cubicBezTo>
                        <a:pt x="48" y="13"/>
                        <a:pt x="42" y="14"/>
                        <a:pt x="37" y="16"/>
                      </a:cubicBezTo>
                      <a:cubicBezTo>
                        <a:pt x="32" y="18"/>
                        <a:pt x="28" y="20"/>
                        <a:pt x="24" y="23"/>
                      </a:cubicBezTo>
                      <a:cubicBezTo>
                        <a:pt x="17" y="29"/>
                        <a:pt x="13" y="36"/>
                        <a:pt x="13" y="43"/>
                      </a:cubicBezTo>
                      <a:cubicBezTo>
                        <a:pt x="13" y="48"/>
                        <a:pt x="14" y="52"/>
                        <a:pt x="17" y="55"/>
                      </a:cubicBezTo>
                      <a:cubicBezTo>
                        <a:pt x="19" y="59"/>
                        <a:pt x="23" y="63"/>
                        <a:pt x="27" y="66"/>
                      </a:cubicBezTo>
                      <a:cubicBezTo>
                        <a:pt x="30" y="68"/>
                        <a:pt x="32" y="71"/>
                        <a:pt x="33" y="75"/>
                      </a:cubicBezTo>
                      <a:cubicBezTo>
                        <a:pt x="33" y="76"/>
                        <a:pt x="33" y="78"/>
                        <a:pt x="33" y="79"/>
                      </a:cubicBezTo>
                      <a:cubicBezTo>
                        <a:pt x="34" y="78"/>
                        <a:pt x="35" y="78"/>
                        <a:pt x="36" y="77"/>
                      </a:cubicBezTo>
                      <a:cubicBezTo>
                        <a:pt x="38" y="74"/>
                        <a:pt x="42" y="73"/>
                        <a:pt x="45" y="73"/>
                      </a:cubicBezTo>
                      <a:cubicBezTo>
                        <a:pt x="46" y="73"/>
                        <a:pt x="46" y="73"/>
                        <a:pt x="47" y="73"/>
                      </a:cubicBezTo>
                      <a:cubicBezTo>
                        <a:pt x="49" y="73"/>
                        <a:pt x="51" y="73"/>
                        <a:pt x="53" y="73"/>
                      </a:cubicBezTo>
                      <a:cubicBezTo>
                        <a:pt x="59" y="73"/>
                        <a:pt x="65" y="73"/>
                        <a:pt x="70" y="71"/>
                      </a:cubicBezTo>
                      <a:cubicBezTo>
                        <a:pt x="75" y="69"/>
                        <a:pt x="79" y="67"/>
                        <a:pt x="83" y="64"/>
                      </a:cubicBezTo>
                      <a:cubicBezTo>
                        <a:pt x="90" y="58"/>
                        <a:pt x="93" y="51"/>
                        <a:pt x="93" y="43"/>
                      </a:cubicBezTo>
                      <a:cubicBezTo>
                        <a:pt x="93" y="36"/>
                        <a:pt x="90" y="29"/>
                        <a:pt x="83" y="23"/>
                      </a:cubicBezTo>
                      <a:cubicBezTo>
                        <a:pt x="79" y="20"/>
                        <a:pt x="75" y="18"/>
                        <a:pt x="70" y="16"/>
                      </a:cubicBezTo>
                      <a:cubicBezTo>
                        <a:pt x="65" y="14"/>
                        <a:pt x="59" y="13"/>
                        <a:pt x="53" y="13"/>
                      </a:cubicBezTo>
                      <a:close/>
                      <a:moveTo>
                        <a:pt x="53" y="0"/>
                      </a:move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83" y="0"/>
                        <a:pt x="107" y="19"/>
                        <a:pt x="107" y="43"/>
                      </a:cubicBezTo>
                      <a:cubicBezTo>
                        <a:pt x="107" y="67"/>
                        <a:pt x="83" y="87"/>
                        <a:pt x="53" y="87"/>
                      </a:cubicBezTo>
                      <a:cubicBezTo>
                        <a:pt x="51" y="87"/>
                        <a:pt x="48" y="87"/>
                        <a:pt x="45" y="86"/>
                      </a:cubicBezTo>
                      <a:cubicBezTo>
                        <a:pt x="34" y="98"/>
                        <a:pt x="20" y="100"/>
                        <a:pt x="7" y="100"/>
                      </a:cubicBezTo>
                      <a:cubicBezTo>
                        <a:pt x="7" y="97"/>
                        <a:pt x="7" y="97"/>
                        <a:pt x="7" y="97"/>
                      </a:cubicBezTo>
                      <a:cubicBezTo>
                        <a:pt x="14" y="94"/>
                        <a:pt x="20" y="87"/>
                        <a:pt x="20" y="80"/>
                      </a:cubicBezTo>
                      <a:cubicBezTo>
                        <a:pt x="20" y="79"/>
                        <a:pt x="20" y="78"/>
                        <a:pt x="20" y="77"/>
                      </a:cubicBezTo>
                      <a:cubicBezTo>
                        <a:pt x="8" y="69"/>
                        <a:pt x="0" y="57"/>
                        <a:pt x="0" y="43"/>
                      </a:cubicBezTo>
                      <a:cubicBezTo>
                        <a:pt x="0" y="19"/>
                        <a:pt x="24" y="0"/>
                        <a:pt x="5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6" name="íšḻiḍe">
                  <a:extLst>
                    <a:ext uri="{FF2B5EF4-FFF2-40B4-BE49-F238E27FC236}">
                      <a16:creationId xmlns:a16="http://schemas.microsoft.com/office/drawing/2014/main" id="{D1756CE5-2F48-4025-99F9-E8F41E4EE7BA}"/>
                    </a:ext>
                  </a:extLst>
                </p:cNvPr>
                <p:cNvSpPr/>
                <p:nvPr/>
              </p:nvSpPr>
              <p:spPr bwMode="auto">
                <a:xfrm>
                  <a:off x="11501612" y="4250944"/>
                  <a:ext cx="215306" cy="215306"/>
                </a:xfrm>
                <a:custGeom>
                  <a:avLst/>
                  <a:gdLst>
                    <a:gd name="T0" fmla="*/ 62 w 67"/>
                    <a:gd name="T1" fmla="*/ 17 h 67"/>
                    <a:gd name="T2" fmla="*/ 67 w 67"/>
                    <a:gd name="T3" fmla="*/ 13 h 67"/>
                    <a:gd name="T4" fmla="*/ 67 w 67"/>
                    <a:gd name="T5" fmla="*/ 5 h 67"/>
                    <a:gd name="T6" fmla="*/ 58 w 67"/>
                    <a:gd name="T7" fmla="*/ 5 h 67"/>
                    <a:gd name="T8" fmla="*/ 58 w 67"/>
                    <a:gd name="T9" fmla="*/ 0 h 67"/>
                    <a:gd name="T10" fmla="*/ 4 w 67"/>
                    <a:gd name="T11" fmla="*/ 0 h 67"/>
                    <a:gd name="T12" fmla="*/ 0 w 67"/>
                    <a:gd name="T13" fmla="*/ 5 h 67"/>
                    <a:gd name="T14" fmla="*/ 0 w 67"/>
                    <a:gd name="T15" fmla="*/ 63 h 67"/>
                    <a:gd name="T16" fmla="*/ 4 w 67"/>
                    <a:gd name="T17" fmla="*/ 67 h 67"/>
                    <a:gd name="T18" fmla="*/ 58 w 67"/>
                    <a:gd name="T19" fmla="*/ 67 h 67"/>
                    <a:gd name="T20" fmla="*/ 58 w 67"/>
                    <a:gd name="T21" fmla="*/ 50 h 67"/>
                    <a:gd name="T22" fmla="*/ 62 w 67"/>
                    <a:gd name="T23" fmla="*/ 50 h 67"/>
                    <a:gd name="T24" fmla="*/ 67 w 67"/>
                    <a:gd name="T25" fmla="*/ 46 h 67"/>
                    <a:gd name="T26" fmla="*/ 67 w 67"/>
                    <a:gd name="T27" fmla="*/ 38 h 67"/>
                    <a:gd name="T28" fmla="*/ 58 w 67"/>
                    <a:gd name="T29" fmla="*/ 38 h 67"/>
                    <a:gd name="T30" fmla="*/ 58 w 67"/>
                    <a:gd name="T31" fmla="*/ 34 h 67"/>
                    <a:gd name="T32" fmla="*/ 62 w 67"/>
                    <a:gd name="T33" fmla="*/ 34 h 67"/>
                    <a:gd name="T34" fmla="*/ 67 w 67"/>
                    <a:gd name="T35" fmla="*/ 30 h 67"/>
                    <a:gd name="T36" fmla="*/ 67 w 67"/>
                    <a:gd name="T37" fmla="*/ 21 h 67"/>
                    <a:gd name="T38" fmla="*/ 58 w 67"/>
                    <a:gd name="T39" fmla="*/ 21 h 67"/>
                    <a:gd name="T40" fmla="*/ 58 w 67"/>
                    <a:gd name="T41" fmla="*/ 17 h 67"/>
                    <a:gd name="T42" fmla="*/ 62 w 67"/>
                    <a:gd name="T43" fmla="*/ 17 h 67"/>
                    <a:gd name="T44" fmla="*/ 37 w 67"/>
                    <a:gd name="T45" fmla="*/ 17 h 67"/>
                    <a:gd name="T46" fmla="*/ 46 w 67"/>
                    <a:gd name="T47" fmla="*/ 25 h 67"/>
                    <a:gd name="T48" fmla="*/ 37 w 67"/>
                    <a:gd name="T49" fmla="*/ 34 h 67"/>
                    <a:gd name="T50" fmla="*/ 29 w 67"/>
                    <a:gd name="T51" fmla="*/ 25 h 67"/>
                    <a:gd name="T52" fmla="*/ 37 w 67"/>
                    <a:gd name="T53" fmla="*/ 17 h 67"/>
                    <a:gd name="T54" fmla="*/ 16 w 67"/>
                    <a:gd name="T55" fmla="*/ 63 h 67"/>
                    <a:gd name="T56" fmla="*/ 12 w 67"/>
                    <a:gd name="T57" fmla="*/ 63 h 67"/>
                    <a:gd name="T58" fmla="*/ 12 w 67"/>
                    <a:gd name="T59" fmla="*/ 5 h 67"/>
                    <a:gd name="T60" fmla="*/ 16 w 67"/>
                    <a:gd name="T61" fmla="*/ 5 h 67"/>
                    <a:gd name="T62" fmla="*/ 16 w 67"/>
                    <a:gd name="T63" fmla="*/ 63 h 67"/>
                    <a:gd name="T64" fmla="*/ 50 w 67"/>
                    <a:gd name="T65" fmla="*/ 50 h 67"/>
                    <a:gd name="T66" fmla="*/ 25 w 67"/>
                    <a:gd name="T67" fmla="*/ 50 h 67"/>
                    <a:gd name="T68" fmla="*/ 25 w 67"/>
                    <a:gd name="T69" fmla="*/ 46 h 67"/>
                    <a:gd name="T70" fmla="*/ 33 w 67"/>
                    <a:gd name="T71" fmla="*/ 38 h 67"/>
                    <a:gd name="T72" fmla="*/ 33 w 67"/>
                    <a:gd name="T73" fmla="*/ 38 h 67"/>
                    <a:gd name="T74" fmla="*/ 41 w 67"/>
                    <a:gd name="T75" fmla="*/ 38 h 67"/>
                    <a:gd name="T76" fmla="*/ 50 w 67"/>
                    <a:gd name="T77" fmla="*/ 46 h 67"/>
                    <a:gd name="T78" fmla="*/ 50 w 67"/>
                    <a:gd name="T79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67" h="67">
                      <a:moveTo>
                        <a:pt x="62" y="17"/>
                      </a:moveTo>
                      <a:cubicBezTo>
                        <a:pt x="65" y="17"/>
                        <a:pt x="67" y="15"/>
                        <a:pt x="67" y="13"/>
                      </a:cubicBezTo>
                      <a:cubicBezTo>
                        <a:pt x="67" y="5"/>
                        <a:pt x="67" y="5"/>
                        <a:pt x="67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65"/>
                        <a:pt x="2" y="67"/>
                        <a:pt x="4" y="67"/>
                      </a:cubicBezTo>
                      <a:cubicBezTo>
                        <a:pt x="58" y="67"/>
                        <a:pt x="58" y="67"/>
                        <a:pt x="58" y="67"/>
                      </a:cubicBezTo>
                      <a:cubicBezTo>
                        <a:pt x="58" y="50"/>
                        <a:pt x="58" y="50"/>
                        <a:pt x="58" y="50"/>
                      </a:cubicBezTo>
                      <a:cubicBezTo>
                        <a:pt x="62" y="50"/>
                        <a:pt x="62" y="50"/>
                        <a:pt x="62" y="50"/>
                      </a:cubicBezTo>
                      <a:cubicBezTo>
                        <a:pt x="65" y="50"/>
                        <a:pt x="67" y="49"/>
                        <a:pt x="67" y="46"/>
                      </a:cubicBezTo>
                      <a:cubicBezTo>
                        <a:pt x="67" y="38"/>
                        <a:pt x="67" y="38"/>
                        <a:pt x="67" y="38"/>
                      </a:cubicBezTo>
                      <a:cubicBezTo>
                        <a:pt x="58" y="38"/>
                        <a:pt x="58" y="38"/>
                        <a:pt x="58" y="38"/>
                      </a:cubicBezTo>
                      <a:cubicBezTo>
                        <a:pt x="58" y="34"/>
                        <a:pt x="58" y="34"/>
                        <a:pt x="58" y="34"/>
                      </a:cubicBezTo>
                      <a:cubicBezTo>
                        <a:pt x="62" y="34"/>
                        <a:pt x="62" y="34"/>
                        <a:pt x="62" y="34"/>
                      </a:cubicBezTo>
                      <a:cubicBezTo>
                        <a:pt x="65" y="34"/>
                        <a:pt x="67" y="32"/>
                        <a:pt x="67" y="30"/>
                      </a:cubicBezTo>
                      <a:cubicBezTo>
                        <a:pt x="67" y="21"/>
                        <a:pt x="67" y="21"/>
                        <a:pt x="67" y="21"/>
                      </a:cubicBezTo>
                      <a:cubicBezTo>
                        <a:pt x="58" y="21"/>
                        <a:pt x="58" y="21"/>
                        <a:pt x="58" y="21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lnTo>
                        <a:pt x="62" y="17"/>
                      </a:lnTo>
                      <a:close/>
                      <a:moveTo>
                        <a:pt x="37" y="17"/>
                      </a:moveTo>
                      <a:cubicBezTo>
                        <a:pt x="42" y="17"/>
                        <a:pt x="46" y="21"/>
                        <a:pt x="46" y="25"/>
                      </a:cubicBezTo>
                      <a:cubicBezTo>
                        <a:pt x="46" y="30"/>
                        <a:pt x="42" y="34"/>
                        <a:pt x="37" y="34"/>
                      </a:cubicBezTo>
                      <a:cubicBezTo>
                        <a:pt x="33" y="34"/>
                        <a:pt x="29" y="30"/>
                        <a:pt x="29" y="25"/>
                      </a:cubicBezTo>
                      <a:cubicBezTo>
                        <a:pt x="29" y="21"/>
                        <a:pt x="33" y="17"/>
                        <a:pt x="37" y="17"/>
                      </a:cubicBezTo>
                      <a:close/>
                      <a:moveTo>
                        <a:pt x="16" y="63"/>
                      </a:moveTo>
                      <a:cubicBezTo>
                        <a:pt x="12" y="63"/>
                        <a:pt x="12" y="63"/>
                        <a:pt x="12" y="63"/>
                      </a:cubicBezTo>
                      <a:cubicBezTo>
                        <a:pt x="12" y="5"/>
                        <a:pt x="12" y="5"/>
                        <a:pt x="12" y="5"/>
                      </a:cubicBezTo>
                      <a:cubicBezTo>
                        <a:pt x="16" y="5"/>
                        <a:pt x="16" y="5"/>
                        <a:pt x="16" y="5"/>
                      </a:cubicBezTo>
                      <a:lnTo>
                        <a:pt x="16" y="63"/>
                      </a:lnTo>
                      <a:close/>
                      <a:moveTo>
                        <a:pt x="50" y="50"/>
                      </a:moveTo>
                      <a:cubicBezTo>
                        <a:pt x="25" y="50"/>
                        <a:pt x="25" y="50"/>
                        <a:pt x="25" y="50"/>
                      </a:cubicBezTo>
                      <a:cubicBezTo>
                        <a:pt x="25" y="46"/>
                        <a:pt x="25" y="46"/>
                        <a:pt x="25" y="46"/>
                      </a:cubicBezTo>
                      <a:cubicBezTo>
                        <a:pt x="25" y="42"/>
                        <a:pt x="28" y="38"/>
                        <a:pt x="33" y="38"/>
                      </a:cubicBezTo>
                      <a:cubicBezTo>
                        <a:pt x="33" y="38"/>
                        <a:pt x="33" y="38"/>
                        <a:pt x="33" y="38"/>
                      </a:cubicBezTo>
                      <a:cubicBezTo>
                        <a:pt x="41" y="38"/>
                        <a:pt x="41" y="38"/>
                        <a:pt x="41" y="38"/>
                      </a:cubicBezTo>
                      <a:cubicBezTo>
                        <a:pt x="46" y="38"/>
                        <a:pt x="50" y="42"/>
                        <a:pt x="50" y="46"/>
                      </a:cubicBezTo>
                      <a:lnTo>
                        <a:pt x="50" y="5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7" name="ï$1îḓe">
                  <a:extLst>
                    <a:ext uri="{FF2B5EF4-FFF2-40B4-BE49-F238E27FC236}">
                      <a16:creationId xmlns:a16="http://schemas.microsoft.com/office/drawing/2014/main" id="{56DF33E1-1846-46F4-B735-3E0E8791AFA6}"/>
                    </a:ext>
                  </a:extLst>
                </p:cNvPr>
                <p:cNvSpPr/>
                <p:nvPr/>
              </p:nvSpPr>
              <p:spPr bwMode="auto">
                <a:xfrm>
                  <a:off x="11869589" y="3663746"/>
                  <a:ext cx="185947" cy="182031"/>
                </a:xfrm>
                <a:custGeom>
                  <a:avLst/>
                  <a:gdLst>
                    <a:gd name="T0" fmla="*/ 58 w 58"/>
                    <a:gd name="T1" fmla="*/ 29 h 57"/>
                    <a:gd name="T2" fmla="*/ 29 w 58"/>
                    <a:gd name="T3" fmla="*/ 57 h 57"/>
                    <a:gd name="T4" fmla="*/ 0 w 58"/>
                    <a:gd name="T5" fmla="*/ 29 h 57"/>
                    <a:gd name="T6" fmla="*/ 29 w 58"/>
                    <a:gd name="T7" fmla="*/ 0 h 57"/>
                    <a:gd name="T8" fmla="*/ 58 w 58"/>
                    <a:gd name="T9" fmla="*/ 29 h 57"/>
                    <a:gd name="T10" fmla="*/ 6 w 58"/>
                    <a:gd name="T11" fmla="*/ 29 h 57"/>
                    <a:gd name="T12" fmla="*/ 29 w 58"/>
                    <a:gd name="T13" fmla="*/ 52 h 57"/>
                    <a:gd name="T14" fmla="*/ 52 w 58"/>
                    <a:gd name="T15" fmla="*/ 29 h 57"/>
                    <a:gd name="T16" fmla="*/ 29 w 58"/>
                    <a:gd name="T17" fmla="*/ 6 h 57"/>
                    <a:gd name="T18" fmla="*/ 6 w 58"/>
                    <a:gd name="T19" fmla="*/ 29 h 57"/>
                    <a:gd name="T20" fmla="*/ 32 w 58"/>
                    <a:gd name="T21" fmla="*/ 12 h 57"/>
                    <a:gd name="T22" fmla="*/ 46 w 58"/>
                    <a:gd name="T23" fmla="*/ 26 h 57"/>
                    <a:gd name="T24" fmla="*/ 46 w 58"/>
                    <a:gd name="T25" fmla="*/ 31 h 57"/>
                    <a:gd name="T26" fmla="*/ 41 w 58"/>
                    <a:gd name="T27" fmla="*/ 31 h 57"/>
                    <a:gd name="T28" fmla="*/ 33 w 58"/>
                    <a:gd name="T29" fmla="*/ 23 h 57"/>
                    <a:gd name="T30" fmla="*/ 33 w 58"/>
                    <a:gd name="T31" fmla="*/ 43 h 57"/>
                    <a:gd name="T32" fmla="*/ 29 w 58"/>
                    <a:gd name="T33" fmla="*/ 47 h 57"/>
                    <a:gd name="T34" fmla="*/ 25 w 58"/>
                    <a:gd name="T35" fmla="*/ 43 h 57"/>
                    <a:gd name="T36" fmla="*/ 25 w 58"/>
                    <a:gd name="T37" fmla="*/ 23 h 57"/>
                    <a:gd name="T38" fmla="*/ 17 w 58"/>
                    <a:gd name="T39" fmla="*/ 31 h 57"/>
                    <a:gd name="T40" fmla="*/ 12 w 58"/>
                    <a:gd name="T41" fmla="*/ 31 h 57"/>
                    <a:gd name="T42" fmla="*/ 11 w 58"/>
                    <a:gd name="T43" fmla="*/ 29 h 57"/>
                    <a:gd name="T44" fmla="*/ 12 w 58"/>
                    <a:gd name="T45" fmla="*/ 26 h 57"/>
                    <a:gd name="T46" fmla="*/ 27 w 58"/>
                    <a:gd name="T47" fmla="*/ 12 h 57"/>
                    <a:gd name="T48" fmla="*/ 32 w 58"/>
                    <a:gd name="T49" fmla="*/ 12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8" h="57">
                      <a:moveTo>
                        <a:pt x="58" y="29"/>
                      </a:moveTo>
                      <a:cubicBezTo>
                        <a:pt x="58" y="45"/>
                        <a:pt x="45" y="57"/>
                        <a:pt x="29" y="57"/>
                      </a:cubicBezTo>
                      <a:cubicBezTo>
                        <a:pt x="13" y="57"/>
                        <a:pt x="0" y="45"/>
                        <a:pt x="0" y="29"/>
                      </a:cubicBezTo>
                      <a:cubicBezTo>
                        <a:pt x="0" y="13"/>
                        <a:pt x="13" y="0"/>
                        <a:pt x="29" y="0"/>
                      </a:cubicBezTo>
                      <a:cubicBezTo>
                        <a:pt x="45" y="0"/>
                        <a:pt x="58" y="13"/>
                        <a:pt x="58" y="29"/>
                      </a:cubicBezTo>
                      <a:close/>
                      <a:moveTo>
                        <a:pt x="6" y="29"/>
                      </a:moveTo>
                      <a:cubicBezTo>
                        <a:pt x="6" y="42"/>
                        <a:pt x="16" y="52"/>
                        <a:pt x="29" y="52"/>
                      </a:cubicBezTo>
                      <a:cubicBezTo>
                        <a:pt x="42" y="52"/>
                        <a:pt x="52" y="42"/>
                        <a:pt x="52" y="29"/>
                      </a:cubicBezTo>
                      <a:cubicBezTo>
                        <a:pt x="52" y="16"/>
                        <a:pt x="42" y="6"/>
                        <a:pt x="29" y="6"/>
                      </a:cubicBezTo>
                      <a:cubicBezTo>
                        <a:pt x="16" y="6"/>
                        <a:pt x="6" y="16"/>
                        <a:pt x="6" y="29"/>
                      </a:cubicBezTo>
                      <a:close/>
                      <a:moveTo>
                        <a:pt x="32" y="12"/>
                      </a:moveTo>
                      <a:cubicBezTo>
                        <a:pt x="46" y="26"/>
                        <a:pt x="46" y="26"/>
                        <a:pt x="46" y="26"/>
                      </a:cubicBezTo>
                      <a:cubicBezTo>
                        <a:pt x="47" y="28"/>
                        <a:pt x="47" y="30"/>
                        <a:pt x="46" y="31"/>
                      </a:cubicBezTo>
                      <a:cubicBezTo>
                        <a:pt x="45" y="33"/>
                        <a:pt x="42" y="33"/>
                        <a:pt x="41" y="31"/>
                      </a:cubicBezTo>
                      <a:cubicBezTo>
                        <a:pt x="33" y="23"/>
                        <a:pt x="33" y="23"/>
                        <a:pt x="33" y="23"/>
                      </a:cubicBezTo>
                      <a:cubicBezTo>
                        <a:pt x="33" y="43"/>
                        <a:pt x="33" y="43"/>
                        <a:pt x="33" y="43"/>
                      </a:cubicBezTo>
                      <a:cubicBezTo>
                        <a:pt x="33" y="45"/>
                        <a:pt x="31" y="47"/>
                        <a:pt x="29" y="47"/>
                      </a:cubicBezTo>
                      <a:cubicBezTo>
                        <a:pt x="27" y="47"/>
                        <a:pt x="25" y="45"/>
                        <a:pt x="25" y="43"/>
                      </a:cubicBezTo>
                      <a:cubicBezTo>
                        <a:pt x="25" y="23"/>
                        <a:pt x="25" y="23"/>
                        <a:pt x="25" y="23"/>
                      </a:cubicBezTo>
                      <a:cubicBezTo>
                        <a:pt x="17" y="31"/>
                        <a:pt x="17" y="31"/>
                        <a:pt x="17" y="31"/>
                      </a:cubicBezTo>
                      <a:cubicBezTo>
                        <a:pt x="16" y="33"/>
                        <a:pt x="14" y="33"/>
                        <a:pt x="12" y="31"/>
                      </a:cubicBezTo>
                      <a:cubicBezTo>
                        <a:pt x="12" y="31"/>
                        <a:pt x="11" y="30"/>
                        <a:pt x="11" y="29"/>
                      </a:cubicBezTo>
                      <a:cubicBezTo>
                        <a:pt x="11" y="28"/>
                        <a:pt x="12" y="27"/>
                        <a:pt x="12" y="26"/>
                      </a:cubicBezTo>
                      <a:cubicBezTo>
                        <a:pt x="27" y="12"/>
                        <a:pt x="27" y="12"/>
                        <a:pt x="27" y="12"/>
                      </a:cubicBezTo>
                      <a:cubicBezTo>
                        <a:pt x="28" y="11"/>
                        <a:pt x="30" y="11"/>
                        <a:pt x="32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8" name="íś1îdé">
                  <a:extLst>
                    <a:ext uri="{FF2B5EF4-FFF2-40B4-BE49-F238E27FC236}">
                      <a16:creationId xmlns:a16="http://schemas.microsoft.com/office/drawing/2014/main" id="{E142F933-E44F-4113-A6A1-721F4F87ACB0}"/>
                    </a:ext>
                  </a:extLst>
                </p:cNvPr>
                <p:cNvSpPr/>
                <p:nvPr/>
              </p:nvSpPr>
              <p:spPr bwMode="auto">
                <a:xfrm>
                  <a:off x="11838272" y="3890796"/>
                  <a:ext cx="146800" cy="146799"/>
                </a:xfrm>
                <a:custGeom>
                  <a:avLst/>
                  <a:gdLst>
                    <a:gd name="T0" fmla="*/ 3 w 46"/>
                    <a:gd name="T1" fmla="*/ 0 h 46"/>
                    <a:gd name="T2" fmla="*/ 20 w 46"/>
                    <a:gd name="T3" fmla="*/ 0 h 46"/>
                    <a:gd name="T4" fmla="*/ 20 w 46"/>
                    <a:gd name="T5" fmla="*/ 3 h 46"/>
                    <a:gd name="T6" fmla="*/ 3 w 46"/>
                    <a:gd name="T7" fmla="*/ 3 h 46"/>
                    <a:gd name="T8" fmla="*/ 3 w 46"/>
                    <a:gd name="T9" fmla="*/ 0 h 46"/>
                    <a:gd name="T10" fmla="*/ 26 w 46"/>
                    <a:gd name="T11" fmla="*/ 0 h 46"/>
                    <a:gd name="T12" fmla="*/ 43 w 46"/>
                    <a:gd name="T13" fmla="*/ 0 h 46"/>
                    <a:gd name="T14" fmla="*/ 43 w 46"/>
                    <a:gd name="T15" fmla="*/ 3 h 46"/>
                    <a:gd name="T16" fmla="*/ 26 w 46"/>
                    <a:gd name="T17" fmla="*/ 3 h 46"/>
                    <a:gd name="T18" fmla="*/ 26 w 46"/>
                    <a:gd name="T19" fmla="*/ 0 h 46"/>
                    <a:gd name="T20" fmla="*/ 43 w 46"/>
                    <a:gd name="T21" fmla="*/ 14 h 46"/>
                    <a:gd name="T22" fmla="*/ 41 w 46"/>
                    <a:gd name="T23" fmla="*/ 14 h 46"/>
                    <a:gd name="T24" fmla="*/ 41 w 46"/>
                    <a:gd name="T25" fmla="*/ 3 h 46"/>
                    <a:gd name="T26" fmla="*/ 29 w 46"/>
                    <a:gd name="T27" fmla="*/ 3 h 46"/>
                    <a:gd name="T28" fmla="*/ 29 w 46"/>
                    <a:gd name="T29" fmla="*/ 14 h 46"/>
                    <a:gd name="T30" fmla="*/ 17 w 46"/>
                    <a:gd name="T31" fmla="*/ 14 h 46"/>
                    <a:gd name="T32" fmla="*/ 17 w 46"/>
                    <a:gd name="T33" fmla="*/ 3 h 46"/>
                    <a:gd name="T34" fmla="*/ 6 w 46"/>
                    <a:gd name="T35" fmla="*/ 3 h 46"/>
                    <a:gd name="T36" fmla="*/ 6 w 46"/>
                    <a:gd name="T37" fmla="*/ 14 h 46"/>
                    <a:gd name="T38" fmla="*/ 3 w 46"/>
                    <a:gd name="T39" fmla="*/ 14 h 46"/>
                    <a:gd name="T40" fmla="*/ 0 w 46"/>
                    <a:gd name="T41" fmla="*/ 18 h 46"/>
                    <a:gd name="T42" fmla="*/ 0 w 46"/>
                    <a:gd name="T43" fmla="*/ 43 h 46"/>
                    <a:gd name="T44" fmla="*/ 3 w 46"/>
                    <a:gd name="T45" fmla="*/ 46 h 46"/>
                    <a:gd name="T46" fmla="*/ 17 w 46"/>
                    <a:gd name="T47" fmla="*/ 46 h 46"/>
                    <a:gd name="T48" fmla="*/ 20 w 46"/>
                    <a:gd name="T49" fmla="*/ 43 h 46"/>
                    <a:gd name="T50" fmla="*/ 20 w 46"/>
                    <a:gd name="T51" fmla="*/ 26 h 46"/>
                    <a:gd name="T52" fmla="*/ 26 w 46"/>
                    <a:gd name="T53" fmla="*/ 26 h 46"/>
                    <a:gd name="T54" fmla="*/ 26 w 46"/>
                    <a:gd name="T55" fmla="*/ 43 h 46"/>
                    <a:gd name="T56" fmla="*/ 29 w 46"/>
                    <a:gd name="T57" fmla="*/ 46 h 46"/>
                    <a:gd name="T58" fmla="*/ 43 w 46"/>
                    <a:gd name="T59" fmla="*/ 46 h 46"/>
                    <a:gd name="T60" fmla="*/ 46 w 46"/>
                    <a:gd name="T61" fmla="*/ 43 h 46"/>
                    <a:gd name="T62" fmla="*/ 46 w 46"/>
                    <a:gd name="T63" fmla="*/ 18 h 46"/>
                    <a:gd name="T64" fmla="*/ 43 w 46"/>
                    <a:gd name="T65" fmla="*/ 14 h 46"/>
                    <a:gd name="T66" fmla="*/ 16 w 46"/>
                    <a:gd name="T67" fmla="*/ 43 h 46"/>
                    <a:gd name="T68" fmla="*/ 5 w 46"/>
                    <a:gd name="T69" fmla="*/ 43 h 46"/>
                    <a:gd name="T70" fmla="*/ 3 w 46"/>
                    <a:gd name="T71" fmla="*/ 42 h 46"/>
                    <a:gd name="T72" fmla="*/ 5 w 46"/>
                    <a:gd name="T73" fmla="*/ 40 h 46"/>
                    <a:gd name="T74" fmla="*/ 16 w 46"/>
                    <a:gd name="T75" fmla="*/ 40 h 46"/>
                    <a:gd name="T76" fmla="*/ 17 w 46"/>
                    <a:gd name="T77" fmla="*/ 42 h 46"/>
                    <a:gd name="T78" fmla="*/ 16 w 46"/>
                    <a:gd name="T79" fmla="*/ 43 h 46"/>
                    <a:gd name="T80" fmla="*/ 25 w 46"/>
                    <a:gd name="T81" fmla="*/ 23 h 46"/>
                    <a:gd name="T82" fmla="*/ 22 w 46"/>
                    <a:gd name="T83" fmla="*/ 23 h 46"/>
                    <a:gd name="T84" fmla="*/ 20 w 46"/>
                    <a:gd name="T85" fmla="*/ 22 h 46"/>
                    <a:gd name="T86" fmla="*/ 22 w 46"/>
                    <a:gd name="T87" fmla="*/ 20 h 46"/>
                    <a:gd name="T88" fmla="*/ 25 w 46"/>
                    <a:gd name="T89" fmla="*/ 20 h 46"/>
                    <a:gd name="T90" fmla="*/ 26 w 46"/>
                    <a:gd name="T91" fmla="*/ 22 h 46"/>
                    <a:gd name="T92" fmla="*/ 25 w 46"/>
                    <a:gd name="T93" fmla="*/ 23 h 46"/>
                    <a:gd name="T94" fmla="*/ 42 w 46"/>
                    <a:gd name="T95" fmla="*/ 43 h 46"/>
                    <a:gd name="T96" fmla="*/ 31 w 46"/>
                    <a:gd name="T97" fmla="*/ 43 h 46"/>
                    <a:gd name="T98" fmla="*/ 29 w 46"/>
                    <a:gd name="T99" fmla="*/ 42 h 46"/>
                    <a:gd name="T100" fmla="*/ 31 w 46"/>
                    <a:gd name="T101" fmla="*/ 40 h 46"/>
                    <a:gd name="T102" fmla="*/ 42 w 46"/>
                    <a:gd name="T103" fmla="*/ 40 h 46"/>
                    <a:gd name="T104" fmla="*/ 43 w 46"/>
                    <a:gd name="T105" fmla="*/ 42 h 46"/>
                    <a:gd name="T106" fmla="*/ 42 w 46"/>
                    <a:gd name="T107" fmla="*/ 43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6" h="46">
                      <a:moveTo>
                        <a:pt x="3" y="0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20" y="3"/>
                        <a:pt x="20" y="3"/>
                        <a:pt x="20" y="3"/>
                      </a:cubicBezTo>
                      <a:cubicBezTo>
                        <a:pt x="3" y="3"/>
                        <a:pt x="3" y="3"/>
                        <a:pt x="3" y="3"/>
                      </a:cubicBezTo>
                      <a:lnTo>
                        <a:pt x="3" y="0"/>
                      </a:lnTo>
                      <a:close/>
                      <a:moveTo>
                        <a:pt x="26" y="0"/>
                      </a:move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43" y="3"/>
                        <a:pt x="43" y="3"/>
                        <a:pt x="43" y="3"/>
                      </a:cubicBezTo>
                      <a:cubicBezTo>
                        <a:pt x="26" y="3"/>
                        <a:pt x="26" y="3"/>
                        <a:pt x="26" y="3"/>
                      </a:cubicBezTo>
                      <a:lnTo>
                        <a:pt x="26" y="0"/>
                      </a:lnTo>
                      <a:close/>
                      <a:moveTo>
                        <a:pt x="43" y="14"/>
                      </a:moveTo>
                      <a:cubicBezTo>
                        <a:pt x="41" y="14"/>
                        <a:pt x="41" y="14"/>
                        <a:pt x="41" y="14"/>
                      </a:cubicBezTo>
                      <a:cubicBezTo>
                        <a:pt x="41" y="3"/>
                        <a:pt x="41" y="3"/>
                        <a:pt x="41" y="3"/>
                      </a:cubicBezTo>
                      <a:cubicBezTo>
                        <a:pt x="29" y="3"/>
                        <a:pt x="29" y="3"/>
                        <a:pt x="29" y="3"/>
                      </a:cubicBezTo>
                      <a:cubicBezTo>
                        <a:pt x="29" y="14"/>
                        <a:pt x="29" y="14"/>
                        <a:pt x="29" y="14"/>
                      </a:cubicBezTo>
                      <a:cubicBezTo>
                        <a:pt x="17" y="14"/>
                        <a:pt x="17" y="14"/>
                        <a:pt x="17" y="14"/>
                      </a:cubicBezTo>
                      <a:cubicBezTo>
                        <a:pt x="17" y="3"/>
                        <a:pt x="17" y="3"/>
                        <a:pt x="17" y="3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14"/>
                        <a:pt x="6" y="14"/>
                        <a:pt x="6" y="14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2" y="14"/>
                        <a:pt x="0" y="16"/>
                        <a:pt x="0" y="18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5"/>
                        <a:pt x="2" y="46"/>
                        <a:pt x="3" y="46"/>
                      </a:cubicBezTo>
                      <a:cubicBezTo>
                        <a:pt x="17" y="46"/>
                        <a:pt x="17" y="46"/>
                        <a:pt x="17" y="46"/>
                      </a:cubicBezTo>
                      <a:cubicBezTo>
                        <a:pt x="19" y="46"/>
                        <a:pt x="20" y="45"/>
                        <a:pt x="20" y="43"/>
                      </a:cubicBezTo>
                      <a:cubicBezTo>
                        <a:pt x="20" y="26"/>
                        <a:pt x="20" y="26"/>
                        <a:pt x="20" y="26"/>
                      </a:cubicBezTo>
                      <a:cubicBezTo>
                        <a:pt x="26" y="26"/>
                        <a:pt x="26" y="26"/>
                        <a:pt x="26" y="26"/>
                      </a:cubicBezTo>
                      <a:cubicBezTo>
                        <a:pt x="26" y="43"/>
                        <a:pt x="26" y="43"/>
                        <a:pt x="26" y="43"/>
                      </a:cubicBezTo>
                      <a:cubicBezTo>
                        <a:pt x="26" y="45"/>
                        <a:pt x="28" y="46"/>
                        <a:pt x="29" y="46"/>
                      </a:cubicBezTo>
                      <a:cubicBezTo>
                        <a:pt x="43" y="46"/>
                        <a:pt x="43" y="46"/>
                        <a:pt x="43" y="46"/>
                      </a:cubicBezTo>
                      <a:cubicBezTo>
                        <a:pt x="45" y="46"/>
                        <a:pt x="46" y="45"/>
                        <a:pt x="46" y="43"/>
                      </a:cubicBezTo>
                      <a:cubicBezTo>
                        <a:pt x="46" y="18"/>
                        <a:pt x="46" y="18"/>
                        <a:pt x="46" y="18"/>
                      </a:cubicBezTo>
                      <a:cubicBezTo>
                        <a:pt x="46" y="16"/>
                        <a:pt x="45" y="14"/>
                        <a:pt x="43" y="14"/>
                      </a:cubicBezTo>
                      <a:close/>
                      <a:moveTo>
                        <a:pt x="16" y="43"/>
                      </a:moveTo>
                      <a:cubicBezTo>
                        <a:pt x="5" y="43"/>
                        <a:pt x="5" y="43"/>
                        <a:pt x="5" y="43"/>
                      </a:cubicBezTo>
                      <a:cubicBezTo>
                        <a:pt x="4" y="43"/>
                        <a:pt x="3" y="43"/>
                        <a:pt x="3" y="42"/>
                      </a:cubicBezTo>
                      <a:cubicBezTo>
                        <a:pt x="3" y="41"/>
                        <a:pt x="4" y="40"/>
                        <a:pt x="5" y="40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7" y="40"/>
                        <a:pt x="17" y="41"/>
                        <a:pt x="17" y="42"/>
                      </a:cubicBezTo>
                      <a:cubicBezTo>
                        <a:pt x="17" y="43"/>
                        <a:pt x="17" y="43"/>
                        <a:pt x="16" y="43"/>
                      </a:cubicBezTo>
                      <a:close/>
                      <a:moveTo>
                        <a:pt x="25" y="23"/>
                      </a:move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21" y="23"/>
                        <a:pt x="20" y="22"/>
                        <a:pt x="20" y="22"/>
                      </a:cubicBezTo>
                      <a:cubicBezTo>
                        <a:pt x="20" y="21"/>
                        <a:pt x="21" y="20"/>
                        <a:pt x="22" y="20"/>
                      </a:cubicBezTo>
                      <a:cubicBezTo>
                        <a:pt x="25" y="20"/>
                        <a:pt x="25" y="20"/>
                        <a:pt x="25" y="20"/>
                      </a:cubicBezTo>
                      <a:cubicBezTo>
                        <a:pt x="25" y="20"/>
                        <a:pt x="26" y="21"/>
                        <a:pt x="26" y="22"/>
                      </a:cubicBezTo>
                      <a:cubicBezTo>
                        <a:pt x="26" y="22"/>
                        <a:pt x="25" y="23"/>
                        <a:pt x="25" y="23"/>
                      </a:cubicBezTo>
                      <a:close/>
                      <a:moveTo>
                        <a:pt x="42" y="43"/>
                      </a:moveTo>
                      <a:cubicBezTo>
                        <a:pt x="31" y="43"/>
                        <a:pt x="31" y="43"/>
                        <a:pt x="31" y="43"/>
                      </a:cubicBezTo>
                      <a:cubicBezTo>
                        <a:pt x="30" y="43"/>
                        <a:pt x="29" y="43"/>
                        <a:pt x="29" y="42"/>
                      </a:cubicBezTo>
                      <a:cubicBezTo>
                        <a:pt x="29" y="41"/>
                        <a:pt x="30" y="40"/>
                        <a:pt x="31" y="40"/>
                      </a:cubicBezTo>
                      <a:cubicBezTo>
                        <a:pt x="42" y="40"/>
                        <a:pt x="42" y="40"/>
                        <a:pt x="42" y="40"/>
                      </a:cubicBezTo>
                      <a:cubicBezTo>
                        <a:pt x="43" y="40"/>
                        <a:pt x="43" y="41"/>
                        <a:pt x="43" y="42"/>
                      </a:cubicBezTo>
                      <a:cubicBezTo>
                        <a:pt x="43" y="43"/>
                        <a:pt x="43" y="43"/>
                        <a:pt x="42" y="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9" name="íš1îdé">
                  <a:extLst>
                    <a:ext uri="{FF2B5EF4-FFF2-40B4-BE49-F238E27FC236}">
                      <a16:creationId xmlns:a16="http://schemas.microsoft.com/office/drawing/2014/main" id="{00265AFB-0957-4EFB-8956-E4C09105D515}"/>
                    </a:ext>
                  </a:extLst>
                </p:cNvPr>
                <p:cNvSpPr/>
                <p:nvPr/>
              </p:nvSpPr>
              <p:spPr bwMode="auto">
                <a:xfrm>
                  <a:off x="11572076" y="3920155"/>
                  <a:ext cx="236837" cy="238794"/>
                </a:xfrm>
                <a:custGeom>
                  <a:avLst/>
                  <a:gdLst>
                    <a:gd name="T0" fmla="*/ 61 w 121"/>
                    <a:gd name="T1" fmla="*/ 122 h 122"/>
                    <a:gd name="T2" fmla="*/ 121 w 121"/>
                    <a:gd name="T3" fmla="*/ 62 h 122"/>
                    <a:gd name="T4" fmla="*/ 84 w 121"/>
                    <a:gd name="T5" fmla="*/ 62 h 122"/>
                    <a:gd name="T6" fmla="*/ 84 w 121"/>
                    <a:gd name="T7" fmla="*/ 0 h 122"/>
                    <a:gd name="T8" fmla="*/ 38 w 121"/>
                    <a:gd name="T9" fmla="*/ 0 h 122"/>
                    <a:gd name="T10" fmla="*/ 38 w 121"/>
                    <a:gd name="T11" fmla="*/ 62 h 122"/>
                    <a:gd name="T12" fmla="*/ 0 w 121"/>
                    <a:gd name="T13" fmla="*/ 62 h 122"/>
                    <a:gd name="T14" fmla="*/ 61 w 121"/>
                    <a:gd name="T15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1" h="122">
                      <a:moveTo>
                        <a:pt x="61" y="122"/>
                      </a:moveTo>
                      <a:lnTo>
                        <a:pt x="121" y="62"/>
                      </a:lnTo>
                      <a:lnTo>
                        <a:pt x="84" y="62"/>
                      </a:lnTo>
                      <a:lnTo>
                        <a:pt x="84" y="0"/>
                      </a:lnTo>
                      <a:lnTo>
                        <a:pt x="38" y="0"/>
                      </a:lnTo>
                      <a:lnTo>
                        <a:pt x="38" y="62"/>
                      </a:lnTo>
                      <a:lnTo>
                        <a:pt x="0" y="62"/>
                      </a:lnTo>
                      <a:lnTo>
                        <a:pt x="61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0" name="iŝlîdê">
                  <a:extLst>
                    <a:ext uri="{FF2B5EF4-FFF2-40B4-BE49-F238E27FC236}">
                      <a16:creationId xmlns:a16="http://schemas.microsoft.com/office/drawing/2014/main" id="{00EBEFEB-4D52-493B-A2EF-6939063D88F3}"/>
                    </a:ext>
                  </a:extLst>
                </p:cNvPr>
                <p:cNvSpPr/>
                <p:nvPr/>
              </p:nvSpPr>
              <p:spPr bwMode="auto">
                <a:xfrm>
                  <a:off x="11848058" y="3391677"/>
                  <a:ext cx="197691" cy="19769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57 w 62"/>
                    <a:gd name="T11" fmla="*/ 35 h 62"/>
                    <a:gd name="T12" fmla="*/ 41 w 62"/>
                    <a:gd name="T13" fmla="*/ 34 h 62"/>
                    <a:gd name="T14" fmla="*/ 46 w 62"/>
                    <a:gd name="T15" fmla="*/ 53 h 62"/>
                    <a:gd name="T16" fmla="*/ 57 w 62"/>
                    <a:gd name="T17" fmla="*/ 35 h 62"/>
                    <a:gd name="T18" fmla="*/ 41 w 62"/>
                    <a:gd name="T19" fmla="*/ 55 h 62"/>
                    <a:gd name="T20" fmla="*/ 36 w 62"/>
                    <a:gd name="T21" fmla="*/ 35 h 62"/>
                    <a:gd name="T22" fmla="*/ 35 w 62"/>
                    <a:gd name="T23" fmla="*/ 35 h 62"/>
                    <a:gd name="T24" fmla="*/ 15 w 62"/>
                    <a:gd name="T25" fmla="*/ 52 h 62"/>
                    <a:gd name="T26" fmla="*/ 31 w 62"/>
                    <a:gd name="T27" fmla="*/ 57 h 62"/>
                    <a:gd name="T28" fmla="*/ 41 w 62"/>
                    <a:gd name="T29" fmla="*/ 55 h 62"/>
                    <a:gd name="T30" fmla="*/ 11 w 62"/>
                    <a:gd name="T31" fmla="*/ 48 h 62"/>
                    <a:gd name="T32" fmla="*/ 33 w 62"/>
                    <a:gd name="T33" fmla="*/ 31 h 62"/>
                    <a:gd name="T34" fmla="*/ 34 w 62"/>
                    <a:gd name="T35" fmla="*/ 31 h 62"/>
                    <a:gd name="T36" fmla="*/ 32 w 62"/>
                    <a:gd name="T37" fmla="*/ 26 h 62"/>
                    <a:gd name="T38" fmla="*/ 4 w 62"/>
                    <a:gd name="T39" fmla="*/ 30 h 62"/>
                    <a:gd name="T40" fmla="*/ 4 w 62"/>
                    <a:gd name="T41" fmla="*/ 31 h 62"/>
                    <a:gd name="T42" fmla="*/ 11 w 62"/>
                    <a:gd name="T43" fmla="*/ 48 h 62"/>
                    <a:gd name="T44" fmla="*/ 5 w 62"/>
                    <a:gd name="T45" fmla="*/ 25 h 62"/>
                    <a:gd name="T46" fmla="*/ 29 w 62"/>
                    <a:gd name="T47" fmla="*/ 22 h 62"/>
                    <a:gd name="T48" fmla="*/ 20 w 62"/>
                    <a:gd name="T49" fmla="*/ 7 h 62"/>
                    <a:gd name="T50" fmla="*/ 5 w 62"/>
                    <a:gd name="T51" fmla="*/ 25 h 62"/>
                    <a:gd name="T52" fmla="*/ 25 w 62"/>
                    <a:gd name="T53" fmla="*/ 5 h 62"/>
                    <a:gd name="T54" fmla="*/ 35 w 62"/>
                    <a:gd name="T55" fmla="*/ 20 h 62"/>
                    <a:gd name="T56" fmla="*/ 49 w 62"/>
                    <a:gd name="T57" fmla="*/ 11 h 62"/>
                    <a:gd name="T58" fmla="*/ 31 w 62"/>
                    <a:gd name="T59" fmla="*/ 4 h 62"/>
                    <a:gd name="T60" fmla="*/ 25 w 62"/>
                    <a:gd name="T61" fmla="*/ 5 h 62"/>
                    <a:gd name="T62" fmla="*/ 51 w 62"/>
                    <a:gd name="T63" fmla="*/ 14 h 62"/>
                    <a:gd name="T64" fmla="*/ 37 w 62"/>
                    <a:gd name="T65" fmla="*/ 24 h 62"/>
                    <a:gd name="T66" fmla="*/ 38 w 62"/>
                    <a:gd name="T67" fmla="*/ 28 h 62"/>
                    <a:gd name="T68" fmla="*/ 39 w 62"/>
                    <a:gd name="T69" fmla="*/ 30 h 62"/>
                    <a:gd name="T70" fmla="*/ 57 w 62"/>
                    <a:gd name="T71" fmla="*/ 30 h 62"/>
                    <a:gd name="T72" fmla="*/ 51 w 62"/>
                    <a:gd name="T73" fmla="*/ 14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57" y="35"/>
                      </a:moveTo>
                      <a:cubicBezTo>
                        <a:pt x="56" y="35"/>
                        <a:pt x="49" y="32"/>
                        <a:pt x="41" y="34"/>
                      </a:cubicBezTo>
                      <a:cubicBezTo>
                        <a:pt x="44" y="43"/>
                        <a:pt x="45" y="51"/>
                        <a:pt x="46" y="53"/>
                      </a:cubicBezTo>
                      <a:cubicBezTo>
                        <a:pt x="52" y="49"/>
                        <a:pt x="56" y="42"/>
                        <a:pt x="57" y="35"/>
                      </a:cubicBezTo>
                      <a:close/>
                      <a:moveTo>
                        <a:pt x="41" y="55"/>
                      </a:moveTo>
                      <a:cubicBezTo>
                        <a:pt x="41" y="53"/>
                        <a:pt x="39" y="45"/>
                        <a:pt x="36" y="35"/>
                      </a:cubicBezTo>
                      <a:cubicBezTo>
                        <a:pt x="36" y="35"/>
                        <a:pt x="36" y="35"/>
                        <a:pt x="35" y="35"/>
                      </a:cubicBezTo>
                      <a:cubicBezTo>
                        <a:pt x="20" y="40"/>
                        <a:pt x="15" y="51"/>
                        <a:pt x="15" y="52"/>
                      </a:cubicBezTo>
                      <a:cubicBezTo>
                        <a:pt x="19" y="55"/>
                        <a:pt x="25" y="57"/>
                        <a:pt x="31" y="57"/>
                      </a:cubicBezTo>
                      <a:cubicBezTo>
                        <a:pt x="35" y="57"/>
                        <a:pt x="38" y="57"/>
                        <a:pt x="41" y="55"/>
                      </a:cubicBezTo>
                      <a:close/>
                      <a:moveTo>
                        <a:pt x="11" y="48"/>
                      </a:moveTo>
                      <a:cubicBezTo>
                        <a:pt x="12" y="47"/>
                        <a:pt x="19" y="35"/>
                        <a:pt x="33" y="31"/>
                      </a:cubicBezTo>
                      <a:cubicBezTo>
                        <a:pt x="33" y="31"/>
                        <a:pt x="33" y="31"/>
                        <a:pt x="34" y="31"/>
                      </a:cubicBezTo>
                      <a:cubicBezTo>
                        <a:pt x="33" y="29"/>
                        <a:pt x="32" y="28"/>
                        <a:pt x="32" y="26"/>
                      </a:cubicBezTo>
                      <a:cubicBezTo>
                        <a:pt x="18" y="30"/>
                        <a:pt x="6" y="30"/>
                        <a:pt x="4" y="30"/>
                      </a:cubicBezTo>
                      <a:cubicBezTo>
                        <a:pt x="4" y="30"/>
                        <a:pt x="4" y="30"/>
                        <a:pt x="4" y="31"/>
                      </a:cubicBezTo>
                      <a:cubicBezTo>
                        <a:pt x="4" y="38"/>
                        <a:pt x="7" y="44"/>
                        <a:pt x="11" y="48"/>
                      </a:cubicBezTo>
                      <a:close/>
                      <a:moveTo>
                        <a:pt x="5" y="25"/>
                      </a:moveTo>
                      <a:cubicBezTo>
                        <a:pt x="6" y="25"/>
                        <a:pt x="17" y="25"/>
                        <a:pt x="29" y="22"/>
                      </a:cubicBezTo>
                      <a:cubicBezTo>
                        <a:pt x="25" y="14"/>
                        <a:pt x="20" y="8"/>
                        <a:pt x="20" y="7"/>
                      </a:cubicBezTo>
                      <a:cubicBezTo>
                        <a:pt x="12" y="10"/>
                        <a:pt x="7" y="17"/>
                        <a:pt x="5" y="25"/>
                      </a:cubicBezTo>
                      <a:close/>
                      <a:moveTo>
                        <a:pt x="25" y="5"/>
                      </a:moveTo>
                      <a:cubicBezTo>
                        <a:pt x="25" y="6"/>
                        <a:pt x="30" y="12"/>
                        <a:pt x="35" y="20"/>
                      </a:cubicBezTo>
                      <a:cubicBezTo>
                        <a:pt x="44" y="17"/>
                        <a:pt x="48" y="12"/>
                        <a:pt x="49" y="11"/>
                      </a:cubicBezTo>
                      <a:cubicBezTo>
                        <a:pt x="44" y="7"/>
                        <a:pt x="38" y="4"/>
                        <a:pt x="31" y="4"/>
                      </a:cubicBezTo>
                      <a:cubicBezTo>
                        <a:pt x="29" y="4"/>
                        <a:pt x="27" y="4"/>
                        <a:pt x="25" y="5"/>
                      </a:cubicBezTo>
                      <a:close/>
                      <a:moveTo>
                        <a:pt x="51" y="14"/>
                      </a:moveTo>
                      <a:cubicBezTo>
                        <a:pt x="51" y="15"/>
                        <a:pt x="46" y="20"/>
                        <a:pt x="37" y="24"/>
                      </a:cubicBezTo>
                      <a:cubicBezTo>
                        <a:pt x="37" y="26"/>
                        <a:pt x="38" y="27"/>
                        <a:pt x="38" y="28"/>
                      </a:cubicBezTo>
                      <a:cubicBezTo>
                        <a:pt x="39" y="29"/>
                        <a:pt x="39" y="29"/>
                        <a:pt x="39" y="30"/>
                      </a:cubicBezTo>
                      <a:cubicBezTo>
                        <a:pt x="48" y="29"/>
                        <a:pt x="57" y="30"/>
                        <a:pt x="57" y="30"/>
                      </a:cubicBezTo>
                      <a:cubicBezTo>
                        <a:pt x="57" y="24"/>
                        <a:pt x="55" y="18"/>
                        <a:pt x="51" y="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1" name="íṩļídè">
                  <a:extLst>
                    <a:ext uri="{FF2B5EF4-FFF2-40B4-BE49-F238E27FC236}">
                      <a16:creationId xmlns:a16="http://schemas.microsoft.com/office/drawing/2014/main" id="{4B5FC50E-4188-45B5-AD81-E40E49011086}"/>
                    </a:ext>
                  </a:extLst>
                </p:cNvPr>
                <p:cNvSpPr/>
                <p:nvPr/>
              </p:nvSpPr>
              <p:spPr bwMode="auto">
                <a:xfrm>
                  <a:off x="11650369" y="3689191"/>
                  <a:ext cx="187904" cy="166372"/>
                </a:xfrm>
                <a:custGeom>
                  <a:avLst/>
                  <a:gdLst>
                    <a:gd name="T0" fmla="*/ 48 w 59"/>
                    <a:gd name="T1" fmla="*/ 0 h 52"/>
                    <a:gd name="T2" fmla="*/ 11 w 59"/>
                    <a:gd name="T3" fmla="*/ 0 h 52"/>
                    <a:gd name="T4" fmla="*/ 0 w 59"/>
                    <a:gd name="T5" fmla="*/ 12 h 52"/>
                    <a:gd name="T6" fmla="*/ 0 w 59"/>
                    <a:gd name="T7" fmla="*/ 50 h 52"/>
                    <a:gd name="T8" fmla="*/ 2 w 59"/>
                    <a:gd name="T9" fmla="*/ 52 h 52"/>
                    <a:gd name="T10" fmla="*/ 57 w 59"/>
                    <a:gd name="T11" fmla="*/ 52 h 52"/>
                    <a:gd name="T12" fmla="*/ 59 w 59"/>
                    <a:gd name="T13" fmla="*/ 50 h 52"/>
                    <a:gd name="T14" fmla="*/ 59 w 59"/>
                    <a:gd name="T15" fmla="*/ 12 h 52"/>
                    <a:gd name="T16" fmla="*/ 48 w 59"/>
                    <a:gd name="T17" fmla="*/ 0 h 52"/>
                    <a:gd name="T18" fmla="*/ 37 w 59"/>
                    <a:gd name="T19" fmla="*/ 34 h 52"/>
                    <a:gd name="T20" fmla="*/ 37 w 59"/>
                    <a:gd name="T21" fmla="*/ 45 h 52"/>
                    <a:gd name="T22" fmla="*/ 22 w 59"/>
                    <a:gd name="T23" fmla="*/ 45 h 52"/>
                    <a:gd name="T24" fmla="*/ 22 w 59"/>
                    <a:gd name="T25" fmla="*/ 34 h 52"/>
                    <a:gd name="T26" fmla="*/ 11 w 59"/>
                    <a:gd name="T27" fmla="*/ 34 h 52"/>
                    <a:gd name="T28" fmla="*/ 29 w 59"/>
                    <a:gd name="T29" fmla="*/ 19 h 52"/>
                    <a:gd name="T30" fmla="*/ 48 w 59"/>
                    <a:gd name="T31" fmla="*/ 34 h 52"/>
                    <a:gd name="T32" fmla="*/ 37 w 59"/>
                    <a:gd name="T33" fmla="*/ 34 h 52"/>
                    <a:gd name="T34" fmla="*/ 9 w 59"/>
                    <a:gd name="T35" fmla="*/ 8 h 52"/>
                    <a:gd name="T36" fmla="*/ 12 w 59"/>
                    <a:gd name="T37" fmla="*/ 4 h 52"/>
                    <a:gd name="T38" fmla="*/ 46 w 59"/>
                    <a:gd name="T39" fmla="*/ 4 h 52"/>
                    <a:gd name="T40" fmla="*/ 50 w 59"/>
                    <a:gd name="T41" fmla="*/ 8 h 52"/>
                    <a:gd name="T42" fmla="*/ 9 w 59"/>
                    <a:gd name="T43" fmla="*/ 8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59" h="52">
                      <a:moveTo>
                        <a:pt x="48" y="0"/>
                      </a:move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0" y="52"/>
                        <a:pt x="1" y="52"/>
                        <a:pt x="2" y="52"/>
                      </a:cubicBezTo>
                      <a:cubicBezTo>
                        <a:pt x="57" y="52"/>
                        <a:pt x="57" y="52"/>
                        <a:pt x="57" y="52"/>
                      </a:cubicBezTo>
                      <a:cubicBezTo>
                        <a:pt x="58" y="52"/>
                        <a:pt x="59" y="52"/>
                        <a:pt x="59" y="50"/>
                      </a:cubicBezTo>
                      <a:cubicBezTo>
                        <a:pt x="59" y="12"/>
                        <a:pt x="59" y="12"/>
                        <a:pt x="59" y="12"/>
                      </a:cubicBezTo>
                      <a:lnTo>
                        <a:pt x="48" y="0"/>
                      </a:lnTo>
                      <a:close/>
                      <a:moveTo>
                        <a:pt x="37" y="34"/>
                      </a:moveTo>
                      <a:cubicBezTo>
                        <a:pt x="37" y="45"/>
                        <a:pt x="37" y="45"/>
                        <a:pt x="37" y="45"/>
                      </a:cubicBezTo>
                      <a:cubicBezTo>
                        <a:pt x="22" y="45"/>
                        <a:pt x="22" y="45"/>
                        <a:pt x="22" y="45"/>
                      </a:cubicBezTo>
                      <a:cubicBezTo>
                        <a:pt x="22" y="34"/>
                        <a:pt x="22" y="34"/>
                        <a:pt x="22" y="34"/>
                      </a:cubicBezTo>
                      <a:cubicBezTo>
                        <a:pt x="11" y="34"/>
                        <a:pt x="11" y="34"/>
                        <a:pt x="11" y="34"/>
                      </a:cubicBezTo>
                      <a:cubicBezTo>
                        <a:pt x="29" y="19"/>
                        <a:pt x="29" y="19"/>
                        <a:pt x="29" y="19"/>
                      </a:cubicBezTo>
                      <a:cubicBezTo>
                        <a:pt x="48" y="34"/>
                        <a:pt x="48" y="34"/>
                        <a:pt x="48" y="34"/>
                      </a:cubicBezTo>
                      <a:lnTo>
                        <a:pt x="37" y="34"/>
                      </a:lnTo>
                      <a:close/>
                      <a:moveTo>
                        <a:pt x="9" y="8"/>
                      </a:moveTo>
                      <a:cubicBezTo>
                        <a:pt x="12" y="4"/>
                        <a:pt x="12" y="4"/>
                        <a:pt x="12" y="4"/>
                      </a:cubicBezTo>
                      <a:cubicBezTo>
                        <a:pt x="46" y="4"/>
                        <a:pt x="46" y="4"/>
                        <a:pt x="46" y="4"/>
                      </a:cubicBezTo>
                      <a:cubicBezTo>
                        <a:pt x="50" y="8"/>
                        <a:pt x="50" y="8"/>
                        <a:pt x="50" y="8"/>
                      </a:cubicBezTo>
                      <a:lnTo>
                        <a:pt x="9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2" name="íślíḓe">
                  <a:extLst>
                    <a:ext uri="{FF2B5EF4-FFF2-40B4-BE49-F238E27FC236}">
                      <a16:creationId xmlns:a16="http://schemas.microsoft.com/office/drawing/2014/main" id="{E13F9D45-51F6-4850-A811-67D6D7E9B8A1}"/>
                    </a:ext>
                  </a:extLst>
                </p:cNvPr>
                <p:cNvSpPr/>
                <p:nvPr/>
              </p:nvSpPr>
              <p:spPr bwMode="auto">
                <a:xfrm>
                  <a:off x="11243244" y="4012150"/>
                  <a:ext cx="303387" cy="266197"/>
                </a:xfrm>
                <a:custGeom>
                  <a:avLst/>
                  <a:gdLst>
                    <a:gd name="T0" fmla="*/ 95 w 95"/>
                    <a:gd name="T1" fmla="*/ 34 h 83"/>
                    <a:gd name="T2" fmla="*/ 83 w 95"/>
                    <a:gd name="T3" fmla="*/ 0 h 83"/>
                    <a:gd name="T4" fmla="*/ 83 w 95"/>
                    <a:gd name="T5" fmla="*/ 0 h 83"/>
                    <a:gd name="T6" fmla="*/ 75 w 95"/>
                    <a:gd name="T7" fmla="*/ 0 h 83"/>
                    <a:gd name="T8" fmla="*/ 31 w 95"/>
                    <a:gd name="T9" fmla="*/ 19 h 83"/>
                    <a:gd name="T10" fmla="*/ 30 w 95"/>
                    <a:gd name="T11" fmla="*/ 34 h 83"/>
                    <a:gd name="T12" fmla="*/ 31 w 95"/>
                    <a:gd name="T13" fmla="*/ 49 h 83"/>
                    <a:gd name="T14" fmla="*/ 75 w 95"/>
                    <a:gd name="T15" fmla="*/ 67 h 83"/>
                    <a:gd name="T16" fmla="*/ 83 w 95"/>
                    <a:gd name="T17" fmla="*/ 67 h 83"/>
                    <a:gd name="T18" fmla="*/ 83 w 95"/>
                    <a:gd name="T19" fmla="*/ 67 h 83"/>
                    <a:gd name="T20" fmla="*/ 95 w 95"/>
                    <a:gd name="T21" fmla="*/ 34 h 83"/>
                    <a:gd name="T22" fmla="*/ 80 w 95"/>
                    <a:gd name="T23" fmla="*/ 62 h 83"/>
                    <a:gd name="T24" fmla="*/ 78 w 95"/>
                    <a:gd name="T25" fmla="*/ 61 h 83"/>
                    <a:gd name="T26" fmla="*/ 75 w 95"/>
                    <a:gd name="T27" fmla="*/ 55 h 83"/>
                    <a:gd name="T28" fmla="*/ 71 w 95"/>
                    <a:gd name="T29" fmla="*/ 34 h 83"/>
                    <a:gd name="T30" fmla="*/ 75 w 95"/>
                    <a:gd name="T31" fmla="*/ 12 h 83"/>
                    <a:gd name="T32" fmla="*/ 78 w 95"/>
                    <a:gd name="T33" fmla="*/ 7 h 83"/>
                    <a:gd name="T34" fmla="*/ 80 w 95"/>
                    <a:gd name="T35" fmla="*/ 5 h 83"/>
                    <a:gd name="T36" fmla="*/ 82 w 95"/>
                    <a:gd name="T37" fmla="*/ 7 h 83"/>
                    <a:gd name="T38" fmla="*/ 86 w 95"/>
                    <a:gd name="T39" fmla="*/ 12 h 83"/>
                    <a:gd name="T40" fmla="*/ 89 w 95"/>
                    <a:gd name="T41" fmla="*/ 34 h 83"/>
                    <a:gd name="T42" fmla="*/ 86 w 95"/>
                    <a:gd name="T43" fmla="*/ 55 h 83"/>
                    <a:gd name="T44" fmla="*/ 82 w 95"/>
                    <a:gd name="T45" fmla="*/ 61 h 83"/>
                    <a:gd name="T46" fmla="*/ 80 w 95"/>
                    <a:gd name="T47" fmla="*/ 62 h 83"/>
                    <a:gd name="T48" fmla="*/ 23 w 95"/>
                    <a:gd name="T49" fmla="*/ 34 h 83"/>
                    <a:gd name="T50" fmla="*/ 24 w 95"/>
                    <a:gd name="T51" fmla="*/ 20 h 83"/>
                    <a:gd name="T52" fmla="*/ 12 w 95"/>
                    <a:gd name="T53" fmla="*/ 21 h 83"/>
                    <a:gd name="T54" fmla="*/ 5 w 95"/>
                    <a:gd name="T55" fmla="*/ 21 h 83"/>
                    <a:gd name="T56" fmla="*/ 0 w 95"/>
                    <a:gd name="T57" fmla="*/ 30 h 83"/>
                    <a:gd name="T58" fmla="*/ 0 w 95"/>
                    <a:gd name="T59" fmla="*/ 38 h 83"/>
                    <a:gd name="T60" fmla="*/ 5 w 95"/>
                    <a:gd name="T61" fmla="*/ 47 h 83"/>
                    <a:gd name="T62" fmla="*/ 12 w 95"/>
                    <a:gd name="T63" fmla="*/ 47 h 83"/>
                    <a:gd name="T64" fmla="*/ 24 w 95"/>
                    <a:gd name="T65" fmla="*/ 47 h 83"/>
                    <a:gd name="T66" fmla="*/ 23 w 95"/>
                    <a:gd name="T67" fmla="*/ 34 h 83"/>
                    <a:gd name="T68" fmla="*/ 34 w 95"/>
                    <a:gd name="T69" fmla="*/ 53 h 83"/>
                    <a:gd name="T70" fmla="*/ 22 w 95"/>
                    <a:gd name="T71" fmla="*/ 51 h 83"/>
                    <a:gd name="T72" fmla="*/ 30 w 95"/>
                    <a:gd name="T73" fmla="*/ 81 h 83"/>
                    <a:gd name="T74" fmla="*/ 33 w 95"/>
                    <a:gd name="T75" fmla="*/ 83 h 83"/>
                    <a:gd name="T76" fmla="*/ 44 w 95"/>
                    <a:gd name="T77" fmla="*/ 78 h 83"/>
                    <a:gd name="T78" fmla="*/ 46 w 95"/>
                    <a:gd name="T79" fmla="*/ 75 h 83"/>
                    <a:gd name="T80" fmla="*/ 34 w 95"/>
                    <a:gd name="T81" fmla="*/ 53 h 83"/>
                    <a:gd name="T82" fmla="*/ 80 w 95"/>
                    <a:gd name="T83" fmla="*/ 45 h 83"/>
                    <a:gd name="T84" fmla="*/ 79 w 95"/>
                    <a:gd name="T85" fmla="*/ 44 h 83"/>
                    <a:gd name="T86" fmla="*/ 78 w 95"/>
                    <a:gd name="T87" fmla="*/ 42 h 83"/>
                    <a:gd name="T88" fmla="*/ 77 w 95"/>
                    <a:gd name="T89" fmla="*/ 34 h 83"/>
                    <a:gd name="T90" fmla="*/ 78 w 95"/>
                    <a:gd name="T91" fmla="*/ 25 h 83"/>
                    <a:gd name="T92" fmla="*/ 79 w 95"/>
                    <a:gd name="T93" fmla="*/ 23 h 83"/>
                    <a:gd name="T94" fmla="*/ 80 w 95"/>
                    <a:gd name="T95" fmla="*/ 23 h 83"/>
                    <a:gd name="T96" fmla="*/ 81 w 95"/>
                    <a:gd name="T97" fmla="*/ 23 h 83"/>
                    <a:gd name="T98" fmla="*/ 82 w 95"/>
                    <a:gd name="T99" fmla="*/ 25 h 83"/>
                    <a:gd name="T100" fmla="*/ 84 w 95"/>
                    <a:gd name="T101" fmla="*/ 34 h 83"/>
                    <a:gd name="T102" fmla="*/ 82 w 95"/>
                    <a:gd name="T103" fmla="*/ 42 h 83"/>
                    <a:gd name="T104" fmla="*/ 81 w 95"/>
                    <a:gd name="T105" fmla="*/ 44 h 83"/>
                    <a:gd name="T106" fmla="*/ 80 w 95"/>
                    <a:gd name="T107" fmla="*/ 45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95" h="83">
                      <a:moveTo>
                        <a:pt x="95" y="34"/>
                      </a:moveTo>
                      <a:cubicBezTo>
                        <a:pt x="95" y="15"/>
                        <a:pt x="89" y="0"/>
                        <a:pt x="83" y="0"/>
                      </a:cubicBezTo>
                      <a:cubicBezTo>
                        <a:pt x="83" y="0"/>
                        <a:pt x="83" y="0"/>
                        <a:pt x="83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75" y="0"/>
                        <a:pt x="57" y="13"/>
                        <a:pt x="31" y="19"/>
                      </a:cubicBezTo>
                      <a:cubicBezTo>
                        <a:pt x="30" y="23"/>
                        <a:pt x="30" y="28"/>
                        <a:pt x="30" y="34"/>
                      </a:cubicBezTo>
                      <a:cubicBezTo>
                        <a:pt x="30" y="39"/>
                        <a:pt x="30" y="44"/>
                        <a:pt x="31" y="49"/>
                      </a:cubicBezTo>
                      <a:cubicBezTo>
                        <a:pt x="57" y="54"/>
                        <a:pt x="75" y="67"/>
                        <a:pt x="75" y="67"/>
                      </a:cubicBezTo>
                      <a:cubicBezTo>
                        <a:pt x="83" y="67"/>
                        <a:pt x="83" y="67"/>
                        <a:pt x="83" y="67"/>
                      </a:cubicBezTo>
                      <a:cubicBezTo>
                        <a:pt x="83" y="67"/>
                        <a:pt x="83" y="67"/>
                        <a:pt x="83" y="67"/>
                      </a:cubicBezTo>
                      <a:cubicBezTo>
                        <a:pt x="89" y="67"/>
                        <a:pt x="95" y="52"/>
                        <a:pt x="95" y="34"/>
                      </a:cubicBezTo>
                      <a:close/>
                      <a:moveTo>
                        <a:pt x="80" y="62"/>
                      </a:moveTo>
                      <a:cubicBezTo>
                        <a:pt x="79" y="62"/>
                        <a:pt x="78" y="61"/>
                        <a:pt x="78" y="61"/>
                      </a:cubicBezTo>
                      <a:cubicBezTo>
                        <a:pt x="77" y="60"/>
                        <a:pt x="76" y="58"/>
                        <a:pt x="75" y="55"/>
                      </a:cubicBezTo>
                      <a:cubicBezTo>
                        <a:pt x="72" y="49"/>
                        <a:pt x="71" y="42"/>
                        <a:pt x="71" y="34"/>
                      </a:cubicBezTo>
                      <a:cubicBezTo>
                        <a:pt x="71" y="26"/>
                        <a:pt x="72" y="18"/>
                        <a:pt x="75" y="12"/>
                      </a:cubicBezTo>
                      <a:cubicBezTo>
                        <a:pt x="76" y="10"/>
                        <a:pt x="77" y="8"/>
                        <a:pt x="78" y="7"/>
                      </a:cubicBezTo>
                      <a:cubicBezTo>
                        <a:pt x="78" y="6"/>
                        <a:pt x="79" y="5"/>
                        <a:pt x="80" y="5"/>
                      </a:cubicBezTo>
                      <a:cubicBezTo>
                        <a:pt x="81" y="5"/>
                        <a:pt x="82" y="6"/>
                        <a:pt x="82" y="7"/>
                      </a:cubicBezTo>
                      <a:cubicBezTo>
                        <a:pt x="84" y="8"/>
                        <a:pt x="85" y="10"/>
                        <a:pt x="86" y="12"/>
                      </a:cubicBezTo>
                      <a:cubicBezTo>
                        <a:pt x="88" y="18"/>
                        <a:pt x="89" y="26"/>
                        <a:pt x="89" y="34"/>
                      </a:cubicBezTo>
                      <a:cubicBezTo>
                        <a:pt x="89" y="42"/>
                        <a:pt x="88" y="49"/>
                        <a:pt x="86" y="55"/>
                      </a:cubicBezTo>
                      <a:cubicBezTo>
                        <a:pt x="85" y="58"/>
                        <a:pt x="84" y="60"/>
                        <a:pt x="82" y="61"/>
                      </a:cubicBezTo>
                      <a:cubicBezTo>
                        <a:pt x="82" y="61"/>
                        <a:pt x="81" y="62"/>
                        <a:pt x="80" y="62"/>
                      </a:cubicBezTo>
                      <a:close/>
                      <a:moveTo>
                        <a:pt x="23" y="34"/>
                      </a:moveTo>
                      <a:cubicBezTo>
                        <a:pt x="23" y="29"/>
                        <a:pt x="24" y="24"/>
                        <a:pt x="24" y="20"/>
                      </a:cubicBezTo>
                      <a:cubicBezTo>
                        <a:pt x="20" y="21"/>
                        <a:pt x="16" y="21"/>
                        <a:pt x="12" y="21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5" y="47"/>
                        <a:pt x="5" y="47"/>
                        <a:pt x="12" y="47"/>
                      </a:cubicBezTo>
                      <a:cubicBezTo>
                        <a:pt x="16" y="47"/>
                        <a:pt x="20" y="47"/>
                        <a:pt x="24" y="47"/>
                      </a:cubicBezTo>
                      <a:cubicBezTo>
                        <a:pt x="24" y="43"/>
                        <a:pt x="23" y="39"/>
                        <a:pt x="23" y="34"/>
                      </a:cubicBezTo>
                      <a:close/>
                      <a:moveTo>
                        <a:pt x="34" y="53"/>
                      </a:moveTo>
                      <a:cubicBezTo>
                        <a:pt x="22" y="51"/>
                        <a:pt x="22" y="51"/>
                        <a:pt x="22" y="51"/>
                      </a:cubicBezTo>
                      <a:cubicBezTo>
                        <a:pt x="30" y="81"/>
                        <a:pt x="30" y="81"/>
                        <a:pt x="30" y="81"/>
                      </a:cubicBezTo>
                      <a:cubicBezTo>
                        <a:pt x="30" y="82"/>
                        <a:pt x="32" y="83"/>
                        <a:pt x="33" y="83"/>
                      </a:cubicBezTo>
                      <a:cubicBezTo>
                        <a:pt x="44" y="78"/>
                        <a:pt x="44" y="78"/>
                        <a:pt x="44" y="78"/>
                      </a:cubicBezTo>
                      <a:cubicBezTo>
                        <a:pt x="46" y="78"/>
                        <a:pt x="46" y="76"/>
                        <a:pt x="46" y="75"/>
                      </a:cubicBezTo>
                      <a:lnTo>
                        <a:pt x="34" y="53"/>
                      </a:lnTo>
                      <a:close/>
                      <a:moveTo>
                        <a:pt x="80" y="45"/>
                      </a:moveTo>
                      <a:cubicBezTo>
                        <a:pt x="80" y="45"/>
                        <a:pt x="79" y="44"/>
                        <a:pt x="79" y="44"/>
                      </a:cubicBezTo>
                      <a:cubicBezTo>
                        <a:pt x="79" y="44"/>
                        <a:pt x="78" y="43"/>
                        <a:pt x="78" y="42"/>
                      </a:cubicBezTo>
                      <a:cubicBezTo>
                        <a:pt x="77" y="40"/>
                        <a:pt x="77" y="37"/>
                        <a:pt x="77" y="34"/>
                      </a:cubicBezTo>
                      <a:cubicBezTo>
                        <a:pt x="77" y="31"/>
                        <a:pt x="77" y="28"/>
                        <a:pt x="78" y="25"/>
                      </a:cubicBezTo>
                      <a:cubicBezTo>
                        <a:pt x="78" y="25"/>
                        <a:pt x="79" y="24"/>
                        <a:pt x="79" y="23"/>
                      </a:cubicBezTo>
                      <a:cubicBezTo>
                        <a:pt x="79" y="23"/>
                        <a:pt x="80" y="23"/>
                        <a:pt x="80" y="23"/>
                      </a:cubicBezTo>
                      <a:cubicBezTo>
                        <a:pt x="80" y="23"/>
                        <a:pt x="81" y="23"/>
                        <a:pt x="81" y="23"/>
                      </a:cubicBezTo>
                      <a:cubicBezTo>
                        <a:pt x="81" y="24"/>
                        <a:pt x="82" y="25"/>
                        <a:pt x="82" y="25"/>
                      </a:cubicBezTo>
                      <a:cubicBezTo>
                        <a:pt x="83" y="28"/>
                        <a:pt x="84" y="31"/>
                        <a:pt x="84" y="34"/>
                      </a:cubicBezTo>
                      <a:cubicBezTo>
                        <a:pt x="84" y="37"/>
                        <a:pt x="83" y="40"/>
                        <a:pt x="82" y="42"/>
                      </a:cubicBezTo>
                      <a:cubicBezTo>
                        <a:pt x="82" y="43"/>
                        <a:pt x="81" y="44"/>
                        <a:pt x="81" y="44"/>
                      </a:cubicBezTo>
                      <a:cubicBezTo>
                        <a:pt x="81" y="44"/>
                        <a:pt x="80" y="45"/>
                        <a:pt x="80" y="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3" name="iŝľiḍè">
                  <a:extLst>
                    <a:ext uri="{FF2B5EF4-FFF2-40B4-BE49-F238E27FC236}">
                      <a16:creationId xmlns:a16="http://schemas.microsoft.com/office/drawing/2014/main" id="{6D03A900-F719-47EE-B877-6567F1580C2C}"/>
                    </a:ext>
                  </a:extLst>
                </p:cNvPr>
                <p:cNvSpPr/>
                <p:nvPr/>
              </p:nvSpPr>
              <p:spPr bwMode="auto">
                <a:xfrm>
                  <a:off x="11767808" y="3599153"/>
                  <a:ext cx="160501" cy="64591"/>
                </a:xfrm>
                <a:custGeom>
                  <a:avLst/>
                  <a:gdLst>
                    <a:gd name="T0" fmla="*/ 50 w 50"/>
                    <a:gd name="T1" fmla="*/ 10 h 20"/>
                    <a:gd name="T2" fmla="*/ 50 w 50"/>
                    <a:gd name="T3" fmla="*/ 10 h 20"/>
                    <a:gd name="T4" fmla="*/ 40 w 50"/>
                    <a:gd name="T5" fmla="*/ 0 h 20"/>
                    <a:gd name="T6" fmla="*/ 28 w 50"/>
                    <a:gd name="T7" fmla="*/ 0 h 20"/>
                    <a:gd name="T8" fmla="*/ 18 w 50"/>
                    <a:gd name="T9" fmla="*/ 10 h 20"/>
                    <a:gd name="T10" fmla="*/ 18 w 50"/>
                    <a:gd name="T11" fmla="*/ 10 h 20"/>
                    <a:gd name="T12" fmla="*/ 18 w 50"/>
                    <a:gd name="T13" fmla="*/ 11 h 20"/>
                    <a:gd name="T14" fmla="*/ 23 w 50"/>
                    <a:gd name="T15" fmla="*/ 11 h 20"/>
                    <a:gd name="T16" fmla="*/ 23 w 50"/>
                    <a:gd name="T17" fmla="*/ 10 h 20"/>
                    <a:gd name="T18" fmla="*/ 23 w 50"/>
                    <a:gd name="T19" fmla="*/ 10 h 20"/>
                    <a:gd name="T20" fmla="*/ 28 w 50"/>
                    <a:gd name="T21" fmla="*/ 5 h 20"/>
                    <a:gd name="T22" fmla="*/ 40 w 50"/>
                    <a:gd name="T23" fmla="*/ 5 h 20"/>
                    <a:gd name="T24" fmla="*/ 45 w 50"/>
                    <a:gd name="T25" fmla="*/ 10 h 20"/>
                    <a:gd name="T26" fmla="*/ 45 w 50"/>
                    <a:gd name="T27" fmla="*/ 10 h 20"/>
                    <a:gd name="T28" fmla="*/ 40 w 50"/>
                    <a:gd name="T29" fmla="*/ 15 h 20"/>
                    <a:gd name="T30" fmla="*/ 35 w 50"/>
                    <a:gd name="T31" fmla="*/ 15 h 20"/>
                    <a:gd name="T32" fmla="*/ 32 w 50"/>
                    <a:gd name="T33" fmla="*/ 20 h 20"/>
                    <a:gd name="T34" fmla="*/ 40 w 50"/>
                    <a:gd name="T35" fmla="*/ 20 h 20"/>
                    <a:gd name="T36" fmla="*/ 50 w 50"/>
                    <a:gd name="T37" fmla="*/ 10 h 20"/>
                    <a:gd name="T38" fmla="*/ 32 w 50"/>
                    <a:gd name="T39" fmla="*/ 10 h 20"/>
                    <a:gd name="T40" fmla="*/ 32 w 50"/>
                    <a:gd name="T41" fmla="*/ 9 h 20"/>
                    <a:gd name="T42" fmla="*/ 27 w 50"/>
                    <a:gd name="T43" fmla="*/ 9 h 20"/>
                    <a:gd name="T44" fmla="*/ 28 w 50"/>
                    <a:gd name="T45" fmla="*/ 10 h 20"/>
                    <a:gd name="T46" fmla="*/ 28 w 50"/>
                    <a:gd name="T47" fmla="*/ 10 h 20"/>
                    <a:gd name="T48" fmla="*/ 22 w 50"/>
                    <a:gd name="T49" fmla="*/ 15 h 20"/>
                    <a:gd name="T50" fmla="*/ 10 w 50"/>
                    <a:gd name="T51" fmla="*/ 15 h 20"/>
                    <a:gd name="T52" fmla="*/ 5 w 50"/>
                    <a:gd name="T53" fmla="*/ 10 h 20"/>
                    <a:gd name="T54" fmla="*/ 5 w 50"/>
                    <a:gd name="T55" fmla="*/ 10 h 20"/>
                    <a:gd name="T56" fmla="*/ 10 w 50"/>
                    <a:gd name="T57" fmla="*/ 5 h 20"/>
                    <a:gd name="T58" fmla="*/ 16 w 50"/>
                    <a:gd name="T59" fmla="*/ 5 h 20"/>
                    <a:gd name="T60" fmla="*/ 19 w 50"/>
                    <a:gd name="T61" fmla="*/ 0 h 20"/>
                    <a:gd name="T62" fmla="*/ 10 w 50"/>
                    <a:gd name="T63" fmla="*/ 0 h 20"/>
                    <a:gd name="T64" fmla="*/ 0 w 50"/>
                    <a:gd name="T65" fmla="*/ 10 h 20"/>
                    <a:gd name="T66" fmla="*/ 0 w 50"/>
                    <a:gd name="T67" fmla="*/ 10 h 20"/>
                    <a:gd name="T68" fmla="*/ 10 w 50"/>
                    <a:gd name="T69" fmla="*/ 20 h 20"/>
                    <a:gd name="T70" fmla="*/ 22 w 50"/>
                    <a:gd name="T71" fmla="*/ 20 h 20"/>
                    <a:gd name="T72" fmla="*/ 32 w 50"/>
                    <a:gd name="T7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0" h="20">
                      <a:moveTo>
                        <a:pt x="50" y="10"/>
                      </a:move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50" y="5"/>
                        <a:pt x="46" y="0"/>
                        <a:pt x="40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3" y="0"/>
                        <a:pt x="18" y="5"/>
                        <a:pt x="18" y="10"/>
                      </a:cubicBezTo>
                      <a:cubicBezTo>
                        <a:pt x="18" y="10"/>
                        <a:pt x="18" y="10"/>
                        <a:pt x="18" y="10"/>
                      </a:cubicBezTo>
                      <a:cubicBezTo>
                        <a:pt x="18" y="10"/>
                        <a:pt x="18" y="11"/>
                        <a:pt x="18" y="11"/>
                      </a:cubicBezTo>
                      <a:cubicBezTo>
                        <a:pt x="23" y="11"/>
                        <a:pt x="23" y="11"/>
                        <a:pt x="23" y="11"/>
                      </a:cubicBezTo>
                      <a:cubicBezTo>
                        <a:pt x="23" y="11"/>
                        <a:pt x="23" y="10"/>
                        <a:pt x="23" y="10"/>
                      </a:cubicBezTo>
                      <a:cubicBezTo>
                        <a:pt x="23" y="10"/>
                        <a:pt x="23" y="10"/>
                        <a:pt x="23" y="10"/>
                      </a:cubicBezTo>
                      <a:cubicBezTo>
                        <a:pt x="23" y="7"/>
                        <a:pt x="25" y="5"/>
                        <a:pt x="28" y="5"/>
                      </a:cubicBezTo>
                      <a:cubicBezTo>
                        <a:pt x="40" y="5"/>
                        <a:pt x="40" y="5"/>
                        <a:pt x="40" y="5"/>
                      </a:cubicBezTo>
                      <a:cubicBezTo>
                        <a:pt x="43" y="5"/>
                        <a:pt x="45" y="7"/>
                        <a:pt x="45" y="10"/>
                      </a:cubicBezTo>
                      <a:cubicBezTo>
                        <a:pt x="45" y="10"/>
                        <a:pt x="45" y="10"/>
                        <a:pt x="45" y="10"/>
                      </a:cubicBezTo>
                      <a:cubicBezTo>
                        <a:pt x="45" y="13"/>
                        <a:pt x="43" y="15"/>
                        <a:pt x="40" y="15"/>
                      </a:cubicBezTo>
                      <a:cubicBezTo>
                        <a:pt x="35" y="15"/>
                        <a:pt x="35" y="15"/>
                        <a:pt x="35" y="15"/>
                      </a:cubicBezTo>
                      <a:cubicBezTo>
                        <a:pt x="34" y="17"/>
                        <a:pt x="33" y="18"/>
                        <a:pt x="32" y="20"/>
                      </a:cubicBezTo>
                      <a:cubicBezTo>
                        <a:pt x="40" y="20"/>
                        <a:pt x="40" y="20"/>
                        <a:pt x="40" y="20"/>
                      </a:cubicBezTo>
                      <a:cubicBezTo>
                        <a:pt x="46" y="20"/>
                        <a:pt x="50" y="15"/>
                        <a:pt x="50" y="10"/>
                      </a:cubicBezTo>
                      <a:close/>
                      <a:moveTo>
                        <a:pt x="32" y="10"/>
                      </a:move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27" y="9"/>
                        <a:pt x="27" y="9"/>
                        <a:pt x="27" y="9"/>
                      </a:cubicBezTo>
                      <a:cubicBezTo>
                        <a:pt x="28" y="9"/>
                        <a:pt x="28" y="9"/>
                        <a:pt x="28" y="10"/>
                      </a:cubicBezTo>
                      <a:cubicBezTo>
                        <a:pt x="28" y="10"/>
                        <a:pt x="28" y="10"/>
                        <a:pt x="28" y="10"/>
                      </a:cubicBezTo>
                      <a:cubicBezTo>
                        <a:pt x="28" y="13"/>
                        <a:pt x="25" y="15"/>
                        <a:pt x="22" y="15"/>
                      </a:cubicBezTo>
                      <a:cubicBezTo>
                        <a:pt x="10" y="15"/>
                        <a:pt x="10" y="15"/>
                        <a:pt x="10" y="15"/>
                      </a:cubicBezTo>
                      <a:cubicBezTo>
                        <a:pt x="7" y="15"/>
                        <a:pt x="5" y="13"/>
                        <a:pt x="5" y="10"/>
                      </a:cubicBezTo>
                      <a:cubicBezTo>
                        <a:pt x="5" y="10"/>
                        <a:pt x="5" y="10"/>
                        <a:pt x="5" y="10"/>
                      </a:cubicBezTo>
                      <a:cubicBezTo>
                        <a:pt x="5" y="7"/>
                        <a:pt x="7" y="5"/>
                        <a:pt x="10" y="5"/>
                      </a:cubicBez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6" y="3"/>
                        <a:pt x="17" y="1"/>
                        <a:pt x="1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0"/>
                        <a:pt x="0" y="5"/>
                        <a:pt x="0" y="1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15"/>
                        <a:pt x="5" y="20"/>
                        <a:pt x="10" y="20"/>
                      </a:cubicBezTo>
                      <a:cubicBezTo>
                        <a:pt x="22" y="20"/>
                        <a:pt x="22" y="20"/>
                        <a:pt x="22" y="20"/>
                      </a:cubicBezTo>
                      <a:cubicBezTo>
                        <a:pt x="28" y="20"/>
                        <a:pt x="32" y="15"/>
                        <a:pt x="32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4" name="ïśľïďè">
                  <a:extLst>
                    <a:ext uri="{FF2B5EF4-FFF2-40B4-BE49-F238E27FC236}">
                      <a16:creationId xmlns:a16="http://schemas.microsoft.com/office/drawing/2014/main" id="{1A2C9CEA-C35A-4B87-8B2B-09C5665E9787}"/>
                    </a:ext>
                  </a:extLst>
                </p:cNvPr>
                <p:cNvSpPr/>
                <p:nvPr/>
              </p:nvSpPr>
              <p:spPr bwMode="auto">
                <a:xfrm>
                  <a:off x="11918522" y="2912132"/>
                  <a:ext cx="172245" cy="168330"/>
                </a:xfrm>
                <a:custGeom>
                  <a:avLst/>
                  <a:gdLst>
                    <a:gd name="T0" fmla="*/ 27 w 54"/>
                    <a:gd name="T1" fmla="*/ 0 h 53"/>
                    <a:gd name="T2" fmla="*/ 0 w 54"/>
                    <a:gd name="T3" fmla="*/ 27 h 53"/>
                    <a:gd name="T4" fmla="*/ 27 w 54"/>
                    <a:gd name="T5" fmla="*/ 53 h 53"/>
                    <a:gd name="T6" fmla="*/ 54 w 54"/>
                    <a:gd name="T7" fmla="*/ 27 h 53"/>
                    <a:gd name="T8" fmla="*/ 27 w 54"/>
                    <a:gd name="T9" fmla="*/ 0 h 53"/>
                    <a:gd name="T10" fmla="*/ 16 w 54"/>
                    <a:gd name="T11" fmla="*/ 43 h 53"/>
                    <a:gd name="T12" fmla="*/ 17 w 54"/>
                    <a:gd name="T13" fmla="*/ 38 h 53"/>
                    <a:gd name="T14" fmla="*/ 7 w 54"/>
                    <a:gd name="T15" fmla="*/ 24 h 53"/>
                    <a:gd name="T16" fmla="*/ 13 w 54"/>
                    <a:gd name="T17" fmla="*/ 12 h 53"/>
                    <a:gd name="T18" fmla="*/ 27 w 54"/>
                    <a:gd name="T19" fmla="*/ 7 h 53"/>
                    <a:gd name="T20" fmla="*/ 41 w 54"/>
                    <a:gd name="T21" fmla="*/ 12 h 53"/>
                    <a:gd name="T22" fmla="*/ 47 w 54"/>
                    <a:gd name="T23" fmla="*/ 24 h 53"/>
                    <a:gd name="T24" fmla="*/ 37 w 54"/>
                    <a:gd name="T25" fmla="*/ 38 h 53"/>
                    <a:gd name="T26" fmla="*/ 38 w 54"/>
                    <a:gd name="T27" fmla="*/ 43 h 53"/>
                    <a:gd name="T28" fmla="*/ 27 w 54"/>
                    <a:gd name="T29" fmla="*/ 47 h 53"/>
                    <a:gd name="T30" fmla="*/ 16 w 54"/>
                    <a:gd name="T31" fmla="*/ 43 h 53"/>
                    <a:gd name="T32" fmla="*/ 29 w 54"/>
                    <a:gd name="T33" fmla="*/ 33 h 53"/>
                    <a:gd name="T34" fmla="*/ 30 w 54"/>
                    <a:gd name="T35" fmla="*/ 35 h 53"/>
                    <a:gd name="T36" fmla="*/ 30 w 54"/>
                    <a:gd name="T37" fmla="*/ 38 h 53"/>
                    <a:gd name="T38" fmla="*/ 29 w 54"/>
                    <a:gd name="T39" fmla="*/ 40 h 53"/>
                    <a:gd name="T40" fmla="*/ 25 w 54"/>
                    <a:gd name="T41" fmla="*/ 40 h 53"/>
                    <a:gd name="T42" fmla="*/ 24 w 54"/>
                    <a:gd name="T43" fmla="*/ 38 h 53"/>
                    <a:gd name="T44" fmla="*/ 24 w 54"/>
                    <a:gd name="T45" fmla="*/ 35 h 53"/>
                    <a:gd name="T46" fmla="*/ 25 w 54"/>
                    <a:gd name="T47" fmla="*/ 33 h 53"/>
                    <a:gd name="T48" fmla="*/ 26 w 54"/>
                    <a:gd name="T49" fmla="*/ 10 h 53"/>
                    <a:gd name="T50" fmla="*/ 28 w 54"/>
                    <a:gd name="T51" fmla="*/ 10 h 53"/>
                    <a:gd name="T52" fmla="*/ 29 w 54"/>
                    <a:gd name="T53" fmla="*/ 3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54" h="53">
                      <a:moveTo>
                        <a:pt x="27" y="0"/>
                      </a:moveTo>
                      <a:cubicBezTo>
                        <a:pt x="12" y="0"/>
                        <a:pt x="0" y="12"/>
                        <a:pt x="0" y="27"/>
                      </a:cubicBezTo>
                      <a:cubicBezTo>
                        <a:pt x="0" y="41"/>
                        <a:pt x="12" y="53"/>
                        <a:pt x="27" y="53"/>
                      </a:cubicBezTo>
                      <a:cubicBezTo>
                        <a:pt x="42" y="53"/>
                        <a:pt x="54" y="41"/>
                        <a:pt x="54" y="27"/>
                      </a:cubicBezTo>
                      <a:cubicBezTo>
                        <a:pt x="54" y="12"/>
                        <a:pt x="42" y="0"/>
                        <a:pt x="27" y="0"/>
                      </a:cubicBezTo>
                      <a:close/>
                      <a:moveTo>
                        <a:pt x="16" y="43"/>
                      </a:moveTo>
                      <a:cubicBezTo>
                        <a:pt x="17" y="42"/>
                        <a:pt x="17" y="40"/>
                        <a:pt x="17" y="38"/>
                      </a:cubicBezTo>
                      <a:cubicBezTo>
                        <a:pt x="17" y="32"/>
                        <a:pt x="13" y="26"/>
                        <a:pt x="7" y="24"/>
                      </a:cubicBezTo>
                      <a:cubicBezTo>
                        <a:pt x="8" y="20"/>
                        <a:pt x="10" y="16"/>
                        <a:pt x="13" y="12"/>
                      </a:cubicBezTo>
                      <a:cubicBezTo>
                        <a:pt x="17" y="9"/>
                        <a:pt x="22" y="7"/>
                        <a:pt x="27" y="7"/>
                      </a:cubicBezTo>
                      <a:cubicBezTo>
                        <a:pt x="32" y="7"/>
                        <a:pt x="37" y="9"/>
                        <a:pt x="41" y="12"/>
                      </a:cubicBezTo>
                      <a:cubicBezTo>
                        <a:pt x="44" y="16"/>
                        <a:pt x="46" y="20"/>
                        <a:pt x="47" y="24"/>
                      </a:cubicBezTo>
                      <a:cubicBezTo>
                        <a:pt x="41" y="26"/>
                        <a:pt x="37" y="32"/>
                        <a:pt x="37" y="38"/>
                      </a:cubicBezTo>
                      <a:cubicBezTo>
                        <a:pt x="37" y="40"/>
                        <a:pt x="37" y="42"/>
                        <a:pt x="38" y="43"/>
                      </a:cubicBezTo>
                      <a:cubicBezTo>
                        <a:pt x="35" y="45"/>
                        <a:pt x="31" y="47"/>
                        <a:pt x="27" y="47"/>
                      </a:cubicBezTo>
                      <a:cubicBezTo>
                        <a:pt x="23" y="47"/>
                        <a:pt x="19" y="45"/>
                        <a:pt x="16" y="43"/>
                      </a:cubicBezTo>
                      <a:close/>
                      <a:moveTo>
                        <a:pt x="29" y="33"/>
                      </a:moveTo>
                      <a:cubicBezTo>
                        <a:pt x="30" y="33"/>
                        <a:pt x="30" y="34"/>
                        <a:pt x="30" y="35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30" y="39"/>
                        <a:pt x="30" y="40"/>
                        <a:pt x="29" y="40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5" y="40"/>
                        <a:pt x="24" y="39"/>
                        <a:pt x="24" y="38"/>
                      </a:cubicBezTo>
                      <a:cubicBezTo>
                        <a:pt x="24" y="35"/>
                        <a:pt x="24" y="35"/>
                        <a:pt x="24" y="35"/>
                      </a:cubicBezTo>
                      <a:cubicBezTo>
                        <a:pt x="24" y="34"/>
                        <a:pt x="24" y="33"/>
                        <a:pt x="25" y="33"/>
                      </a:cubicBezTo>
                      <a:cubicBezTo>
                        <a:pt x="26" y="10"/>
                        <a:pt x="26" y="10"/>
                        <a:pt x="26" y="10"/>
                      </a:cubicBezTo>
                      <a:cubicBezTo>
                        <a:pt x="28" y="10"/>
                        <a:pt x="28" y="10"/>
                        <a:pt x="28" y="10"/>
                      </a:cubicBezTo>
                      <a:lnTo>
                        <a:pt x="29" y="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5" name="íṣḻidé">
                  <a:extLst>
                    <a:ext uri="{FF2B5EF4-FFF2-40B4-BE49-F238E27FC236}">
                      <a16:creationId xmlns:a16="http://schemas.microsoft.com/office/drawing/2014/main" id="{30A45007-0787-4AA5-AB86-EFD7906BA74E}"/>
                    </a:ext>
                  </a:extLst>
                </p:cNvPr>
                <p:cNvSpPr/>
                <p:nvPr/>
              </p:nvSpPr>
              <p:spPr bwMode="auto">
                <a:xfrm>
                  <a:off x="11895034" y="3100035"/>
                  <a:ext cx="150715" cy="121354"/>
                </a:xfrm>
                <a:custGeom>
                  <a:avLst/>
                  <a:gdLst>
                    <a:gd name="T0" fmla="*/ 30 w 77"/>
                    <a:gd name="T1" fmla="*/ 62 h 62"/>
                    <a:gd name="T2" fmla="*/ 0 w 77"/>
                    <a:gd name="T3" fmla="*/ 31 h 62"/>
                    <a:gd name="T4" fmla="*/ 15 w 77"/>
                    <a:gd name="T5" fmla="*/ 17 h 62"/>
                    <a:gd name="T6" fmla="*/ 30 w 77"/>
                    <a:gd name="T7" fmla="*/ 33 h 62"/>
                    <a:gd name="T8" fmla="*/ 62 w 77"/>
                    <a:gd name="T9" fmla="*/ 0 h 62"/>
                    <a:gd name="T10" fmla="*/ 77 w 77"/>
                    <a:gd name="T11" fmla="*/ 15 h 62"/>
                    <a:gd name="T12" fmla="*/ 30 w 77"/>
                    <a:gd name="T13" fmla="*/ 62 h 62"/>
                    <a:gd name="T14" fmla="*/ 9 w 77"/>
                    <a:gd name="T15" fmla="*/ 31 h 62"/>
                    <a:gd name="T16" fmla="*/ 30 w 77"/>
                    <a:gd name="T17" fmla="*/ 54 h 62"/>
                    <a:gd name="T18" fmla="*/ 69 w 77"/>
                    <a:gd name="T19" fmla="*/ 15 h 62"/>
                    <a:gd name="T20" fmla="*/ 62 w 77"/>
                    <a:gd name="T21" fmla="*/ 8 h 62"/>
                    <a:gd name="T22" fmla="*/ 30 w 77"/>
                    <a:gd name="T23" fmla="*/ 41 h 62"/>
                    <a:gd name="T24" fmla="*/ 15 w 77"/>
                    <a:gd name="T25" fmla="*/ 25 h 62"/>
                    <a:gd name="T26" fmla="*/ 9 w 77"/>
                    <a:gd name="T27" fmla="*/ 3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7" h="62">
                      <a:moveTo>
                        <a:pt x="30" y="62"/>
                      </a:moveTo>
                      <a:lnTo>
                        <a:pt x="0" y="31"/>
                      </a:lnTo>
                      <a:lnTo>
                        <a:pt x="15" y="17"/>
                      </a:lnTo>
                      <a:lnTo>
                        <a:pt x="30" y="33"/>
                      </a:lnTo>
                      <a:lnTo>
                        <a:pt x="62" y="0"/>
                      </a:lnTo>
                      <a:lnTo>
                        <a:pt x="77" y="15"/>
                      </a:lnTo>
                      <a:lnTo>
                        <a:pt x="30" y="62"/>
                      </a:lnTo>
                      <a:close/>
                      <a:moveTo>
                        <a:pt x="9" y="31"/>
                      </a:moveTo>
                      <a:lnTo>
                        <a:pt x="30" y="54"/>
                      </a:lnTo>
                      <a:lnTo>
                        <a:pt x="69" y="15"/>
                      </a:lnTo>
                      <a:lnTo>
                        <a:pt x="62" y="8"/>
                      </a:lnTo>
                      <a:lnTo>
                        <a:pt x="30" y="41"/>
                      </a:lnTo>
                      <a:lnTo>
                        <a:pt x="15" y="25"/>
                      </a:lnTo>
                      <a:lnTo>
                        <a:pt x="9" y="3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6" name="isliḋe">
                  <a:extLst>
                    <a:ext uri="{FF2B5EF4-FFF2-40B4-BE49-F238E27FC236}">
                      <a16:creationId xmlns:a16="http://schemas.microsoft.com/office/drawing/2014/main" id="{9A7BA927-3CE8-41A0-988E-D031E2A5A743}"/>
                    </a:ext>
                  </a:extLst>
                </p:cNvPr>
                <p:cNvSpPr/>
                <p:nvPr/>
              </p:nvSpPr>
              <p:spPr bwMode="auto">
                <a:xfrm>
                  <a:off x="11640581" y="3336871"/>
                  <a:ext cx="178118" cy="236836"/>
                </a:xfrm>
                <a:custGeom>
                  <a:avLst/>
                  <a:gdLst>
                    <a:gd name="T0" fmla="*/ 53 w 56"/>
                    <a:gd name="T1" fmla="*/ 9 h 74"/>
                    <a:gd name="T2" fmla="*/ 49 w 56"/>
                    <a:gd name="T3" fmla="*/ 9 h 74"/>
                    <a:gd name="T4" fmla="*/ 49 w 56"/>
                    <a:gd name="T5" fmla="*/ 14 h 74"/>
                    <a:gd name="T6" fmla="*/ 51 w 56"/>
                    <a:gd name="T7" fmla="*/ 14 h 74"/>
                    <a:gd name="T8" fmla="*/ 51 w 56"/>
                    <a:gd name="T9" fmla="*/ 51 h 74"/>
                    <a:gd name="T10" fmla="*/ 32 w 56"/>
                    <a:gd name="T11" fmla="*/ 51 h 74"/>
                    <a:gd name="T12" fmla="*/ 32 w 56"/>
                    <a:gd name="T13" fmla="*/ 70 h 74"/>
                    <a:gd name="T14" fmla="*/ 5 w 56"/>
                    <a:gd name="T15" fmla="*/ 70 h 74"/>
                    <a:gd name="T16" fmla="*/ 5 w 56"/>
                    <a:gd name="T17" fmla="*/ 14 h 74"/>
                    <a:gd name="T18" fmla="*/ 7 w 56"/>
                    <a:gd name="T19" fmla="*/ 14 h 74"/>
                    <a:gd name="T20" fmla="*/ 7 w 56"/>
                    <a:gd name="T21" fmla="*/ 9 h 74"/>
                    <a:gd name="T22" fmla="*/ 2 w 56"/>
                    <a:gd name="T23" fmla="*/ 9 h 74"/>
                    <a:gd name="T24" fmla="*/ 0 w 56"/>
                    <a:gd name="T25" fmla="*/ 12 h 74"/>
                    <a:gd name="T26" fmla="*/ 0 w 56"/>
                    <a:gd name="T27" fmla="*/ 72 h 74"/>
                    <a:gd name="T28" fmla="*/ 2 w 56"/>
                    <a:gd name="T29" fmla="*/ 74 h 74"/>
                    <a:gd name="T30" fmla="*/ 39 w 56"/>
                    <a:gd name="T31" fmla="*/ 74 h 74"/>
                    <a:gd name="T32" fmla="*/ 56 w 56"/>
                    <a:gd name="T33" fmla="*/ 58 h 74"/>
                    <a:gd name="T34" fmla="*/ 56 w 56"/>
                    <a:gd name="T35" fmla="*/ 12 h 74"/>
                    <a:gd name="T36" fmla="*/ 53 w 56"/>
                    <a:gd name="T37" fmla="*/ 9 h 74"/>
                    <a:gd name="T38" fmla="*/ 37 w 56"/>
                    <a:gd name="T39" fmla="*/ 70 h 74"/>
                    <a:gd name="T40" fmla="*/ 37 w 56"/>
                    <a:gd name="T41" fmla="*/ 56 h 74"/>
                    <a:gd name="T42" fmla="*/ 51 w 56"/>
                    <a:gd name="T43" fmla="*/ 56 h 74"/>
                    <a:gd name="T44" fmla="*/ 37 w 56"/>
                    <a:gd name="T45" fmla="*/ 70 h 74"/>
                    <a:gd name="T46" fmla="*/ 46 w 56"/>
                    <a:gd name="T47" fmla="*/ 9 h 74"/>
                    <a:gd name="T48" fmla="*/ 37 w 56"/>
                    <a:gd name="T49" fmla="*/ 9 h 74"/>
                    <a:gd name="T50" fmla="*/ 37 w 56"/>
                    <a:gd name="T51" fmla="*/ 5 h 74"/>
                    <a:gd name="T52" fmla="*/ 32 w 56"/>
                    <a:gd name="T53" fmla="*/ 0 h 74"/>
                    <a:gd name="T54" fmla="*/ 23 w 56"/>
                    <a:gd name="T55" fmla="*/ 0 h 74"/>
                    <a:gd name="T56" fmla="*/ 19 w 56"/>
                    <a:gd name="T57" fmla="*/ 5 h 74"/>
                    <a:gd name="T58" fmla="*/ 19 w 56"/>
                    <a:gd name="T59" fmla="*/ 9 h 74"/>
                    <a:gd name="T60" fmla="*/ 9 w 56"/>
                    <a:gd name="T61" fmla="*/ 9 h 74"/>
                    <a:gd name="T62" fmla="*/ 9 w 56"/>
                    <a:gd name="T63" fmla="*/ 19 h 74"/>
                    <a:gd name="T64" fmla="*/ 46 w 56"/>
                    <a:gd name="T65" fmla="*/ 19 h 74"/>
                    <a:gd name="T66" fmla="*/ 46 w 56"/>
                    <a:gd name="T67" fmla="*/ 9 h 74"/>
                    <a:gd name="T68" fmla="*/ 32 w 56"/>
                    <a:gd name="T69" fmla="*/ 9 h 74"/>
                    <a:gd name="T70" fmla="*/ 23 w 56"/>
                    <a:gd name="T71" fmla="*/ 9 h 74"/>
                    <a:gd name="T72" fmla="*/ 23 w 56"/>
                    <a:gd name="T73" fmla="*/ 5 h 74"/>
                    <a:gd name="T74" fmla="*/ 23 w 56"/>
                    <a:gd name="T75" fmla="*/ 5 h 74"/>
                    <a:gd name="T76" fmla="*/ 32 w 56"/>
                    <a:gd name="T77" fmla="*/ 5 h 74"/>
                    <a:gd name="T78" fmla="*/ 32 w 56"/>
                    <a:gd name="T79" fmla="*/ 5 h 74"/>
                    <a:gd name="T80" fmla="*/ 32 w 56"/>
                    <a:gd name="T81" fmla="*/ 9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56" h="74">
                      <a:moveTo>
                        <a:pt x="53" y="9"/>
                      </a:moveTo>
                      <a:cubicBezTo>
                        <a:pt x="49" y="9"/>
                        <a:pt x="49" y="9"/>
                        <a:pt x="49" y="9"/>
                      </a:cubicBezTo>
                      <a:cubicBezTo>
                        <a:pt x="49" y="14"/>
                        <a:pt x="49" y="14"/>
                        <a:pt x="49" y="14"/>
                      </a:cubicBezTo>
                      <a:cubicBezTo>
                        <a:pt x="51" y="14"/>
                        <a:pt x="51" y="14"/>
                        <a:pt x="51" y="14"/>
                      </a:cubicBezTo>
                      <a:cubicBezTo>
                        <a:pt x="51" y="51"/>
                        <a:pt x="51" y="51"/>
                        <a:pt x="51" y="51"/>
                      </a:cubicBezTo>
                      <a:cubicBezTo>
                        <a:pt x="32" y="51"/>
                        <a:pt x="32" y="51"/>
                        <a:pt x="32" y="51"/>
                      </a:cubicBezTo>
                      <a:cubicBezTo>
                        <a:pt x="32" y="70"/>
                        <a:pt x="32" y="70"/>
                        <a:pt x="32" y="70"/>
                      </a:cubicBezTo>
                      <a:cubicBezTo>
                        <a:pt x="5" y="70"/>
                        <a:pt x="5" y="70"/>
                        <a:pt x="5" y="70"/>
                      </a:cubicBezTo>
                      <a:cubicBezTo>
                        <a:pt x="5" y="14"/>
                        <a:pt x="5" y="14"/>
                        <a:pt x="5" y="14"/>
                      </a:cubicBezTo>
                      <a:cubicBezTo>
                        <a:pt x="7" y="14"/>
                        <a:pt x="7" y="14"/>
                        <a:pt x="7" y="14"/>
                      </a:cubicBezTo>
                      <a:cubicBezTo>
                        <a:pt x="7" y="9"/>
                        <a:pt x="7" y="9"/>
                        <a:pt x="7" y="9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1" y="9"/>
                        <a:pt x="0" y="10"/>
                        <a:pt x="0" y="1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3"/>
                        <a:pt x="1" y="74"/>
                        <a:pt x="2" y="74"/>
                      </a:cubicBezTo>
                      <a:cubicBezTo>
                        <a:pt x="39" y="74"/>
                        <a:pt x="39" y="74"/>
                        <a:pt x="39" y="74"/>
                      </a:cubicBezTo>
                      <a:cubicBezTo>
                        <a:pt x="56" y="58"/>
                        <a:pt x="56" y="58"/>
                        <a:pt x="56" y="58"/>
                      </a:cubicBezTo>
                      <a:cubicBezTo>
                        <a:pt x="56" y="12"/>
                        <a:pt x="56" y="12"/>
                        <a:pt x="56" y="12"/>
                      </a:cubicBezTo>
                      <a:cubicBezTo>
                        <a:pt x="56" y="10"/>
                        <a:pt x="55" y="9"/>
                        <a:pt x="53" y="9"/>
                      </a:cubicBezTo>
                      <a:close/>
                      <a:moveTo>
                        <a:pt x="37" y="70"/>
                      </a:moveTo>
                      <a:cubicBezTo>
                        <a:pt x="37" y="56"/>
                        <a:pt x="37" y="56"/>
                        <a:pt x="37" y="56"/>
                      </a:cubicBezTo>
                      <a:cubicBezTo>
                        <a:pt x="51" y="56"/>
                        <a:pt x="51" y="56"/>
                        <a:pt x="51" y="56"/>
                      </a:cubicBezTo>
                      <a:lnTo>
                        <a:pt x="37" y="70"/>
                      </a:lnTo>
                      <a:close/>
                      <a:moveTo>
                        <a:pt x="46" y="9"/>
                      </a:moveTo>
                      <a:cubicBezTo>
                        <a:pt x="37" y="9"/>
                        <a:pt x="37" y="9"/>
                        <a:pt x="37" y="9"/>
                      </a:cubicBez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37" y="2"/>
                        <a:pt x="35" y="0"/>
                        <a:pt x="32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1" y="0"/>
                        <a:pt x="19" y="2"/>
                        <a:pt x="19" y="5"/>
                      </a:cubicBezTo>
                      <a:cubicBezTo>
                        <a:pt x="19" y="9"/>
                        <a:pt x="19" y="9"/>
                        <a:pt x="19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46" y="19"/>
                        <a:pt x="46" y="19"/>
                        <a:pt x="46" y="19"/>
                      </a:cubicBezTo>
                      <a:lnTo>
                        <a:pt x="46" y="9"/>
                      </a:lnTo>
                      <a:close/>
                      <a:moveTo>
                        <a:pt x="32" y="9"/>
                      </a:moveTo>
                      <a:cubicBezTo>
                        <a:pt x="23" y="9"/>
                        <a:pt x="23" y="9"/>
                        <a:pt x="23" y="9"/>
                      </a:cubicBezTo>
                      <a:cubicBezTo>
                        <a:pt x="23" y="5"/>
                        <a:pt x="23" y="5"/>
                        <a:pt x="23" y="5"/>
                      </a:cubicBezTo>
                      <a:cubicBezTo>
                        <a:pt x="23" y="5"/>
                        <a:pt x="23" y="5"/>
                        <a:pt x="23" y="5"/>
                      </a:cubicBezTo>
                      <a:cubicBezTo>
                        <a:pt x="32" y="5"/>
                        <a:pt x="32" y="5"/>
                        <a:pt x="32" y="5"/>
                      </a:cubicBezTo>
                      <a:cubicBezTo>
                        <a:pt x="32" y="5"/>
                        <a:pt x="32" y="5"/>
                        <a:pt x="32" y="5"/>
                      </a:cubicBezTo>
                      <a:lnTo>
                        <a:pt x="32" y="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7" name="îSlïdê">
                  <a:extLst>
                    <a:ext uri="{FF2B5EF4-FFF2-40B4-BE49-F238E27FC236}">
                      <a16:creationId xmlns:a16="http://schemas.microsoft.com/office/drawing/2014/main" id="{2ED48CBF-11D7-4C77-B34D-AD932E69C758}"/>
                    </a:ext>
                  </a:extLst>
                </p:cNvPr>
                <p:cNvSpPr/>
                <p:nvPr/>
              </p:nvSpPr>
              <p:spPr bwMode="auto">
                <a:xfrm>
                  <a:off x="10986834" y="3618727"/>
                  <a:ext cx="608730" cy="342532"/>
                </a:xfrm>
                <a:custGeom>
                  <a:avLst/>
                  <a:gdLst>
                    <a:gd name="T0" fmla="*/ 190 w 190"/>
                    <a:gd name="T1" fmla="*/ 74 h 107"/>
                    <a:gd name="T2" fmla="*/ 166 w 190"/>
                    <a:gd name="T3" fmla="*/ 43 h 107"/>
                    <a:gd name="T4" fmla="*/ 122 w 190"/>
                    <a:gd name="T5" fmla="*/ 0 h 107"/>
                    <a:gd name="T6" fmla="*/ 87 w 190"/>
                    <a:gd name="T7" fmla="*/ 17 h 107"/>
                    <a:gd name="T8" fmla="*/ 67 w 190"/>
                    <a:gd name="T9" fmla="*/ 7 h 107"/>
                    <a:gd name="T10" fmla="*/ 42 w 190"/>
                    <a:gd name="T11" fmla="*/ 32 h 107"/>
                    <a:gd name="T12" fmla="*/ 43 w 190"/>
                    <a:gd name="T13" fmla="*/ 35 h 107"/>
                    <a:gd name="T14" fmla="*/ 36 w 190"/>
                    <a:gd name="T15" fmla="*/ 35 h 107"/>
                    <a:gd name="T16" fmla="*/ 0 w 190"/>
                    <a:gd name="T17" fmla="*/ 71 h 107"/>
                    <a:gd name="T18" fmla="*/ 36 w 190"/>
                    <a:gd name="T19" fmla="*/ 107 h 107"/>
                    <a:gd name="T20" fmla="*/ 158 w 190"/>
                    <a:gd name="T21" fmla="*/ 107 h 107"/>
                    <a:gd name="T22" fmla="*/ 158 w 190"/>
                    <a:gd name="T23" fmla="*/ 107 h 107"/>
                    <a:gd name="T24" fmla="*/ 190 w 190"/>
                    <a:gd name="T25" fmla="*/ 74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0" h="107">
                      <a:moveTo>
                        <a:pt x="190" y="74"/>
                      </a:moveTo>
                      <a:cubicBezTo>
                        <a:pt x="190" y="59"/>
                        <a:pt x="180" y="46"/>
                        <a:pt x="166" y="43"/>
                      </a:cubicBezTo>
                      <a:cubicBezTo>
                        <a:pt x="165" y="19"/>
                        <a:pt x="146" y="0"/>
                        <a:pt x="122" y="0"/>
                      </a:cubicBezTo>
                      <a:cubicBezTo>
                        <a:pt x="107" y="0"/>
                        <a:pt x="95" y="6"/>
                        <a:pt x="87" y="17"/>
                      </a:cubicBezTo>
                      <a:cubicBezTo>
                        <a:pt x="82" y="11"/>
                        <a:pt x="75" y="7"/>
                        <a:pt x="67" y="7"/>
                      </a:cubicBezTo>
                      <a:cubicBezTo>
                        <a:pt x="54" y="7"/>
                        <a:pt x="42" y="18"/>
                        <a:pt x="42" y="32"/>
                      </a:cubicBezTo>
                      <a:cubicBezTo>
                        <a:pt x="42" y="33"/>
                        <a:pt x="43" y="34"/>
                        <a:pt x="43" y="35"/>
                      </a:cubicBezTo>
                      <a:cubicBezTo>
                        <a:pt x="41" y="35"/>
                        <a:pt x="38" y="35"/>
                        <a:pt x="36" y="35"/>
                      </a:cubicBezTo>
                      <a:cubicBezTo>
                        <a:pt x="16" y="35"/>
                        <a:pt x="0" y="51"/>
                        <a:pt x="0" y="71"/>
                      </a:cubicBezTo>
                      <a:cubicBezTo>
                        <a:pt x="0" y="91"/>
                        <a:pt x="16" y="107"/>
                        <a:pt x="36" y="107"/>
                      </a:cubicBezTo>
                      <a:cubicBezTo>
                        <a:pt x="158" y="107"/>
                        <a:pt x="158" y="107"/>
                        <a:pt x="158" y="107"/>
                      </a:cubicBezTo>
                      <a:cubicBezTo>
                        <a:pt x="158" y="107"/>
                        <a:pt x="158" y="107"/>
                        <a:pt x="158" y="107"/>
                      </a:cubicBezTo>
                      <a:cubicBezTo>
                        <a:pt x="176" y="107"/>
                        <a:pt x="190" y="92"/>
                        <a:pt x="190" y="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8" name="í$lïḓè">
                  <a:extLst>
                    <a:ext uri="{FF2B5EF4-FFF2-40B4-BE49-F238E27FC236}">
                      <a16:creationId xmlns:a16="http://schemas.microsoft.com/office/drawing/2014/main" id="{EFD1C9BC-C950-4F0F-A615-AC59A1AFB3CD}"/>
                    </a:ext>
                  </a:extLst>
                </p:cNvPr>
                <p:cNvSpPr/>
                <p:nvPr/>
              </p:nvSpPr>
              <p:spPr bwMode="auto">
                <a:xfrm>
                  <a:off x="11632752" y="2722270"/>
                  <a:ext cx="291643" cy="317087"/>
                </a:xfrm>
                <a:custGeom>
                  <a:avLst/>
                  <a:gdLst>
                    <a:gd name="T0" fmla="*/ 61 w 91"/>
                    <a:gd name="T1" fmla="*/ 27 h 99"/>
                    <a:gd name="T2" fmla="*/ 51 w 91"/>
                    <a:gd name="T3" fmla="*/ 38 h 99"/>
                    <a:gd name="T4" fmla="*/ 46 w 91"/>
                    <a:gd name="T5" fmla="*/ 46 h 99"/>
                    <a:gd name="T6" fmla="*/ 48 w 91"/>
                    <a:gd name="T7" fmla="*/ 29 h 99"/>
                    <a:gd name="T8" fmla="*/ 48 w 91"/>
                    <a:gd name="T9" fmla="*/ 14 h 99"/>
                    <a:gd name="T10" fmla="*/ 23 w 91"/>
                    <a:gd name="T11" fmla="*/ 4 h 99"/>
                    <a:gd name="T12" fmla="*/ 13 w 91"/>
                    <a:gd name="T13" fmla="*/ 29 h 99"/>
                    <a:gd name="T14" fmla="*/ 24 w 91"/>
                    <a:gd name="T15" fmla="*/ 40 h 99"/>
                    <a:gd name="T16" fmla="*/ 38 w 91"/>
                    <a:gd name="T17" fmla="*/ 50 h 99"/>
                    <a:gd name="T18" fmla="*/ 29 w 91"/>
                    <a:gd name="T19" fmla="*/ 48 h 99"/>
                    <a:gd name="T20" fmla="*/ 14 w 91"/>
                    <a:gd name="T21" fmla="*/ 48 h 99"/>
                    <a:gd name="T22" fmla="*/ 4 w 91"/>
                    <a:gd name="T23" fmla="*/ 74 h 99"/>
                    <a:gd name="T24" fmla="*/ 30 w 91"/>
                    <a:gd name="T25" fmla="*/ 84 h 99"/>
                    <a:gd name="T26" fmla="*/ 40 w 91"/>
                    <a:gd name="T27" fmla="*/ 73 h 99"/>
                    <a:gd name="T28" fmla="*/ 45 w 91"/>
                    <a:gd name="T29" fmla="*/ 65 h 99"/>
                    <a:gd name="T30" fmla="*/ 43 w 91"/>
                    <a:gd name="T31" fmla="*/ 96 h 99"/>
                    <a:gd name="T32" fmla="*/ 45 w 91"/>
                    <a:gd name="T33" fmla="*/ 99 h 99"/>
                    <a:gd name="T34" fmla="*/ 61 w 91"/>
                    <a:gd name="T35" fmla="*/ 92 h 99"/>
                    <a:gd name="T36" fmla="*/ 78 w 91"/>
                    <a:gd name="T37" fmla="*/ 84 h 99"/>
                    <a:gd name="T38" fmla="*/ 76 w 91"/>
                    <a:gd name="T39" fmla="*/ 81 h 99"/>
                    <a:gd name="T40" fmla="*/ 53 w 91"/>
                    <a:gd name="T41" fmla="*/ 61 h 99"/>
                    <a:gd name="T42" fmla="*/ 61 w 91"/>
                    <a:gd name="T43" fmla="*/ 63 h 99"/>
                    <a:gd name="T44" fmla="*/ 77 w 91"/>
                    <a:gd name="T45" fmla="*/ 63 h 99"/>
                    <a:gd name="T46" fmla="*/ 87 w 91"/>
                    <a:gd name="T47" fmla="*/ 37 h 99"/>
                    <a:gd name="T48" fmla="*/ 61 w 91"/>
                    <a:gd name="T49" fmla="*/ 27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91" h="99">
                      <a:moveTo>
                        <a:pt x="61" y="27"/>
                      </a:moveTo>
                      <a:cubicBezTo>
                        <a:pt x="56" y="29"/>
                        <a:pt x="52" y="33"/>
                        <a:pt x="51" y="38"/>
                      </a:cubicBezTo>
                      <a:cubicBezTo>
                        <a:pt x="50" y="40"/>
                        <a:pt x="48" y="43"/>
                        <a:pt x="46" y="46"/>
                      </a:cubicBezTo>
                      <a:cubicBezTo>
                        <a:pt x="46" y="41"/>
                        <a:pt x="47" y="33"/>
                        <a:pt x="48" y="29"/>
                      </a:cubicBezTo>
                      <a:cubicBezTo>
                        <a:pt x="50" y="25"/>
                        <a:pt x="50" y="19"/>
                        <a:pt x="48" y="14"/>
                      </a:cubicBezTo>
                      <a:cubicBezTo>
                        <a:pt x="44" y="4"/>
                        <a:pt x="32" y="0"/>
                        <a:pt x="23" y="4"/>
                      </a:cubicBezTo>
                      <a:cubicBezTo>
                        <a:pt x="13" y="8"/>
                        <a:pt x="9" y="20"/>
                        <a:pt x="13" y="29"/>
                      </a:cubicBezTo>
                      <a:cubicBezTo>
                        <a:pt x="15" y="35"/>
                        <a:pt x="19" y="38"/>
                        <a:pt x="24" y="40"/>
                      </a:cubicBezTo>
                      <a:cubicBezTo>
                        <a:pt x="28" y="41"/>
                        <a:pt x="34" y="46"/>
                        <a:pt x="38" y="50"/>
                      </a:cubicBezTo>
                      <a:cubicBezTo>
                        <a:pt x="34" y="49"/>
                        <a:pt x="31" y="49"/>
                        <a:pt x="29" y="48"/>
                      </a:cubicBezTo>
                      <a:cubicBezTo>
                        <a:pt x="24" y="46"/>
                        <a:pt x="19" y="46"/>
                        <a:pt x="14" y="48"/>
                      </a:cubicBezTo>
                      <a:cubicBezTo>
                        <a:pt x="4" y="52"/>
                        <a:pt x="0" y="64"/>
                        <a:pt x="4" y="74"/>
                      </a:cubicBezTo>
                      <a:cubicBezTo>
                        <a:pt x="8" y="84"/>
                        <a:pt x="20" y="88"/>
                        <a:pt x="30" y="84"/>
                      </a:cubicBezTo>
                      <a:cubicBezTo>
                        <a:pt x="35" y="82"/>
                        <a:pt x="38" y="77"/>
                        <a:pt x="40" y="73"/>
                      </a:cubicBezTo>
                      <a:cubicBezTo>
                        <a:pt x="41" y="70"/>
                        <a:pt x="42" y="67"/>
                        <a:pt x="45" y="65"/>
                      </a:cubicBezTo>
                      <a:cubicBezTo>
                        <a:pt x="50" y="77"/>
                        <a:pt x="48" y="89"/>
                        <a:pt x="43" y="96"/>
                      </a:cubicBezTo>
                      <a:cubicBezTo>
                        <a:pt x="45" y="99"/>
                        <a:pt x="45" y="99"/>
                        <a:pt x="45" y="99"/>
                      </a:cubicBezTo>
                      <a:cubicBezTo>
                        <a:pt x="61" y="92"/>
                        <a:pt x="61" y="92"/>
                        <a:pt x="61" y="92"/>
                      </a:cubicBezTo>
                      <a:cubicBezTo>
                        <a:pt x="78" y="84"/>
                        <a:pt x="78" y="84"/>
                        <a:pt x="78" y="84"/>
                      </a:cubicBezTo>
                      <a:cubicBezTo>
                        <a:pt x="76" y="81"/>
                        <a:pt x="76" y="81"/>
                        <a:pt x="76" y="81"/>
                      </a:cubicBezTo>
                      <a:cubicBezTo>
                        <a:pt x="68" y="80"/>
                        <a:pt x="58" y="74"/>
                        <a:pt x="53" y="61"/>
                      </a:cubicBezTo>
                      <a:cubicBezTo>
                        <a:pt x="56" y="61"/>
                        <a:pt x="59" y="62"/>
                        <a:pt x="61" y="63"/>
                      </a:cubicBezTo>
                      <a:cubicBezTo>
                        <a:pt x="66" y="65"/>
                        <a:pt x="72" y="65"/>
                        <a:pt x="77" y="63"/>
                      </a:cubicBezTo>
                      <a:cubicBezTo>
                        <a:pt x="87" y="59"/>
                        <a:pt x="91" y="47"/>
                        <a:pt x="87" y="37"/>
                      </a:cubicBezTo>
                      <a:cubicBezTo>
                        <a:pt x="82" y="27"/>
                        <a:pt x="71" y="23"/>
                        <a:pt x="61" y="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9" name="i$lïḑé">
                  <a:extLst>
                    <a:ext uri="{FF2B5EF4-FFF2-40B4-BE49-F238E27FC236}">
                      <a16:creationId xmlns:a16="http://schemas.microsoft.com/office/drawing/2014/main" id="{D2FD810C-A44F-472D-A409-920C8E95C0A9}"/>
                    </a:ext>
                  </a:extLst>
                </p:cNvPr>
                <p:cNvSpPr/>
                <p:nvPr/>
              </p:nvSpPr>
              <p:spPr bwMode="auto">
                <a:xfrm>
                  <a:off x="11460507" y="3483672"/>
                  <a:ext cx="146800" cy="154628"/>
                </a:xfrm>
                <a:custGeom>
                  <a:avLst/>
                  <a:gdLst>
                    <a:gd name="T0" fmla="*/ 43 w 46"/>
                    <a:gd name="T1" fmla="*/ 29 h 48"/>
                    <a:gd name="T2" fmla="*/ 46 w 46"/>
                    <a:gd name="T3" fmla="*/ 16 h 48"/>
                    <a:gd name="T4" fmla="*/ 41 w 46"/>
                    <a:gd name="T5" fmla="*/ 8 h 48"/>
                    <a:gd name="T6" fmla="*/ 37 w 46"/>
                    <a:gd name="T7" fmla="*/ 9 h 48"/>
                    <a:gd name="T8" fmla="*/ 28 w 46"/>
                    <a:gd name="T9" fmla="*/ 0 h 48"/>
                    <a:gd name="T10" fmla="*/ 18 w 46"/>
                    <a:gd name="T11" fmla="*/ 0 h 48"/>
                    <a:gd name="T12" fmla="*/ 17 w 46"/>
                    <a:gd name="T13" fmla="*/ 4 h 48"/>
                    <a:gd name="T14" fmla="*/ 4 w 46"/>
                    <a:gd name="T15" fmla="*/ 8 h 48"/>
                    <a:gd name="T16" fmla="*/ 0 w 46"/>
                    <a:gd name="T17" fmla="*/ 16 h 48"/>
                    <a:gd name="T18" fmla="*/ 3 w 46"/>
                    <a:gd name="T19" fmla="*/ 19 h 48"/>
                    <a:gd name="T20" fmla="*/ 0 w 46"/>
                    <a:gd name="T21" fmla="*/ 32 h 48"/>
                    <a:gd name="T22" fmla="*/ 4 w 46"/>
                    <a:gd name="T23" fmla="*/ 40 h 48"/>
                    <a:gd name="T24" fmla="*/ 9 w 46"/>
                    <a:gd name="T25" fmla="*/ 39 h 48"/>
                    <a:gd name="T26" fmla="*/ 18 w 46"/>
                    <a:gd name="T27" fmla="*/ 48 h 48"/>
                    <a:gd name="T28" fmla="*/ 28 w 46"/>
                    <a:gd name="T29" fmla="*/ 48 h 48"/>
                    <a:gd name="T30" fmla="*/ 29 w 46"/>
                    <a:gd name="T31" fmla="*/ 44 h 48"/>
                    <a:gd name="T32" fmla="*/ 41 w 46"/>
                    <a:gd name="T33" fmla="*/ 40 h 48"/>
                    <a:gd name="T34" fmla="*/ 46 w 46"/>
                    <a:gd name="T35" fmla="*/ 32 h 48"/>
                    <a:gd name="T36" fmla="*/ 43 w 46"/>
                    <a:gd name="T37" fmla="*/ 29 h 48"/>
                    <a:gd name="T38" fmla="*/ 23 w 46"/>
                    <a:gd name="T39" fmla="*/ 34 h 48"/>
                    <a:gd name="T40" fmla="*/ 13 w 46"/>
                    <a:gd name="T41" fmla="*/ 24 h 48"/>
                    <a:gd name="T42" fmla="*/ 23 w 46"/>
                    <a:gd name="T43" fmla="*/ 14 h 48"/>
                    <a:gd name="T44" fmla="*/ 33 w 46"/>
                    <a:gd name="T45" fmla="*/ 24 h 48"/>
                    <a:gd name="T46" fmla="*/ 23 w 46"/>
                    <a:gd name="T47" fmla="*/ 34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46" h="48">
                      <a:moveTo>
                        <a:pt x="43" y="29"/>
                      </a:moveTo>
                      <a:cubicBezTo>
                        <a:pt x="40" y="24"/>
                        <a:pt x="42" y="19"/>
                        <a:pt x="46" y="16"/>
                      </a:cubicBezTo>
                      <a:cubicBezTo>
                        <a:pt x="41" y="8"/>
                        <a:pt x="41" y="8"/>
                        <a:pt x="41" y="8"/>
                      </a:cubicBezTo>
                      <a:cubicBezTo>
                        <a:pt x="40" y="9"/>
                        <a:pt x="38" y="9"/>
                        <a:pt x="37" y="9"/>
                      </a:cubicBezTo>
                      <a:cubicBezTo>
                        <a:pt x="32" y="9"/>
                        <a:pt x="28" y="5"/>
                        <a:pt x="28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1"/>
                        <a:pt x="18" y="3"/>
                        <a:pt x="17" y="4"/>
                      </a:cubicBezTo>
                      <a:cubicBezTo>
                        <a:pt x="14" y="9"/>
                        <a:pt x="9" y="10"/>
                        <a:pt x="4" y="8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1" y="17"/>
                        <a:pt x="2" y="18"/>
                        <a:pt x="3" y="19"/>
                      </a:cubicBezTo>
                      <a:cubicBezTo>
                        <a:pt x="5" y="24"/>
                        <a:pt x="4" y="29"/>
                        <a:pt x="0" y="32"/>
                      </a:cubicBezTo>
                      <a:cubicBezTo>
                        <a:pt x="4" y="40"/>
                        <a:pt x="4" y="40"/>
                        <a:pt x="4" y="40"/>
                      </a:cubicBezTo>
                      <a:cubicBezTo>
                        <a:pt x="6" y="39"/>
                        <a:pt x="7" y="39"/>
                        <a:pt x="9" y="39"/>
                      </a:cubicBezTo>
                      <a:cubicBezTo>
                        <a:pt x="14" y="39"/>
                        <a:pt x="18" y="43"/>
                        <a:pt x="18" y="48"/>
                      </a:cubicBezTo>
                      <a:cubicBezTo>
                        <a:pt x="28" y="48"/>
                        <a:pt x="28" y="48"/>
                        <a:pt x="28" y="48"/>
                      </a:cubicBezTo>
                      <a:cubicBezTo>
                        <a:pt x="28" y="47"/>
                        <a:pt x="28" y="45"/>
                        <a:pt x="29" y="44"/>
                      </a:cubicBezTo>
                      <a:cubicBezTo>
                        <a:pt x="31" y="39"/>
                        <a:pt x="37" y="38"/>
                        <a:pt x="41" y="40"/>
                      </a:cubicBezTo>
                      <a:cubicBezTo>
                        <a:pt x="46" y="32"/>
                        <a:pt x="46" y="32"/>
                        <a:pt x="46" y="32"/>
                      </a:cubicBezTo>
                      <a:cubicBezTo>
                        <a:pt x="45" y="31"/>
                        <a:pt x="44" y="30"/>
                        <a:pt x="43" y="29"/>
                      </a:cubicBezTo>
                      <a:close/>
                      <a:moveTo>
                        <a:pt x="23" y="34"/>
                      </a:moveTo>
                      <a:cubicBezTo>
                        <a:pt x="17" y="34"/>
                        <a:pt x="13" y="29"/>
                        <a:pt x="13" y="24"/>
                      </a:cubicBezTo>
                      <a:cubicBezTo>
                        <a:pt x="13" y="19"/>
                        <a:pt x="17" y="14"/>
                        <a:pt x="23" y="14"/>
                      </a:cubicBezTo>
                      <a:cubicBezTo>
                        <a:pt x="28" y="14"/>
                        <a:pt x="33" y="19"/>
                        <a:pt x="33" y="24"/>
                      </a:cubicBezTo>
                      <a:cubicBezTo>
                        <a:pt x="33" y="29"/>
                        <a:pt x="28" y="34"/>
                        <a:pt x="23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0" name="îṩľíďè">
                  <a:extLst>
                    <a:ext uri="{FF2B5EF4-FFF2-40B4-BE49-F238E27FC236}">
                      <a16:creationId xmlns:a16="http://schemas.microsoft.com/office/drawing/2014/main" id="{63791EA2-7BBB-4CB4-9EE9-4A871C1591E8}"/>
                    </a:ext>
                  </a:extLst>
                </p:cNvPr>
                <p:cNvSpPr/>
                <p:nvPr/>
              </p:nvSpPr>
              <p:spPr bwMode="auto">
                <a:xfrm>
                  <a:off x="11585776" y="3078504"/>
                  <a:ext cx="223135" cy="227050"/>
                </a:xfrm>
                <a:custGeom>
                  <a:avLst/>
                  <a:gdLst>
                    <a:gd name="T0" fmla="*/ 53 w 70"/>
                    <a:gd name="T1" fmla="*/ 45 h 71"/>
                    <a:gd name="T2" fmla="*/ 41 w 70"/>
                    <a:gd name="T3" fmla="*/ 32 h 71"/>
                    <a:gd name="T4" fmla="*/ 70 w 70"/>
                    <a:gd name="T5" fmla="*/ 10 h 71"/>
                    <a:gd name="T6" fmla="*/ 62 w 70"/>
                    <a:gd name="T7" fmla="*/ 1 h 71"/>
                    <a:gd name="T8" fmla="*/ 25 w 70"/>
                    <a:gd name="T9" fmla="*/ 16 h 71"/>
                    <a:gd name="T10" fmla="*/ 13 w 70"/>
                    <a:gd name="T11" fmla="*/ 5 h 71"/>
                    <a:gd name="T12" fmla="*/ 2 w 70"/>
                    <a:gd name="T13" fmla="*/ 3 h 71"/>
                    <a:gd name="T14" fmla="*/ 4 w 70"/>
                    <a:gd name="T15" fmla="*/ 13 h 71"/>
                    <a:gd name="T16" fmla="*/ 16 w 70"/>
                    <a:gd name="T17" fmla="*/ 25 h 71"/>
                    <a:gd name="T18" fmla="*/ 1 w 70"/>
                    <a:gd name="T19" fmla="*/ 62 h 71"/>
                    <a:gd name="T20" fmla="*/ 10 w 70"/>
                    <a:gd name="T21" fmla="*/ 71 h 71"/>
                    <a:gd name="T22" fmla="*/ 32 w 70"/>
                    <a:gd name="T23" fmla="*/ 41 h 71"/>
                    <a:gd name="T24" fmla="*/ 44 w 70"/>
                    <a:gd name="T25" fmla="*/ 53 h 71"/>
                    <a:gd name="T26" fmla="*/ 44 w 70"/>
                    <a:gd name="T27" fmla="*/ 71 h 71"/>
                    <a:gd name="T28" fmla="*/ 53 w 70"/>
                    <a:gd name="T29" fmla="*/ 71 h 71"/>
                    <a:gd name="T30" fmla="*/ 57 w 70"/>
                    <a:gd name="T31" fmla="*/ 58 h 71"/>
                    <a:gd name="T32" fmla="*/ 70 w 70"/>
                    <a:gd name="T33" fmla="*/ 53 h 71"/>
                    <a:gd name="T34" fmla="*/ 70 w 70"/>
                    <a:gd name="T35" fmla="*/ 45 h 71"/>
                    <a:gd name="T36" fmla="*/ 53 w 70"/>
                    <a:gd name="T37" fmla="*/ 45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0" h="71">
                      <a:moveTo>
                        <a:pt x="53" y="45"/>
                      </a:moveTo>
                      <a:cubicBezTo>
                        <a:pt x="41" y="32"/>
                        <a:pt x="41" y="32"/>
                        <a:pt x="41" y="32"/>
                      </a:cubicBezTo>
                      <a:cubicBezTo>
                        <a:pt x="70" y="10"/>
                        <a:pt x="70" y="10"/>
                        <a:pt x="70" y="10"/>
                      </a:cubicBezTo>
                      <a:cubicBezTo>
                        <a:pt x="62" y="1"/>
                        <a:pt x="62" y="1"/>
                        <a:pt x="62" y="1"/>
                      </a:cubicBezTo>
                      <a:cubicBezTo>
                        <a:pt x="25" y="16"/>
                        <a:pt x="25" y="16"/>
                        <a:pt x="25" y="16"/>
                      </a:cubicBezTo>
                      <a:cubicBezTo>
                        <a:pt x="13" y="5"/>
                        <a:pt x="13" y="5"/>
                        <a:pt x="13" y="5"/>
                      </a:cubicBezTo>
                      <a:cubicBezTo>
                        <a:pt x="10" y="1"/>
                        <a:pt x="5" y="0"/>
                        <a:pt x="2" y="3"/>
                      </a:cubicBezTo>
                      <a:cubicBezTo>
                        <a:pt x="0" y="5"/>
                        <a:pt x="1" y="10"/>
                        <a:pt x="4" y="13"/>
                      </a:cubicBezTo>
                      <a:cubicBezTo>
                        <a:pt x="16" y="25"/>
                        <a:pt x="16" y="25"/>
                        <a:pt x="16" y="25"/>
                      </a:cubicBezTo>
                      <a:cubicBezTo>
                        <a:pt x="1" y="62"/>
                        <a:pt x="1" y="62"/>
                        <a:pt x="1" y="62"/>
                      </a:cubicBezTo>
                      <a:cubicBezTo>
                        <a:pt x="10" y="71"/>
                        <a:pt x="10" y="71"/>
                        <a:pt x="10" y="71"/>
                      </a:cubicBezTo>
                      <a:cubicBezTo>
                        <a:pt x="32" y="41"/>
                        <a:pt x="32" y="41"/>
                        <a:pt x="32" y="41"/>
                      </a:cubicBezTo>
                      <a:cubicBezTo>
                        <a:pt x="44" y="53"/>
                        <a:pt x="44" y="53"/>
                        <a:pt x="44" y="53"/>
                      </a:cubicBezTo>
                      <a:cubicBezTo>
                        <a:pt x="44" y="71"/>
                        <a:pt x="44" y="71"/>
                        <a:pt x="44" y="71"/>
                      </a:cubicBezTo>
                      <a:cubicBezTo>
                        <a:pt x="53" y="71"/>
                        <a:pt x="53" y="71"/>
                        <a:pt x="53" y="71"/>
                      </a:cubicBezTo>
                      <a:cubicBezTo>
                        <a:pt x="57" y="58"/>
                        <a:pt x="57" y="58"/>
                        <a:pt x="57" y="58"/>
                      </a:cubicBezTo>
                      <a:cubicBezTo>
                        <a:pt x="70" y="53"/>
                        <a:pt x="70" y="53"/>
                        <a:pt x="70" y="53"/>
                      </a:cubicBezTo>
                      <a:cubicBezTo>
                        <a:pt x="70" y="45"/>
                        <a:pt x="70" y="45"/>
                        <a:pt x="70" y="45"/>
                      </a:cubicBezTo>
                      <a:cubicBezTo>
                        <a:pt x="53" y="45"/>
                        <a:pt x="53" y="45"/>
                        <a:pt x="53" y="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1" name="íślîḋé">
                  <a:extLst>
                    <a:ext uri="{FF2B5EF4-FFF2-40B4-BE49-F238E27FC236}">
                      <a16:creationId xmlns:a16="http://schemas.microsoft.com/office/drawing/2014/main" id="{F4E76AB1-D92D-453C-A7D2-E990A157F92F}"/>
                    </a:ext>
                  </a:extLst>
                </p:cNvPr>
                <p:cNvSpPr/>
                <p:nvPr/>
              </p:nvSpPr>
              <p:spPr bwMode="auto">
                <a:xfrm>
                  <a:off x="11859802" y="3225304"/>
                  <a:ext cx="78293" cy="142884"/>
                </a:xfrm>
                <a:custGeom>
                  <a:avLst/>
                  <a:gdLst>
                    <a:gd name="T0" fmla="*/ 16 w 24"/>
                    <a:gd name="T1" fmla="*/ 44 h 45"/>
                    <a:gd name="T2" fmla="*/ 16 w 24"/>
                    <a:gd name="T3" fmla="*/ 44 h 45"/>
                    <a:gd name="T4" fmla="*/ 23 w 24"/>
                    <a:gd name="T5" fmla="*/ 34 h 45"/>
                    <a:gd name="T6" fmla="*/ 21 w 24"/>
                    <a:gd name="T7" fmla="*/ 23 h 45"/>
                    <a:gd name="T8" fmla="*/ 11 w 24"/>
                    <a:gd name="T9" fmla="*/ 16 h 45"/>
                    <a:gd name="T10" fmla="*/ 11 w 24"/>
                    <a:gd name="T11" fmla="*/ 16 h 45"/>
                    <a:gd name="T12" fmla="*/ 10 w 24"/>
                    <a:gd name="T13" fmla="*/ 17 h 45"/>
                    <a:gd name="T14" fmla="*/ 11 w 24"/>
                    <a:gd name="T15" fmla="*/ 20 h 45"/>
                    <a:gd name="T16" fmla="*/ 12 w 24"/>
                    <a:gd name="T17" fmla="*/ 20 h 45"/>
                    <a:gd name="T18" fmla="*/ 12 w 24"/>
                    <a:gd name="T19" fmla="*/ 20 h 45"/>
                    <a:gd name="T20" fmla="*/ 17 w 24"/>
                    <a:gd name="T21" fmla="*/ 24 h 45"/>
                    <a:gd name="T22" fmla="*/ 19 w 24"/>
                    <a:gd name="T23" fmla="*/ 35 h 45"/>
                    <a:gd name="T24" fmla="*/ 16 w 24"/>
                    <a:gd name="T25" fmla="*/ 40 h 45"/>
                    <a:gd name="T26" fmla="*/ 16 w 24"/>
                    <a:gd name="T27" fmla="*/ 40 h 45"/>
                    <a:gd name="T28" fmla="*/ 10 w 24"/>
                    <a:gd name="T29" fmla="*/ 36 h 45"/>
                    <a:gd name="T30" fmla="*/ 9 w 24"/>
                    <a:gd name="T31" fmla="*/ 31 h 45"/>
                    <a:gd name="T32" fmla="*/ 5 w 24"/>
                    <a:gd name="T33" fmla="*/ 30 h 45"/>
                    <a:gd name="T34" fmla="*/ 6 w 24"/>
                    <a:gd name="T35" fmla="*/ 37 h 45"/>
                    <a:gd name="T36" fmla="*/ 16 w 24"/>
                    <a:gd name="T37" fmla="*/ 44 h 45"/>
                    <a:gd name="T38" fmla="*/ 13 w 24"/>
                    <a:gd name="T39" fmla="*/ 28 h 45"/>
                    <a:gd name="T40" fmla="*/ 15 w 24"/>
                    <a:gd name="T41" fmla="*/ 28 h 45"/>
                    <a:gd name="T42" fmla="*/ 14 w 24"/>
                    <a:gd name="T43" fmla="*/ 24 h 45"/>
                    <a:gd name="T44" fmla="*/ 13 w 24"/>
                    <a:gd name="T45" fmla="*/ 24 h 45"/>
                    <a:gd name="T46" fmla="*/ 12 w 24"/>
                    <a:gd name="T47" fmla="*/ 24 h 45"/>
                    <a:gd name="T48" fmla="*/ 7 w 24"/>
                    <a:gd name="T49" fmla="*/ 21 h 45"/>
                    <a:gd name="T50" fmla="*/ 5 w 24"/>
                    <a:gd name="T51" fmla="*/ 10 h 45"/>
                    <a:gd name="T52" fmla="*/ 9 w 24"/>
                    <a:gd name="T53" fmla="*/ 4 h 45"/>
                    <a:gd name="T54" fmla="*/ 9 w 24"/>
                    <a:gd name="T55" fmla="*/ 4 h 45"/>
                    <a:gd name="T56" fmla="*/ 14 w 24"/>
                    <a:gd name="T57" fmla="*/ 8 h 45"/>
                    <a:gd name="T58" fmla="*/ 15 w 24"/>
                    <a:gd name="T59" fmla="*/ 13 h 45"/>
                    <a:gd name="T60" fmla="*/ 20 w 24"/>
                    <a:gd name="T61" fmla="*/ 15 h 45"/>
                    <a:gd name="T62" fmla="*/ 18 w 24"/>
                    <a:gd name="T63" fmla="*/ 7 h 45"/>
                    <a:gd name="T64" fmla="*/ 8 w 24"/>
                    <a:gd name="T65" fmla="*/ 0 h 45"/>
                    <a:gd name="T66" fmla="*/ 8 w 24"/>
                    <a:gd name="T67" fmla="*/ 1 h 45"/>
                    <a:gd name="T68" fmla="*/ 1 w 24"/>
                    <a:gd name="T69" fmla="*/ 11 h 45"/>
                    <a:gd name="T70" fmla="*/ 3 w 24"/>
                    <a:gd name="T71" fmla="*/ 21 h 45"/>
                    <a:gd name="T72" fmla="*/ 13 w 24"/>
                    <a:gd name="T73" fmla="*/ 28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24" h="45">
                      <a:moveTo>
                        <a:pt x="16" y="44"/>
                      </a:moveTo>
                      <a:cubicBezTo>
                        <a:pt x="16" y="44"/>
                        <a:pt x="16" y="44"/>
                        <a:pt x="16" y="44"/>
                      </a:cubicBezTo>
                      <a:cubicBezTo>
                        <a:pt x="21" y="43"/>
                        <a:pt x="24" y="38"/>
                        <a:pt x="23" y="34"/>
                      </a:cubicBezTo>
                      <a:cubicBezTo>
                        <a:pt x="21" y="23"/>
                        <a:pt x="21" y="23"/>
                        <a:pt x="21" y="23"/>
                      </a:cubicBezTo>
                      <a:cubicBezTo>
                        <a:pt x="20" y="18"/>
                        <a:pt x="16" y="15"/>
                        <a:pt x="11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11" y="16"/>
                        <a:pt x="10" y="16"/>
                        <a:pt x="10" y="17"/>
                      </a:cubicBezTo>
                      <a:cubicBezTo>
                        <a:pt x="11" y="20"/>
                        <a:pt x="11" y="20"/>
                        <a:pt x="11" y="20"/>
                      </a:cubicBezTo>
                      <a:cubicBezTo>
                        <a:pt x="11" y="20"/>
                        <a:pt x="11" y="20"/>
                        <a:pt x="12" y="20"/>
                      </a:cubicBezTo>
                      <a:cubicBezTo>
                        <a:pt x="12" y="20"/>
                        <a:pt x="12" y="20"/>
                        <a:pt x="12" y="20"/>
                      </a:cubicBezTo>
                      <a:cubicBezTo>
                        <a:pt x="14" y="20"/>
                        <a:pt x="17" y="21"/>
                        <a:pt x="17" y="24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20" y="37"/>
                        <a:pt x="18" y="39"/>
                        <a:pt x="16" y="40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3" y="41"/>
                        <a:pt x="11" y="39"/>
                        <a:pt x="10" y="36"/>
                      </a:cubicBezTo>
                      <a:cubicBezTo>
                        <a:pt x="9" y="31"/>
                        <a:pt x="9" y="31"/>
                        <a:pt x="9" y="31"/>
                      </a:cubicBezTo>
                      <a:cubicBezTo>
                        <a:pt x="8" y="31"/>
                        <a:pt x="6" y="30"/>
                        <a:pt x="5" y="30"/>
                      </a:cubicBezTo>
                      <a:cubicBezTo>
                        <a:pt x="6" y="37"/>
                        <a:pt x="6" y="37"/>
                        <a:pt x="6" y="37"/>
                      </a:cubicBezTo>
                      <a:cubicBezTo>
                        <a:pt x="7" y="42"/>
                        <a:pt x="12" y="45"/>
                        <a:pt x="16" y="44"/>
                      </a:cubicBezTo>
                      <a:close/>
                      <a:moveTo>
                        <a:pt x="13" y="28"/>
                      </a:moveTo>
                      <a:cubicBezTo>
                        <a:pt x="14" y="28"/>
                        <a:pt x="14" y="28"/>
                        <a:pt x="15" y="28"/>
                      </a:cubicBezTo>
                      <a:cubicBezTo>
                        <a:pt x="14" y="24"/>
                        <a:pt x="14" y="24"/>
                        <a:pt x="14" y="24"/>
                      </a:cubicBezTo>
                      <a:cubicBezTo>
                        <a:pt x="13" y="24"/>
                        <a:pt x="13" y="24"/>
                        <a:pt x="13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0" y="25"/>
                        <a:pt x="8" y="23"/>
                        <a:pt x="7" y="21"/>
                      </a:cubicBezTo>
                      <a:cubicBezTo>
                        <a:pt x="5" y="10"/>
                        <a:pt x="5" y="10"/>
                        <a:pt x="5" y="10"/>
                      </a:cubicBezTo>
                      <a:cubicBezTo>
                        <a:pt x="4" y="7"/>
                        <a:pt x="6" y="5"/>
                        <a:pt x="9" y="4"/>
                      </a:cubicBezTo>
                      <a:cubicBezTo>
                        <a:pt x="9" y="4"/>
                        <a:pt x="9" y="4"/>
                        <a:pt x="9" y="4"/>
                      </a:cubicBezTo>
                      <a:cubicBezTo>
                        <a:pt x="11" y="4"/>
                        <a:pt x="14" y="6"/>
                        <a:pt x="14" y="8"/>
                      </a:cubicBezTo>
                      <a:cubicBezTo>
                        <a:pt x="15" y="13"/>
                        <a:pt x="15" y="13"/>
                        <a:pt x="15" y="13"/>
                      </a:cubicBezTo>
                      <a:cubicBezTo>
                        <a:pt x="17" y="13"/>
                        <a:pt x="18" y="14"/>
                        <a:pt x="20" y="15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7" y="3"/>
                        <a:pt x="13" y="0"/>
                        <a:pt x="8" y="0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3" y="1"/>
                        <a:pt x="0" y="6"/>
                        <a:pt x="1" y="11"/>
                      </a:cubicBezTo>
                      <a:cubicBezTo>
                        <a:pt x="3" y="21"/>
                        <a:pt x="3" y="21"/>
                        <a:pt x="3" y="21"/>
                      </a:cubicBezTo>
                      <a:cubicBezTo>
                        <a:pt x="4" y="26"/>
                        <a:pt x="9" y="29"/>
                        <a:pt x="13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2" name="ïšľíḑè">
                  <a:extLst>
                    <a:ext uri="{FF2B5EF4-FFF2-40B4-BE49-F238E27FC236}">
                      <a16:creationId xmlns:a16="http://schemas.microsoft.com/office/drawing/2014/main" id="{C965CD25-0229-4F55-806A-C4BE39BB23EE}"/>
                    </a:ext>
                  </a:extLst>
                </p:cNvPr>
                <p:cNvSpPr/>
                <p:nvPr/>
              </p:nvSpPr>
              <p:spPr bwMode="auto">
                <a:xfrm>
                  <a:off x="11253030" y="3186158"/>
                  <a:ext cx="293599" cy="295556"/>
                </a:xfrm>
                <a:custGeom>
                  <a:avLst/>
                  <a:gdLst>
                    <a:gd name="T0" fmla="*/ 29 w 92"/>
                    <a:gd name="T1" fmla="*/ 18 h 92"/>
                    <a:gd name="T2" fmla="*/ 92 w 92"/>
                    <a:gd name="T3" fmla="*/ 0 h 92"/>
                    <a:gd name="T4" fmla="*/ 92 w 92"/>
                    <a:gd name="T5" fmla="*/ 6 h 92"/>
                    <a:gd name="T6" fmla="*/ 92 w 92"/>
                    <a:gd name="T7" fmla="*/ 18 h 92"/>
                    <a:gd name="T8" fmla="*/ 92 w 92"/>
                    <a:gd name="T9" fmla="*/ 67 h 92"/>
                    <a:gd name="T10" fmla="*/ 72 w 92"/>
                    <a:gd name="T11" fmla="*/ 81 h 92"/>
                    <a:gd name="T12" fmla="*/ 52 w 92"/>
                    <a:gd name="T13" fmla="*/ 67 h 92"/>
                    <a:gd name="T14" fmla="*/ 72 w 92"/>
                    <a:gd name="T15" fmla="*/ 52 h 92"/>
                    <a:gd name="T16" fmla="*/ 80 w 92"/>
                    <a:gd name="T17" fmla="*/ 54 h 92"/>
                    <a:gd name="T18" fmla="*/ 80 w 92"/>
                    <a:gd name="T19" fmla="*/ 24 h 92"/>
                    <a:gd name="T20" fmla="*/ 40 w 92"/>
                    <a:gd name="T21" fmla="*/ 35 h 92"/>
                    <a:gd name="T22" fmla="*/ 40 w 92"/>
                    <a:gd name="T23" fmla="*/ 78 h 92"/>
                    <a:gd name="T24" fmla="*/ 20 w 92"/>
                    <a:gd name="T25" fmla="*/ 92 h 92"/>
                    <a:gd name="T26" fmla="*/ 0 w 92"/>
                    <a:gd name="T27" fmla="*/ 78 h 92"/>
                    <a:gd name="T28" fmla="*/ 20 w 92"/>
                    <a:gd name="T29" fmla="*/ 64 h 92"/>
                    <a:gd name="T30" fmla="*/ 29 w 92"/>
                    <a:gd name="T31" fmla="*/ 65 h 92"/>
                    <a:gd name="T32" fmla="*/ 29 w 92"/>
                    <a:gd name="T33" fmla="*/ 35 h 92"/>
                    <a:gd name="T34" fmla="*/ 29 w 92"/>
                    <a:gd name="T35" fmla="*/ 18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2" h="92">
                      <a:moveTo>
                        <a:pt x="29" y="18"/>
                      </a:move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2" y="6"/>
                        <a:pt x="92" y="6"/>
                        <a:pt x="92" y="6"/>
                      </a:cubicBezTo>
                      <a:cubicBezTo>
                        <a:pt x="92" y="18"/>
                        <a:pt x="92" y="18"/>
                        <a:pt x="92" y="18"/>
                      </a:cubicBezTo>
                      <a:cubicBezTo>
                        <a:pt x="92" y="67"/>
                        <a:pt x="92" y="67"/>
                        <a:pt x="92" y="67"/>
                      </a:cubicBezTo>
                      <a:cubicBezTo>
                        <a:pt x="92" y="74"/>
                        <a:pt x="83" y="81"/>
                        <a:pt x="72" y="81"/>
                      </a:cubicBezTo>
                      <a:cubicBezTo>
                        <a:pt x="61" y="81"/>
                        <a:pt x="52" y="74"/>
                        <a:pt x="52" y="67"/>
                      </a:cubicBezTo>
                      <a:cubicBezTo>
                        <a:pt x="52" y="59"/>
                        <a:pt x="61" y="52"/>
                        <a:pt x="72" y="52"/>
                      </a:cubicBezTo>
                      <a:cubicBezTo>
                        <a:pt x="75" y="52"/>
                        <a:pt x="78" y="53"/>
                        <a:pt x="80" y="54"/>
                      </a:cubicBezTo>
                      <a:cubicBezTo>
                        <a:pt x="80" y="24"/>
                        <a:pt x="80" y="24"/>
                        <a:pt x="80" y="24"/>
                      </a:cubicBezTo>
                      <a:cubicBezTo>
                        <a:pt x="40" y="35"/>
                        <a:pt x="40" y="35"/>
                        <a:pt x="40" y="35"/>
                      </a:cubicBezTo>
                      <a:cubicBezTo>
                        <a:pt x="40" y="78"/>
                        <a:pt x="40" y="78"/>
                        <a:pt x="40" y="78"/>
                      </a:cubicBezTo>
                      <a:cubicBezTo>
                        <a:pt x="40" y="86"/>
                        <a:pt x="31" y="92"/>
                        <a:pt x="20" y="92"/>
                      </a:cubicBezTo>
                      <a:cubicBezTo>
                        <a:pt x="9" y="92"/>
                        <a:pt x="0" y="86"/>
                        <a:pt x="0" y="78"/>
                      </a:cubicBezTo>
                      <a:cubicBezTo>
                        <a:pt x="0" y="70"/>
                        <a:pt x="9" y="64"/>
                        <a:pt x="20" y="64"/>
                      </a:cubicBezTo>
                      <a:cubicBezTo>
                        <a:pt x="23" y="64"/>
                        <a:pt x="26" y="64"/>
                        <a:pt x="29" y="65"/>
                      </a:cubicBezTo>
                      <a:cubicBezTo>
                        <a:pt x="29" y="35"/>
                        <a:pt x="29" y="35"/>
                        <a:pt x="29" y="35"/>
                      </a:cubicBezTo>
                      <a:lnTo>
                        <a:pt x="29" y="1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3" name="i$1îḑê">
                  <a:extLst>
                    <a:ext uri="{FF2B5EF4-FFF2-40B4-BE49-F238E27FC236}">
                      <a16:creationId xmlns:a16="http://schemas.microsoft.com/office/drawing/2014/main" id="{A9A2889F-1988-4317-A2DE-25707F4FC676}"/>
                    </a:ext>
                  </a:extLst>
                </p:cNvPr>
                <p:cNvSpPr/>
                <p:nvPr/>
              </p:nvSpPr>
              <p:spPr bwMode="auto">
                <a:xfrm>
                  <a:off x="11489868" y="2540239"/>
                  <a:ext cx="207477" cy="291641"/>
                </a:xfrm>
                <a:custGeom>
                  <a:avLst/>
                  <a:gdLst>
                    <a:gd name="T0" fmla="*/ 38 w 65"/>
                    <a:gd name="T1" fmla="*/ 46 h 91"/>
                    <a:gd name="T2" fmla="*/ 46 w 65"/>
                    <a:gd name="T3" fmla="*/ 26 h 91"/>
                    <a:gd name="T4" fmla="*/ 52 w 65"/>
                    <a:gd name="T5" fmla="*/ 33 h 91"/>
                    <a:gd name="T6" fmla="*/ 47 w 65"/>
                    <a:gd name="T7" fmla="*/ 46 h 91"/>
                    <a:gd name="T8" fmla="*/ 52 w 65"/>
                    <a:gd name="T9" fmla="*/ 59 h 91"/>
                    <a:gd name="T10" fmla="*/ 45 w 65"/>
                    <a:gd name="T11" fmla="*/ 65 h 91"/>
                    <a:gd name="T12" fmla="*/ 38 w 65"/>
                    <a:gd name="T13" fmla="*/ 46 h 91"/>
                    <a:gd name="T14" fmla="*/ 32 w 65"/>
                    <a:gd name="T15" fmla="*/ 78 h 91"/>
                    <a:gd name="T16" fmla="*/ 19 w 65"/>
                    <a:gd name="T17" fmla="*/ 46 h 91"/>
                    <a:gd name="T18" fmla="*/ 33 w 65"/>
                    <a:gd name="T19" fmla="*/ 13 h 91"/>
                    <a:gd name="T20" fmla="*/ 39 w 65"/>
                    <a:gd name="T21" fmla="*/ 20 h 91"/>
                    <a:gd name="T22" fmla="*/ 39 w 65"/>
                    <a:gd name="T23" fmla="*/ 20 h 91"/>
                    <a:gd name="T24" fmla="*/ 28 w 65"/>
                    <a:gd name="T25" fmla="*/ 46 h 91"/>
                    <a:gd name="T26" fmla="*/ 39 w 65"/>
                    <a:gd name="T27" fmla="*/ 72 h 91"/>
                    <a:gd name="T28" fmla="*/ 32 w 65"/>
                    <a:gd name="T29" fmla="*/ 78 h 91"/>
                    <a:gd name="T30" fmla="*/ 6 w 65"/>
                    <a:gd name="T31" fmla="*/ 20 h 91"/>
                    <a:gd name="T32" fmla="*/ 20 w 65"/>
                    <a:gd name="T33" fmla="*/ 0 h 91"/>
                    <a:gd name="T34" fmla="*/ 20 w 65"/>
                    <a:gd name="T35" fmla="*/ 0 h 91"/>
                    <a:gd name="T36" fmla="*/ 27 w 65"/>
                    <a:gd name="T37" fmla="*/ 6 h 91"/>
                    <a:gd name="T38" fmla="*/ 10 w 65"/>
                    <a:gd name="T39" fmla="*/ 45 h 91"/>
                    <a:gd name="T40" fmla="*/ 26 w 65"/>
                    <a:gd name="T41" fmla="*/ 85 h 91"/>
                    <a:gd name="T42" fmla="*/ 19 w 65"/>
                    <a:gd name="T43" fmla="*/ 91 h 91"/>
                    <a:gd name="T44" fmla="*/ 5 w 65"/>
                    <a:gd name="T45" fmla="*/ 70 h 91"/>
                    <a:gd name="T46" fmla="*/ 1 w 65"/>
                    <a:gd name="T47" fmla="*/ 45 h 91"/>
                    <a:gd name="T48" fmla="*/ 6 w 65"/>
                    <a:gd name="T49" fmla="*/ 20 h 91"/>
                    <a:gd name="T50" fmla="*/ 61 w 65"/>
                    <a:gd name="T51" fmla="*/ 51 h 91"/>
                    <a:gd name="T52" fmla="*/ 65 w 65"/>
                    <a:gd name="T53" fmla="*/ 46 h 91"/>
                    <a:gd name="T54" fmla="*/ 61 w 65"/>
                    <a:gd name="T55" fmla="*/ 41 h 91"/>
                    <a:gd name="T56" fmla="*/ 56 w 65"/>
                    <a:gd name="T57" fmla="*/ 46 h 91"/>
                    <a:gd name="T58" fmla="*/ 61 w 65"/>
                    <a:gd name="T59" fmla="*/ 51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5" h="91">
                      <a:moveTo>
                        <a:pt x="38" y="46"/>
                      </a:moveTo>
                      <a:cubicBezTo>
                        <a:pt x="38" y="38"/>
                        <a:pt x="41" y="31"/>
                        <a:pt x="46" y="26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49" y="36"/>
                        <a:pt x="47" y="41"/>
                        <a:pt x="47" y="46"/>
                      </a:cubicBezTo>
                      <a:cubicBezTo>
                        <a:pt x="47" y="51"/>
                        <a:pt x="49" y="56"/>
                        <a:pt x="52" y="59"/>
                      </a:cubicBezTo>
                      <a:cubicBezTo>
                        <a:pt x="45" y="65"/>
                        <a:pt x="45" y="65"/>
                        <a:pt x="45" y="65"/>
                      </a:cubicBezTo>
                      <a:cubicBezTo>
                        <a:pt x="40" y="60"/>
                        <a:pt x="37" y="53"/>
                        <a:pt x="38" y="46"/>
                      </a:cubicBezTo>
                      <a:close/>
                      <a:moveTo>
                        <a:pt x="32" y="78"/>
                      </a:moveTo>
                      <a:cubicBezTo>
                        <a:pt x="24" y="69"/>
                        <a:pt x="19" y="58"/>
                        <a:pt x="19" y="46"/>
                      </a:cubicBezTo>
                      <a:cubicBezTo>
                        <a:pt x="19" y="33"/>
                        <a:pt x="24" y="22"/>
                        <a:pt x="33" y="13"/>
                      </a:cubicBezTo>
                      <a:cubicBezTo>
                        <a:pt x="39" y="20"/>
                        <a:pt x="39" y="20"/>
                        <a:pt x="39" y="20"/>
                      </a:cubicBezTo>
                      <a:cubicBezTo>
                        <a:pt x="39" y="20"/>
                        <a:pt x="39" y="20"/>
                        <a:pt x="39" y="20"/>
                      </a:cubicBezTo>
                      <a:cubicBezTo>
                        <a:pt x="32" y="27"/>
                        <a:pt x="28" y="36"/>
                        <a:pt x="28" y="46"/>
                      </a:cubicBezTo>
                      <a:cubicBezTo>
                        <a:pt x="28" y="55"/>
                        <a:pt x="32" y="65"/>
                        <a:pt x="39" y="72"/>
                      </a:cubicBezTo>
                      <a:lnTo>
                        <a:pt x="32" y="78"/>
                      </a:lnTo>
                      <a:close/>
                      <a:moveTo>
                        <a:pt x="6" y="20"/>
                      </a:moveTo>
                      <a:cubicBezTo>
                        <a:pt x="9" y="13"/>
                        <a:pt x="14" y="6"/>
                        <a:pt x="20" y="0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27" y="6"/>
                        <a:pt x="27" y="6"/>
                        <a:pt x="27" y="6"/>
                      </a:cubicBezTo>
                      <a:cubicBezTo>
                        <a:pt x="16" y="17"/>
                        <a:pt x="10" y="31"/>
                        <a:pt x="10" y="45"/>
                      </a:cubicBezTo>
                      <a:cubicBezTo>
                        <a:pt x="10" y="60"/>
                        <a:pt x="15" y="74"/>
                        <a:pt x="26" y="85"/>
                      </a:cubicBezTo>
                      <a:cubicBezTo>
                        <a:pt x="19" y="91"/>
                        <a:pt x="19" y="91"/>
                        <a:pt x="19" y="91"/>
                      </a:cubicBezTo>
                      <a:cubicBezTo>
                        <a:pt x="13" y="85"/>
                        <a:pt x="9" y="78"/>
                        <a:pt x="5" y="70"/>
                      </a:cubicBezTo>
                      <a:cubicBezTo>
                        <a:pt x="2" y="62"/>
                        <a:pt x="0" y="54"/>
                        <a:pt x="1" y="45"/>
                      </a:cubicBezTo>
                      <a:cubicBezTo>
                        <a:pt x="1" y="37"/>
                        <a:pt x="3" y="28"/>
                        <a:pt x="6" y="20"/>
                      </a:cubicBezTo>
                      <a:close/>
                      <a:moveTo>
                        <a:pt x="61" y="51"/>
                      </a:moveTo>
                      <a:cubicBezTo>
                        <a:pt x="63" y="51"/>
                        <a:pt x="65" y="49"/>
                        <a:pt x="65" y="46"/>
                      </a:cubicBezTo>
                      <a:cubicBezTo>
                        <a:pt x="65" y="44"/>
                        <a:pt x="63" y="41"/>
                        <a:pt x="61" y="41"/>
                      </a:cubicBezTo>
                      <a:cubicBezTo>
                        <a:pt x="58" y="41"/>
                        <a:pt x="56" y="43"/>
                        <a:pt x="56" y="46"/>
                      </a:cubicBezTo>
                      <a:cubicBezTo>
                        <a:pt x="56" y="49"/>
                        <a:pt x="58" y="51"/>
                        <a:pt x="61" y="5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4" name="iṩḻîdê">
                  <a:extLst>
                    <a:ext uri="{FF2B5EF4-FFF2-40B4-BE49-F238E27FC236}">
                      <a16:creationId xmlns:a16="http://schemas.microsoft.com/office/drawing/2014/main" id="{45175921-8ECB-4550-8AFD-63CFF44861AB}"/>
                    </a:ext>
                  </a:extLst>
                </p:cNvPr>
                <p:cNvSpPr/>
                <p:nvPr/>
              </p:nvSpPr>
              <p:spPr bwMode="auto">
                <a:xfrm>
                  <a:off x="11413531" y="2853412"/>
                  <a:ext cx="201605" cy="201604"/>
                </a:xfrm>
                <a:custGeom>
                  <a:avLst/>
                  <a:gdLst>
                    <a:gd name="T0" fmla="*/ 63 w 103"/>
                    <a:gd name="T1" fmla="*/ 27 h 103"/>
                    <a:gd name="T2" fmla="*/ 65 w 103"/>
                    <a:gd name="T3" fmla="*/ 2 h 103"/>
                    <a:gd name="T4" fmla="*/ 19 w 103"/>
                    <a:gd name="T5" fmla="*/ 0 h 103"/>
                    <a:gd name="T6" fmla="*/ 1 w 103"/>
                    <a:gd name="T7" fmla="*/ 20 h 103"/>
                    <a:gd name="T8" fmla="*/ 0 w 103"/>
                    <a:gd name="T9" fmla="*/ 77 h 103"/>
                    <a:gd name="T10" fmla="*/ 39 w 103"/>
                    <a:gd name="T11" fmla="*/ 77 h 103"/>
                    <a:gd name="T12" fmla="*/ 37 w 103"/>
                    <a:gd name="T13" fmla="*/ 102 h 103"/>
                    <a:gd name="T14" fmla="*/ 101 w 103"/>
                    <a:gd name="T15" fmla="*/ 103 h 103"/>
                    <a:gd name="T16" fmla="*/ 103 w 103"/>
                    <a:gd name="T17" fmla="*/ 27 h 103"/>
                    <a:gd name="T18" fmla="*/ 63 w 103"/>
                    <a:gd name="T19" fmla="*/ 27 h 103"/>
                    <a:gd name="T20" fmla="*/ 19 w 103"/>
                    <a:gd name="T21" fmla="*/ 10 h 103"/>
                    <a:gd name="T22" fmla="*/ 19 w 103"/>
                    <a:gd name="T23" fmla="*/ 20 h 103"/>
                    <a:gd name="T24" fmla="*/ 9 w 103"/>
                    <a:gd name="T25" fmla="*/ 20 h 103"/>
                    <a:gd name="T26" fmla="*/ 19 w 103"/>
                    <a:gd name="T27" fmla="*/ 10 h 103"/>
                    <a:gd name="T28" fmla="*/ 6 w 103"/>
                    <a:gd name="T29" fmla="*/ 71 h 103"/>
                    <a:gd name="T30" fmla="*/ 6 w 103"/>
                    <a:gd name="T31" fmla="*/ 27 h 103"/>
                    <a:gd name="T32" fmla="*/ 26 w 103"/>
                    <a:gd name="T33" fmla="*/ 27 h 103"/>
                    <a:gd name="T34" fmla="*/ 26 w 103"/>
                    <a:gd name="T35" fmla="*/ 7 h 103"/>
                    <a:gd name="T36" fmla="*/ 58 w 103"/>
                    <a:gd name="T37" fmla="*/ 7 h 103"/>
                    <a:gd name="T38" fmla="*/ 58 w 103"/>
                    <a:gd name="T39" fmla="*/ 27 h 103"/>
                    <a:gd name="T40" fmla="*/ 39 w 103"/>
                    <a:gd name="T41" fmla="*/ 46 h 103"/>
                    <a:gd name="T42" fmla="*/ 39 w 103"/>
                    <a:gd name="T43" fmla="*/ 71 h 103"/>
                    <a:gd name="T44" fmla="*/ 6 w 103"/>
                    <a:gd name="T45" fmla="*/ 71 h 103"/>
                    <a:gd name="T46" fmla="*/ 57 w 103"/>
                    <a:gd name="T47" fmla="*/ 36 h 103"/>
                    <a:gd name="T48" fmla="*/ 57 w 103"/>
                    <a:gd name="T49" fmla="*/ 46 h 103"/>
                    <a:gd name="T50" fmla="*/ 47 w 103"/>
                    <a:gd name="T51" fmla="*/ 46 h 103"/>
                    <a:gd name="T52" fmla="*/ 57 w 103"/>
                    <a:gd name="T53" fmla="*/ 36 h 103"/>
                    <a:gd name="T54" fmla="*/ 94 w 103"/>
                    <a:gd name="T55" fmla="*/ 97 h 103"/>
                    <a:gd name="T56" fmla="*/ 44 w 103"/>
                    <a:gd name="T57" fmla="*/ 97 h 103"/>
                    <a:gd name="T58" fmla="*/ 45 w 103"/>
                    <a:gd name="T59" fmla="*/ 51 h 103"/>
                    <a:gd name="T60" fmla="*/ 63 w 103"/>
                    <a:gd name="T61" fmla="*/ 53 h 103"/>
                    <a:gd name="T62" fmla="*/ 63 w 103"/>
                    <a:gd name="T63" fmla="*/ 33 h 103"/>
                    <a:gd name="T64" fmla="*/ 96 w 103"/>
                    <a:gd name="T65" fmla="*/ 33 h 103"/>
                    <a:gd name="T66" fmla="*/ 94 w 103"/>
                    <a:gd name="T67" fmla="*/ 97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03" h="103">
                      <a:moveTo>
                        <a:pt x="63" y="27"/>
                      </a:moveTo>
                      <a:lnTo>
                        <a:pt x="65" y="2"/>
                      </a:lnTo>
                      <a:lnTo>
                        <a:pt x="19" y="0"/>
                      </a:lnTo>
                      <a:lnTo>
                        <a:pt x="1" y="20"/>
                      </a:lnTo>
                      <a:lnTo>
                        <a:pt x="0" y="77"/>
                      </a:lnTo>
                      <a:lnTo>
                        <a:pt x="39" y="77"/>
                      </a:lnTo>
                      <a:lnTo>
                        <a:pt x="37" y="102"/>
                      </a:lnTo>
                      <a:lnTo>
                        <a:pt x="101" y="103"/>
                      </a:lnTo>
                      <a:lnTo>
                        <a:pt x="103" y="27"/>
                      </a:lnTo>
                      <a:lnTo>
                        <a:pt x="63" y="27"/>
                      </a:lnTo>
                      <a:close/>
                      <a:moveTo>
                        <a:pt x="19" y="10"/>
                      </a:moveTo>
                      <a:lnTo>
                        <a:pt x="19" y="20"/>
                      </a:lnTo>
                      <a:lnTo>
                        <a:pt x="9" y="20"/>
                      </a:lnTo>
                      <a:lnTo>
                        <a:pt x="19" y="10"/>
                      </a:lnTo>
                      <a:close/>
                      <a:moveTo>
                        <a:pt x="6" y="71"/>
                      </a:moveTo>
                      <a:lnTo>
                        <a:pt x="6" y="27"/>
                      </a:lnTo>
                      <a:lnTo>
                        <a:pt x="26" y="27"/>
                      </a:lnTo>
                      <a:lnTo>
                        <a:pt x="26" y="7"/>
                      </a:lnTo>
                      <a:lnTo>
                        <a:pt x="58" y="7"/>
                      </a:lnTo>
                      <a:lnTo>
                        <a:pt x="58" y="27"/>
                      </a:lnTo>
                      <a:lnTo>
                        <a:pt x="39" y="46"/>
                      </a:lnTo>
                      <a:lnTo>
                        <a:pt x="39" y="71"/>
                      </a:lnTo>
                      <a:lnTo>
                        <a:pt x="6" y="71"/>
                      </a:lnTo>
                      <a:close/>
                      <a:moveTo>
                        <a:pt x="57" y="36"/>
                      </a:moveTo>
                      <a:lnTo>
                        <a:pt x="57" y="46"/>
                      </a:lnTo>
                      <a:lnTo>
                        <a:pt x="47" y="46"/>
                      </a:lnTo>
                      <a:lnTo>
                        <a:pt x="57" y="36"/>
                      </a:lnTo>
                      <a:close/>
                      <a:moveTo>
                        <a:pt x="94" y="97"/>
                      </a:moveTo>
                      <a:lnTo>
                        <a:pt x="44" y="97"/>
                      </a:lnTo>
                      <a:lnTo>
                        <a:pt x="45" y="51"/>
                      </a:lnTo>
                      <a:lnTo>
                        <a:pt x="63" y="53"/>
                      </a:lnTo>
                      <a:lnTo>
                        <a:pt x="63" y="33"/>
                      </a:lnTo>
                      <a:lnTo>
                        <a:pt x="96" y="33"/>
                      </a:lnTo>
                      <a:lnTo>
                        <a:pt x="94" y="9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5" name="í$ľîḑê">
                  <a:extLst>
                    <a:ext uri="{FF2B5EF4-FFF2-40B4-BE49-F238E27FC236}">
                      <a16:creationId xmlns:a16="http://schemas.microsoft.com/office/drawing/2014/main" id="{4A509034-001B-43CD-9FB4-6259FA220023}"/>
                    </a:ext>
                  </a:extLst>
                </p:cNvPr>
                <p:cNvSpPr/>
                <p:nvPr/>
              </p:nvSpPr>
              <p:spPr bwMode="auto">
                <a:xfrm>
                  <a:off x="11153207" y="4299877"/>
                  <a:ext cx="326874" cy="277941"/>
                </a:xfrm>
                <a:custGeom>
                  <a:avLst/>
                  <a:gdLst>
                    <a:gd name="T0" fmla="*/ 76 w 102"/>
                    <a:gd name="T1" fmla="*/ 1 h 87"/>
                    <a:gd name="T2" fmla="*/ 7 w 102"/>
                    <a:gd name="T3" fmla="*/ 22 h 87"/>
                    <a:gd name="T4" fmla="*/ 1 w 102"/>
                    <a:gd name="T5" fmla="*/ 32 h 87"/>
                    <a:gd name="T6" fmla="*/ 15 w 102"/>
                    <a:gd name="T7" fmla="*/ 80 h 87"/>
                    <a:gd name="T8" fmla="*/ 26 w 102"/>
                    <a:gd name="T9" fmla="*/ 86 h 87"/>
                    <a:gd name="T10" fmla="*/ 95 w 102"/>
                    <a:gd name="T11" fmla="*/ 65 h 87"/>
                    <a:gd name="T12" fmla="*/ 101 w 102"/>
                    <a:gd name="T13" fmla="*/ 55 h 87"/>
                    <a:gd name="T14" fmla="*/ 87 w 102"/>
                    <a:gd name="T15" fmla="*/ 7 h 87"/>
                    <a:gd name="T16" fmla="*/ 76 w 102"/>
                    <a:gd name="T17" fmla="*/ 1 h 87"/>
                    <a:gd name="T18" fmla="*/ 8 w 102"/>
                    <a:gd name="T19" fmla="*/ 27 h 87"/>
                    <a:gd name="T20" fmla="*/ 78 w 102"/>
                    <a:gd name="T21" fmla="*/ 7 h 87"/>
                    <a:gd name="T22" fmla="*/ 81 w 102"/>
                    <a:gd name="T23" fmla="*/ 8 h 87"/>
                    <a:gd name="T24" fmla="*/ 84 w 102"/>
                    <a:gd name="T25" fmla="*/ 17 h 87"/>
                    <a:gd name="T26" fmla="*/ 9 w 102"/>
                    <a:gd name="T27" fmla="*/ 38 h 87"/>
                    <a:gd name="T28" fmla="*/ 7 w 102"/>
                    <a:gd name="T29" fmla="*/ 30 h 87"/>
                    <a:gd name="T30" fmla="*/ 8 w 102"/>
                    <a:gd name="T31" fmla="*/ 27 h 87"/>
                    <a:gd name="T32" fmla="*/ 94 w 102"/>
                    <a:gd name="T33" fmla="*/ 60 h 87"/>
                    <a:gd name="T34" fmla="*/ 24 w 102"/>
                    <a:gd name="T35" fmla="*/ 80 h 87"/>
                    <a:gd name="T36" fmla="*/ 21 w 102"/>
                    <a:gd name="T37" fmla="*/ 78 h 87"/>
                    <a:gd name="T38" fmla="*/ 14 w 102"/>
                    <a:gd name="T39" fmla="*/ 54 h 87"/>
                    <a:gd name="T40" fmla="*/ 88 w 102"/>
                    <a:gd name="T41" fmla="*/ 33 h 87"/>
                    <a:gd name="T42" fmla="*/ 95 w 102"/>
                    <a:gd name="T43" fmla="*/ 57 h 87"/>
                    <a:gd name="T44" fmla="*/ 94 w 102"/>
                    <a:gd name="T45" fmla="*/ 60 h 87"/>
                    <a:gd name="T46" fmla="*/ 22 w 102"/>
                    <a:gd name="T47" fmla="*/ 64 h 87"/>
                    <a:gd name="T48" fmla="*/ 27 w 102"/>
                    <a:gd name="T49" fmla="*/ 62 h 87"/>
                    <a:gd name="T50" fmla="*/ 31 w 102"/>
                    <a:gd name="T51" fmla="*/ 73 h 87"/>
                    <a:gd name="T52" fmla="*/ 25 w 102"/>
                    <a:gd name="T53" fmla="*/ 74 h 87"/>
                    <a:gd name="T54" fmla="*/ 22 w 102"/>
                    <a:gd name="T55" fmla="*/ 64 h 87"/>
                    <a:gd name="T56" fmla="*/ 33 w 102"/>
                    <a:gd name="T57" fmla="*/ 60 h 87"/>
                    <a:gd name="T58" fmla="*/ 38 w 102"/>
                    <a:gd name="T59" fmla="*/ 59 h 87"/>
                    <a:gd name="T60" fmla="*/ 41 w 102"/>
                    <a:gd name="T61" fmla="*/ 70 h 87"/>
                    <a:gd name="T62" fmla="*/ 36 w 102"/>
                    <a:gd name="T63" fmla="*/ 71 h 87"/>
                    <a:gd name="T64" fmla="*/ 33 w 102"/>
                    <a:gd name="T65" fmla="*/ 60 h 87"/>
                    <a:gd name="T66" fmla="*/ 43 w 102"/>
                    <a:gd name="T67" fmla="*/ 57 h 87"/>
                    <a:gd name="T68" fmla="*/ 49 w 102"/>
                    <a:gd name="T69" fmla="*/ 56 h 87"/>
                    <a:gd name="T70" fmla="*/ 52 w 102"/>
                    <a:gd name="T71" fmla="*/ 66 h 87"/>
                    <a:gd name="T72" fmla="*/ 47 w 102"/>
                    <a:gd name="T73" fmla="*/ 68 h 87"/>
                    <a:gd name="T74" fmla="*/ 43 w 102"/>
                    <a:gd name="T75" fmla="*/ 57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02" h="87">
                      <a:moveTo>
                        <a:pt x="76" y="1"/>
                      </a:moveTo>
                      <a:cubicBezTo>
                        <a:pt x="7" y="22"/>
                        <a:pt x="7" y="22"/>
                        <a:pt x="7" y="22"/>
                      </a:cubicBezTo>
                      <a:cubicBezTo>
                        <a:pt x="2" y="23"/>
                        <a:pt x="0" y="28"/>
                        <a:pt x="1" y="32"/>
                      </a:cubicBezTo>
                      <a:cubicBezTo>
                        <a:pt x="15" y="80"/>
                        <a:pt x="15" y="80"/>
                        <a:pt x="15" y="80"/>
                      </a:cubicBezTo>
                      <a:cubicBezTo>
                        <a:pt x="17" y="84"/>
                        <a:pt x="21" y="87"/>
                        <a:pt x="26" y="86"/>
                      </a:cubicBezTo>
                      <a:cubicBezTo>
                        <a:pt x="95" y="65"/>
                        <a:pt x="95" y="65"/>
                        <a:pt x="95" y="65"/>
                      </a:cubicBezTo>
                      <a:cubicBezTo>
                        <a:pt x="100" y="64"/>
                        <a:pt x="102" y="59"/>
                        <a:pt x="101" y="55"/>
                      </a:cubicBezTo>
                      <a:cubicBezTo>
                        <a:pt x="87" y="7"/>
                        <a:pt x="87" y="7"/>
                        <a:pt x="87" y="7"/>
                      </a:cubicBezTo>
                      <a:cubicBezTo>
                        <a:pt x="85" y="3"/>
                        <a:pt x="81" y="0"/>
                        <a:pt x="76" y="1"/>
                      </a:cubicBezTo>
                      <a:close/>
                      <a:moveTo>
                        <a:pt x="8" y="27"/>
                      </a:moveTo>
                      <a:cubicBezTo>
                        <a:pt x="78" y="7"/>
                        <a:pt x="78" y="7"/>
                        <a:pt x="78" y="7"/>
                      </a:cubicBezTo>
                      <a:cubicBezTo>
                        <a:pt x="79" y="6"/>
                        <a:pt x="81" y="7"/>
                        <a:pt x="81" y="8"/>
                      </a:cubicBezTo>
                      <a:cubicBezTo>
                        <a:pt x="84" y="17"/>
                        <a:pt x="84" y="17"/>
                        <a:pt x="84" y="17"/>
                      </a:cubicBezTo>
                      <a:cubicBezTo>
                        <a:pt x="9" y="38"/>
                        <a:pt x="9" y="38"/>
                        <a:pt x="9" y="38"/>
                      </a:cubicBezTo>
                      <a:cubicBezTo>
                        <a:pt x="7" y="30"/>
                        <a:pt x="7" y="30"/>
                        <a:pt x="7" y="30"/>
                      </a:cubicBezTo>
                      <a:cubicBezTo>
                        <a:pt x="6" y="29"/>
                        <a:pt x="7" y="27"/>
                        <a:pt x="8" y="27"/>
                      </a:cubicBezTo>
                      <a:close/>
                      <a:moveTo>
                        <a:pt x="94" y="60"/>
                      </a:moveTo>
                      <a:cubicBezTo>
                        <a:pt x="24" y="80"/>
                        <a:pt x="24" y="80"/>
                        <a:pt x="24" y="80"/>
                      </a:cubicBezTo>
                      <a:cubicBezTo>
                        <a:pt x="23" y="81"/>
                        <a:pt x="21" y="80"/>
                        <a:pt x="21" y="78"/>
                      </a:cubicBezTo>
                      <a:cubicBezTo>
                        <a:pt x="14" y="54"/>
                        <a:pt x="14" y="54"/>
                        <a:pt x="14" y="54"/>
                      </a:cubicBezTo>
                      <a:cubicBezTo>
                        <a:pt x="88" y="33"/>
                        <a:pt x="88" y="33"/>
                        <a:pt x="88" y="33"/>
                      </a:cubicBezTo>
                      <a:cubicBezTo>
                        <a:pt x="95" y="57"/>
                        <a:pt x="95" y="57"/>
                        <a:pt x="95" y="57"/>
                      </a:cubicBezTo>
                      <a:cubicBezTo>
                        <a:pt x="96" y="58"/>
                        <a:pt x="95" y="60"/>
                        <a:pt x="94" y="60"/>
                      </a:cubicBezTo>
                      <a:close/>
                      <a:moveTo>
                        <a:pt x="22" y="64"/>
                      </a:moveTo>
                      <a:cubicBezTo>
                        <a:pt x="27" y="62"/>
                        <a:pt x="27" y="62"/>
                        <a:pt x="27" y="62"/>
                      </a:cubicBezTo>
                      <a:cubicBezTo>
                        <a:pt x="31" y="73"/>
                        <a:pt x="31" y="73"/>
                        <a:pt x="31" y="73"/>
                      </a:cubicBezTo>
                      <a:cubicBezTo>
                        <a:pt x="25" y="74"/>
                        <a:pt x="25" y="74"/>
                        <a:pt x="25" y="74"/>
                      </a:cubicBezTo>
                      <a:lnTo>
                        <a:pt x="22" y="64"/>
                      </a:lnTo>
                      <a:close/>
                      <a:moveTo>
                        <a:pt x="33" y="60"/>
                      </a:moveTo>
                      <a:cubicBezTo>
                        <a:pt x="38" y="59"/>
                        <a:pt x="38" y="59"/>
                        <a:pt x="38" y="59"/>
                      </a:cubicBezTo>
                      <a:cubicBezTo>
                        <a:pt x="41" y="70"/>
                        <a:pt x="41" y="70"/>
                        <a:pt x="41" y="70"/>
                      </a:cubicBezTo>
                      <a:cubicBezTo>
                        <a:pt x="36" y="71"/>
                        <a:pt x="36" y="71"/>
                        <a:pt x="36" y="71"/>
                      </a:cubicBezTo>
                      <a:lnTo>
                        <a:pt x="33" y="60"/>
                      </a:lnTo>
                      <a:close/>
                      <a:moveTo>
                        <a:pt x="43" y="57"/>
                      </a:moveTo>
                      <a:cubicBezTo>
                        <a:pt x="49" y="56"/>
                        <a:pt x="49" y="56"/>
                        <a:pt x="49" y="56"/>
                      </a:cubicBezTo>
                      <a:cubicBezTo>
                        <a:pt x="52" y="66"/>
                        <a:pt x="52" y="66"/>
                        <a:pt x="52" y="66"/>
                      </a:cubicBezTo>
                      <a:cubicBezTo>
                        <a:pt x="47" y="68"/>
                        <a:pt x="47" y="68"/>
                        <a:pt x="47" y="68"/>
                      </a:cubicBezTo>
                      <a:lnTo>
                        <a:pt x="43" y="5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6" name="î$1ïḋê">
                  <a:extLst>
                    <a:ext uri="{FF2B5EF4-FFF2-40B4-BE49-F238E27FC236}">
                      <a16:creationId xmlns:a16="http://schemas.microsoft.com/office/drawing/2014/main" id="{CAC3EE92-0AF9-4622-9521-AC3405B278B0}"/>
                    </a:ext>
                  </a:extLst>
                </p:cNvPr>
                <p:cNvSpPr/>
                <p:nvPr/>
              </p:nvSpPr>
              <p:spPr bwMode="auto">
                <a:xfrm>
                  <a:off x="11274562" y="2275999"/>
                  <a:ext cx="295557" cy="305343"/>
                </a:xfrm>
                <a:custGeom>
                  <a:avLst/>
                  <a:gdLst>
                    <a:gd name="T0" fmla="*/ 65 w 92"/>
                    <a:gd name="T1" fmla="*/ 96 h 96"/>
                    <a:gd name="T2" fmla="*/ 36 w 92"/>
                    <a:gd name="T3" fmla="*/ 49 h 96"/>
                    <a:gd name="T4" fmla="*/ 36 w 92"/>
                    <a:gd name="T5" fmla="*/ 72 h 96"/>
                    <a:gd name="T6" fmla="*/ 0 w 92"/>
                    <a:gd name="T7" fmla="*/ 36 h 96"/>
                    <a:gd name="T8" fmla="*/ 36 w 92"/>
                    <a:gd name="T9" fmla="*/ 0 h 96"/>
                    <a:gd name="T10" fmla="*/ 36 w 92"/>
                    <a:gd name="T11" fmla="*/ 24 h 96"/>
                    <a:gd name="T12" fmla="*/ 65 w 92"/>
                    <a:gd name="T13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2" h="96">
                      <a:moveTo>
                        <a:pt x="65" y="96"/>
                      </a:moveTo>
                      <a:cubicBezTo>
                        <a:pt x="76" y="77"/>
                        <a:pt x="78" y="48"/>
                        <a:pt x="36" y="49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6" y="24"/>
                        <a:pt x="36" y="24"/>
                        <a:pt x="36" y="24"/>
                      </a:cubicBezTo>
                      <a:cubicBezTo>
                        <a:pt x="86" y="22"/>
                        <a:pt x="92" y="68"/>
                        <a:pt x="65" y="9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7" name="îšḻîdê">
                  <a:extLst>
                    <a:ext uri="{FF2B5EF4-FFF2-40B4-BE49-F238E27FC236}">
                      <a16:creationId xmlns:a16="http://schemas.microsoft.com/office/drawing/2014/main" id="{9CB682AA-677A-4C01-8569-FC1DCB158546}"/>
                    </a:ext>
                  </a:extLst>
                </p:cNvPr>
                <p:cNvSpPr/>
                <p:nvPr/>
              </p:nvSpPr>
              <p:spPr bwMode="auto">
                <a:xfrm>
                  <a:off x="11188439" y="2508922"/>
                  <a:ext cx="275984" cy="195733"/>
                </a:xfrm>
                <a:custGeom>
                  <a:avLst/>
                  <a:gdLst>
                    <a:gd name="T0" fmla="*/ 70 w 86"/>
                    <a:gd name="T1" fmla="*/ 58 h 61"/>
                    <a:gd name="T2" fmla="*/ 75 w 86"/>
                    <a:gd name="T3" fmla="*/ 49 h 61"/>
                    <a:gd name="T4" fmla="*/ 80 w 86"/>
                    <a:gd name="T5" fmla="*/ 41 h 61"/>
                    <a:gd name="T6" fmla="*/ 85 w 86"/>
                    <a:gd name="T7" fmla="*/ 32 h 61"/>
                    <a:gd name="T8" fmla="*/ 83 w 86"/>
                    <a:gd name="T9" fmla="*/ 25 h 61"/>
                    <a:gd name="T10" fmla="*/ 65 w 86"/>
                    <a:gd name="T11" fmla="*/ 9 h 61"/>
                    <a:gd name="T12" fmla="*/ 58 w 86"/>
                    <a:gd name="T13" fmla="*/ 9 h 61"/>
                    <a:gd name="T14" fmla="*/ 50 w 86"/>
                    <a:gd name="T15" fmla="*/ 17 h 61"/>
                    <a:gd name="T16" fmla="*/ 49 w 86"/>
                    <a:gd name="T17" fmla="*/ 18 h 61"/>
                    <a:gd name="T18" fmla="*/ 17 w 86"/>
                    <a:gd name="T19" fmla="*/ 0 h 61"/>
                    <a:gd name="T20" fmla="*/ 0 w 86"/>
                    <a:gd name="T21" fmla="*/ 3 h 61"/>
                    <a:gd name="T22" fmla="*/ 4 w 86"/>
                    <a:gd name="T23" fmla="*/ 16 h 61"/>
                    <a:gd name="T24" fmla="*/ 9 w 86"/>
                    <a:gd name="T25" fmla="*/ 15 h 61"/>
                    <a:gd name="T26" fmla="*/ 11 w 86"/>
                    <a:gd name="T27" fmla="*/ 24 h 61"/>
                    <a:gd name="T28" fmla="*/ 20 w 86"/>
                    <a:gd name="T29" fmla="*/ 21 h 61"/>
                    <a:gd name="T30" fmla="*/ 23 w 86"/>
                    <a:gd name="T31" fmla="*/ 30 h 61"/>
                    <a:gd name="T32" fmla="*/ 32 w 86"/>
                    <a:gd name="T33" fmla="*/ 27 h 61"/>
                    <a:gd name="T34" fmla="*/ 35 w 86"/>
                    <a:gd name="T35" fmla="*/ 36 h 61"/>
                    <a:gd name="T36" fmla="*/ 39 w 86"/>
                    <a:gd name="T37" fmla="*/ 35 h 61"/>
                    <a:gd name="T38" fmla="*/ 39 w 86"/>
                    <a:gd name="T39" fmla="*/ 36 h 61"/>
                    <a:gd name="T40" fmla="*/ 37 w 86"/>
                    <a:gd name="T41" fmla="*/ 47 h 61"/>
                    <a:gd name="T42" fmla="*/ 41 w 86"/>
                    <a:gd name="T43" fmla="*/ 53 h 61"/>
                    <a:gd name="T44" fmla="*/ 64 w 86"/>
                    <a:gd name="T45" fmla="*/ 61 h 61"/>
                    <a:gd name="T46" fmla="*/ 70 w 86"/>
                    <a:gd name="T47" fmla="*/ 58 h 61"/>
                    <a:gd name="T48" fmla="*/ 15 w 86"/>
                    <a:gd name="T49" fmla="*/ 10 h 61"/>
                    <a:gd name="T50" fmla="*/ 18 w 86"/>
                    <a:gd name="T51" fmla="*/ 6 h 61"/>
                    <a:gd name="T52" fmla="*/ 46 w 86"/>
                    <a:gd name="T53" fmla="*/ 21 h 61"/>
                    <a:gd name="T54" fmla="*/ 43 w 86"/>
                    <a:gd name="T55" fmla="*/ 25 h 61"/>
                    <a:gd name="T56" fmla="*/ 15 w 86"/>
                    <a:gd name="T57" fmla="*/ 10 h 61"/>
                    <a:gd name="T58" fmla="*/ 61 w 86"/>
                    <a:gd name="T59" fmla="*/ 54 h 61"/>
                    <a:gd name="T60" fmla="*/ 57 w 86"/>
                    <a:gd name="T61" fmla="*/ 52 h 61"/>
                    <a:gd name="T62" fmla="*/ 56 w 86"/>
                    <a:gd name="T63" fmla="*/ 49 h 61"/>
                    <a:gd name="T64" fmla="*/ 69 w 86"/>
                    <a:gd name="T65" fmla="*/ 24 h 61"/>
                    <a:gd name="T66" fmla="*/ 72 w 86"/>
                    <a:gd name="T67" fmla="*/ 23 h 61"/>
                    <a:gd name="T68" fmla="*/ 77 w 86"/>
                    <a:gd name="T69" fmla="*/ 26 h 61"/>
                    <a:gd name="T70" fmla="*/ 77 w 86"/>
                    <a:gd name="T71" fmla="*/ 29 h 61"/>
                    <a:gd name="T72" fmla="*/ 64 w 86"/>
                    <a:gd name="T73" fmla="*/ 53 h 61"/>
                    <a:gd name="T74" fmla="*/ 61 w 86"/>
                    <a:gd name="T75" fmla="*/ 5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6" h="61">
                      <a:moveTo>
                        <a:pt x="70" y="58"/>
                      </a:moveTo>
                      <a:cubicBezTo>
                        <a:pt x="75" y="49"/>
                        <a:pt x="75" y="49"/>
                        <a:pt x="75" y="49"/>
                      </a:cubicBezTo>
                      <a:cubicBezTo>
                        <a:pt x="77" y="47"/>
                        <a:pt x="79" y="43"/>
                        <a:pt x="80" y="41"/>
                      </a:cubicBezTo>
                      <a:cubicBezTo>
                        <a:pt x="85" y="32"/>
                        <a:pt x="85" y="32"/>
                        <a:pt x="85" y="32"/>
                      </a:cubicBezTo>
                      <a:cubicBezTo>
                        <a:pt x="86" y="29"/>
                        <a:pt x="85" y="26"/>
                        <a:pt x="83" y="25"/>
                      </a:cubicBez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3" y="7"/>
                        <a:pt x="60" y="8"/>
                        <a:pt x="58" y="9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9" y="17"/>
                        <a:pt x="49" y="18"/>
                        <a:pt x="49" y="18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4" y="16"/>
                        <a:pt x="4" y="16"/>
                        <a:pt x="4" y="16"/>
                      </a:cubicBezTo>
                      <a:cubicBezTo>
                        <a:pt x="9" y="15"/>
                        <a:pt x="9" y="15"/>
                        <a:pt x="9" y="15"/>
                      </a:cubicBezTo>
                      <a:cubicBezTo>
                        <a:pt x="11" y="24"/>
                        <a:pt x="11" y="24"/>
                        <a:pt x="11" y="24"/>
                      </a:cubicBezTo>
                      <a:cubicBezTo>
                        <a:pt x="20" y="21"/>
                        <a:pt x="20" y="21"/>
                        <a:pt x="20" y="21"/>
                      </a:cubicBezTo>
                      <a:cubicBezTo>
                        <a:pt x="23" y="30"/>
                        <a:pt x="23" y="30"/>
                        <a:pt x="23" y="30"/>
                      </a:cubicBezTo>
                      <a:cubicBezTo>
                        <a:pt x="32" y="27"/>
                        <a:pt x="32" y="27"/>
                        <a:pt x="32" y="27"/>
                      </a:cubicBezTo>
                      <a:cubicBezTo>
                        <a:pt x="35" y="36"/>
                        <a:pt x="35" y="36"/>
                        <a:pt x="35" y="36"/>
                      </a:cubicBezTo>
                      <a:cubicBezTo>
                        <a:pt x="39" y="35"/>
                        <a:pt x="39" y="35"/>
                        <a:pt x="39" y="35"/>
                      </a:cubicBezTo>
                      <a:cubicBezTo>
                        <a:pt x="39" y="35"/>
                        <a:pt x="39" y="36"/>
                        <a:pt x="39" y="36"/>
                      </a:cubicBezTo>
                      <a:cubicBezTo>
                        <a:pt x="37" y="47"/>
                        <a:pt x="37" y="47"/>
                        <a:pt x="37" y="47"/>
                      </a:cubicBezTo>
                      <a:cubicBezTo>
                        <a:pt x="37" y="50"/>
                        <a:pt x="38" y="53"/>
                        <a:pt x="41" y="53"/>
                      </a:cubicBezTo>
                      <a:cubicBezTo>
                        <a:pt x="64" y="61"/>
                        <a:pt x="64" y="61"/>
                        <a:pt x="64" y="61"/>
                      </a:cubicBezTo>
                      <a:cubicBezTo>
                        <a:pt x="66" y="61"/>
                        <a:pt x="69" y="60"/>
                        <a:pt x="70" y="58"/>
                      </a:cubicBezTo>
                      <a:close/>
                      <a:moveTo>
                        <a:pt x="15" y="10"/>
                      </a:moveTo>
                      <a:cubicBezTo>
                        <a:pt x="18" y="6"/>
                        <a:pt x="18" y="6"/>
                        <a:pt x="18" y="6"/>
                      </a:cubicBezTo>
                      <a:cubicBezTo>
                        <a:pt x="46" y="21"/>
                        <a:pt x="46" y="21"/>
                        <a:pt x="46" y="21"/>
                      </a:cubicBezTo>
                      <a:cubicBezTo>
                        <a:pt x="43" y="25"/>
                        <a:pt x="43" y="25"/>
                        <a:pt x="43" y="25"/>
                      </a:cubicBezTo>
                      <a:lnTo>
                        <a:pt x="15" y="10"/>
                      </a:lnTo>
                      <a:close/>
                      <a:moveTo>
                        <a:pt x="61" y="54"/>
                      </a:moveTo>
                      <a:cubicBezTo>
                        <a:pt x="57" y="52"/>
                        <a:pt x="57" y="52"/>
                        <a:pt x="57" y="52"/>
                      </a:cubicBezTo>
                      <a:cubicBezTo>
                        <a:pt x="56" y="51"/>
                        <a:pt x="55" y="50"/>
                        <a:pt x="56" y="49"/>
                      </a:cubicBezTo>
                      <a:cubicBezTo>
                        <a:pt x="69" y="24"/>
                        <a:pt x="69" y="24"/>
                        <a:pt x="69" y="24"/>
                      </a:cubicBezTo>
                      <a:cubicBezTo>
                        <a:pt x="70" y="23"/>
                        <a:pt x="71" y="23"/>
                        <a:pt x="72" y="23"/>
                      </a:cubicBezTo>
                      <a:cubicBezTo>
                        <a:pt x="77" y="26"/>
                        <a:pt x="77" y="26"/>
                        <a:pt x="77" y="26"/>
                      </a:cubicBezTo>
                      <a:cubicBezTo>
                        <a:pt x="78" y="26"/>
                        <a:pt x="78" y="28"/>
                        <a:pt x="77" y="29"/>
                      </a:cubicBezTo>
                      <a:cubicBezTo>
                        <a:pt x="64" y="53"/>
                        <a:pt x="64" y="53"/>
                        <a:pt x="64" y="53"/>
                      </a:cubicBezTo>
                      <a:cubicBezTo>
                        <a:pt x="64" y="54"/>
                        <a:pt x="62" y="55"/>
                        <a:pt x="61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8" name="ïşļïḓè">
                  <a:extLst>
                    <a:ext uri="{FF2B5EF4-FFF2-40B4-BE49-F238E27FC236}">
                      <a16:creationId xmlns:a16="http://schemas.microsoft.com/office/drawing/2014/main" id="{A9E0ED15-A22D-4D28-BC44-F0828030C5E7}"/>
                    </a:ext>
                  </a:extLst>
                </p:cNvPr>
                <p:cNvSpPr/>
                <p:nvPr/>
              </p:nvSpPr>
              <p:spPr bwMode="auto">
                <a:xfrm>
                  <a:off x="10996621" y="4129590"/>
                  <a:ext cx="221179" cy="191818"/>
                </a:xfrm>
                <a:custGeom>
                  <a:avLst/>
                  <a:gdLst>
                    <a:gd name="T0" fmla="*/ 56 w 69"/>
                    <a:gd name="T1" fmla="*/ 0 h 60"/>
                    <a:gd name="T2" fmla="*/ 13 w 69"/>
                    <a:gd name="T3" fmla="*/ 0 h 60"/>
                    <a:gd name="T4" fmla="*/ 0 w 69"/>
                    <a:gd name="T5" fmla="*/ 13 h 60"/>
                    <a:gd name="T6" fmla="*/ 0 w 69"/>
                    <a:gd name="T7" fmla="*/ 58 h 60"/>
                    <a:gd name="T8" fmla="*/ 2 w 69"/>
                    <a:gd name="T9" fmla="*/ 60 h 60"/>
                    <a:gd name="T10" fmla="*/ 66 w 69"/>
                    <a:gd name="T11" fmla="*/ 60 h 60"/>
                    <a:gd name="T12" fmla="*/ 69 w 69"/>
                    <a:gd name="T13" fmla="*/ 58 h 60"/>
                    <a:gd name="T14" fmla="*/ 69 w 69"/>
                    <a:gd name="T15" fmla="*/ 13 h 60"/>
                    <a:gd name="T16" fmla="*/ 56 w 69"/>
                    <a:gd name="T17" fmla="*/ 0 h 60"/>
                    <a:gd name="T18" fmla="*/ 34 w 69"/>
                    <a:gd name="T19" fmla="*/ 51 h 60"/>
                    <a:gd name="T20" fmla="*/ 13 w 69"/>
                    <a:gd name="T21" fmla="*/ 34 h 60"/>
                    <a:gd name="T22" fmla="*/ 26 w 69"/>
                    <a:gd name="T23" fmla="*/ 34 h 60"/>
                    <a:gd name="T24" fmla="*/ 26 w 69"/>
                    <a:gd name="T25" fmla="*/ 21 h 60"/>
                    <a:gd name="T26" fmla="*/ 43 w 69"/>
                    <a:gd name="T27" fmla="*/ 21 h 60"/>
                    <a:gd name="T28" fmla="*/ 43 w 69"/>
                    <a:gd name="T29" fmla="*/ 34 h 60"/>
                    <a:gd name="T30" fmla="*/ 56 w 69"/>
                    <a:gd name="T31" fmla="*/ 34 h 60"/>
                    <a:gd name="T32" fmla="*/ 34 w 69"/>
                    <a:gd name="T33" fmla="*/ 51 h 60"/>
                    <a:gd name="T34" fmla="*/ 10 w 69"/>
                    <a:gd name="T35" fmla="*/ 9 h 60"/>
                    <a:gd name="T36" fmla="*/ 15 w 69"/>
                    <a:gd name="T37" fmla="*/ 4 h 60"/>
                    <a:gd name="T38" fmla="*/ 54 w 69"/>
                    <a:gd name="T39" fmla="*/ 4 h 60"/>
                    <a:gd name="T40" fmla="*/ 58 w 69"/>
                    <a:gd name="T41" fmla="*/ 9 h 60"/>
                    <a:gd name="T42" fmla="*/ 10 w 69"/>
                    <a:gd name="T43" fmla="*/ 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9" h="60">
                      <a:moveTo>
                        <a:pt x="56" y="0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59"/>
                        <a:pt x="1" y="60"/>
                        <a:pt x="2" y="60"/>
                      </a:cubicBezTo>
                      <a:cubicBezTo>
                        <a:pt x="66" y="60"/>
                        <a:pt x="66" y="60"/>
                        <a:pt x="66" y="60"/>
                      </a:cubicBezTo>
                      <a:cubicBezTo>
                        <a:pt x="68" y="60"/>
                        <a:pt x="69" y="59"/>
                        <a:pt x="69" y="58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lnTo>
                        <a:pt x="56" y="0"/>
                      </a:lnTo>
                      <a:close/>
                      <a:moveTo>
                        <a:pt x="34" y="51"/>
                      </a:moveTo>
                      <a:cubicBezTo>
                        <a:pt x="13" y="34"/>
                        <a:pt x="13" y="34"/>
                        <a:pt x="13" y="34"/>
                      </a:cubicBezTo>
                      <a:cubicBezTo>
                        <a:pt x="26" y="34"/>
                        <a:pt x="26" y="34"/>
                        <a:pt x="26" y="34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43" y="21"/>
                        <a:pt x="43" y="21"/>
                        <a:pt x="43" y="21"/>
                      </a:cubicBezTo>
                      <a:cubicBezTo>
                        <a:pt x="43" y="34"/>
                        <a:pt x="43" y="34"/>
                        <a:pt x="43" y="34"/>
                      </a:cubicBezTo>
                      <a:cubicBezTo>
                        <a:pt x="56" y="34"/>
                        <a:pt x="56" y="34"/>
                        <a:pt x="56" y="34"/>
                      </a:cubicBezTo>
                      <a:lnTo>
                        <a:pt x="34" y="51"/>
                      </a:lnTo>
                      <a:close/>
                      <a:moveTo>
                        <a:pt x="10" y="9"/>
                      </a:moveTo>
                      <a:cubicBezTo>
                        <a:pt x="15" y="4"/>
                        <a:pt x="15" y="4"/>
                        <a:pt x="15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8" y="9"/>
                        <a:pt x="58" y="9"/>
                        <a:pt x="58" y="9"/>
                      </a:cubicBezTo>
                      <a:lnTo>
                        <a:pt x="10" y="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9" name="îšḷîḋè">
                  <a:extLst>
                    <a:ext uri="{FF2B5EF4-FFF2-40B4-BE49-F238E27FC236}">
                      <a16:creationId xmlns:a16="http://schemas.microsoft.com/office/drawing/2014/main" id="{418068C7-C854-4362-BBAC-9E52EE7D34C2}"/>
                    </a:ext>
                  </a:extLst>
                </p:cNvPr>
                <p:cNvSpPr/>
                <p:nvPr/>
              </p:nvSpPr>
              <p:spPr bwMode="auto">
                <a:xfrm>
                  <a:off x="11303921" y="2003931"/>
                  <a:ext cx="182032" cy="248580"/>
                </a:xfrm>
                <a:custGeom>
                  <a:avLst/>
                  <a:gdLst>
                    <a:gd name="T0" fmla="*/ 57 w 57"/>
                    <a:gd name="T1" fmla="*/ 48 h 78"/>
                    <a:gd name="T2" fmla="*/ 57 w 57"/>
                    <a:gd name="T3" fmla="*/ 48 h 78"/>
                    <a:gd name="T4" fmla="*/ 57 w 57"/>
                    <a:gd name="T5" fmla="*/ 48 h 78"/>
                    <a:gd name="T6" fmla="*/ 28 w 57"/>
                    <a:gd name="T7" fmla="*/ 0 h 78"/>
                    <a:gd name="T8" fmla="*/ 0 w 57"/>
                    <a:gd name="T9" fmla="*/ 48 h 78"/>
                    <a:gd name="T10" fmla="*/ 0 w 57"/>
                    <a:gd name="T11" fmla="*/ 48 h 78"/>
                    <a:gd name="T12" fmla="*/ 0 w 57"/>
                    <a:gd name="T13" fmla="*/ 48 h 78"/>
                    <a:gd name="T14" fmla="*/ 0 w 57"/>
                    <a:gd name="T15" fmla="*/ 49 h 78"/>
                    <a:gd name="T16" fmla="*/ 0 w 57"/>
                    <a:gd name="T17" fmla="*/ 49 h 78"/>
                    <a:gd name="T18" fmla="*/ 0 w 57"/>
                    <a:gd name="T19" fmla="*/ 49 h 78"/>
                    <a:gd name="T20" fmla="*/ 28 w 57"/>
                    <a:gd name="T21" fmla="*/ 78 h 78"/>
                    <a:gd name="T22" fmla="*/ 57 w 57"/>
                    <a:gd name="T23" fmla="*/ 49 h 78"/>
                    <a:gd name="T24" fmla="*/ 57 w 57"/>
                    <a:gd name="T25" fmla="*/ 49 h 78"/>
                    <a:gd name="T26" fmla="*/ 57 w 57"/>
                    <a:gd name="T27" fmla="*/ 49 h 78"/>
                    <a:gd name="T28" fmla="*/ 57 w 57"/>
                    <a:gd name="T29" fmla="*/ 48 h 78"/>
                    <a:gd name="T30" fmla="*/ 48 w 57"/>
                    <a:gd name="T31" fmla="*/ 49 h 78"/>
                    <a:gd name="T32" fmla="*/ 48 w 57"/>
                    <a:gd name="T33" fmla="*/ 49 h 78"/>
                    <a:gd name="T34" fmla="*/ 42 w 57"/>
                    <a:gd name="T35" fmla="*/ 62 h 78"/>
                    <a:gd name="T36" fmla="*/ 28 w 57"/>
                    <a:gd name="T37" fmla="*/ 68 h 78"/>
                    <a:gd name="T38" fmla="*/ 26 w 57"/>
                    <a:gd name="T39" fmla="*/ 68 h 78"/>
                    <a:gd name="T40" fmla="*/ 43 w 57"/>
                    <a:gd name="T41" fmla="*/ 37 h 78"/>
                    <a:gd name="T42" fmla="*/ 43 w 57"/>
                    <a:gd name="T43" fmla="*/ 33 h 78"/>
                    <a:gd name="T44" fmla="*/ 48 w 57"/>
                    <a:gd name="T45" fmla="*/ 48 h 78"/>
                    <a:gd name="T46" fmla="*/ 48 w 57"/>
                    <a:gd name="T47" fmla="*/ 48 h 78"/>
                    <a:gd name="T48" fmla="*/ 48 w 57"/>
                    <a:gd name="T49" fmla="*/ 48 h 78"/>
                    <a:gd name="T50" fmla="*/ 48 w 57"/>
                    <a:gd name="T51" fmla="*/ 48 h 78"/>
                    <a:gd name="T52" fmla="*/ 48 w 57"/>
                    <a:gd name="T53" fmla="*/ 49 h 78"/>
                    <a:gd name="T54" fmla="*/ 48 w 57"/>
                    <a:gd name="T55" fmla="*/ 49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57" h="78">
                      <a:moveTo>
                        <a:pt x="57" y="48"/>
                      </a:move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57" y="24"/>
                        <a:pt x="28" y="0"/>
                        <a:pt x="28" y="0"/>
                      </a:cubicBezTo>
                      <a:cubicBezTo>
                        <a:pt x="28" y="0"/>
                        <a:pt x="0" y="24"/>
                        <a:pt x="0" y="48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48"/>
                        <a:pt x="0" y="48"/>
                        <a:pt x="0" y="49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0" y="65"/>
                        <a:pt x="13" y="78"/>
                        <a:pt x="28" y="78"/>
                      </a:cubicBezTo>
                      <a:cubicBezTo>
                        <a:pt x="44" y="78"/>
                        <a:pt x="57" y="65"/>
                        <a:pt x="57" y="49"/>
                      </a:cubicBezTo>
                      <a:cubicBezTo>
                        <a:pt x="57" y="49"/>
                        <a:pt x="57" y="49"/>
                        <a:pt x="57" y="49"/>
                      </a:cubicBezTo>
                      <a:cubicBezTo>
                        <a:pt x="57" y="49"/>
                        <a:pt x="57" y="49"/>
                        <a:pt x="57" y="49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lose/>
                      <a:moveTo>
                        <a:pt x="48" y="49"/>
                      </a:moveTo>
                      <a:cubicBezTo>
                        <a:pt x="48" y="49"/>
                        <a:pt x="48" y="49"/>
                        <a:pt x="48" y="49"/>
                      </a:cubicBezTo>
                      <a:cubicBezTo>
                        <a:pt x="48" y="54"/>
                        <a:pt x="46" y="59"/>
                        <a:pt x="42" y="62"/>
                      </a:cubicBezTo>
                      <a:cubicBezTo>
                        <a:pt x="38" y="66"/>
                        <a:pt x="34" y="68"/>
                        <a:pt x="28" y="68"/>
                      </a:cubicBezTo>
                      <a:cubicBezTo>
                        <a:pt x="28" y="68"/>
                        <a:pt x="27" y="68"/>
                        <a:pt x="26" y="68"/>
                      </a:cubicBezTo>
                      <a:cubicBezTo>
                        <a:pt x="36" y="61"/>
                        <a:pt x="43" y="50"/>
                        <a:pt x="43" y="37"/>
                      </a:cubicBezTo>
                      <a:cubicBezTo>
                        <a:pt x="43" y="35"/>
                        <a:pt x="43" y="34"/>
                        <a:pt x="43" y="33"/>
                      </a:cubicBezTo>
                      <a:cubicBezTo>
                        <a:pt x="46" y="38"/>
                        <a:pt x="48" y="43"/>
                        <a:pt x="48" y="48"/>
                      </a:cubicBezTo>
                      <a:cubicBezTo>
                        <a:pt x="48" y="48"/>
                        <a:pt x="48" y="48"/>
                        <a:pt x="48" y="48"/>
                      </a:cubicBezTo>
                      <a:cubicBezTo>
                        <a:pt x="48" y="48"/>
                        <a:pt x="48" y="48"/>
                        <a:pt x="48" y="48"/>
                      </a:cubicBezTo>
                      <a:cubicBezTo>
                        <a:pt x="48" y="48"/>
                        <a:pt x="48" y="48"/>
                        <a:pt x="48" y="48"/>
                      </a:cubicBezTo>
                      <a:cubicBezTo>
                        <a:pt x="48" y="48"/>
                        <a:pt x="48" y="48"/>
                        <a:pt x="48" y="49"/>
                      </a:cubicBezTo>
                      <a:cubicBezTo>
                        <a:pt x="48" y="49"/>
                        <a:pt x="48" y="49"/>
                        <a:pt x="48" y="4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40" name="íşlíde">
                  <a:extLst>
                    <a:ext uri="{FF2B5EF4-FFF2-40B4-BE49-F238E27FC236}">
                      <a16:creationId xmlns:a16="http://schemas.microsoft.com/office/drawing/2014/main" id="{2F519D44-5DE1-45CB-9B5B-3E862A553469}"/>
                    </a:ext>
                  </a:extLst>
                </p:cNvPr>
                <p:cNvSpPr/>
                <p:nvPr/>
              </p:nvSpPr>
              <p:spPr bwMode="auto">
                <a:xfrm>
                  <a:off x="11108188" y="1823857"/>
                  <a:ext cx="285770" cy="272068"/>
                </a:xfrm>
                <a:custGeom>
                  <a:avLst/>
                  <a:gdLst>
                    <a:gd name="T0" fmla="*/ 52 w 89"/>
                    <a:gd name="T1" fmla="*/ 3 h 85"/>
                    <a:gd name="T2" fmla="*/ 4 w 89"/>
                    <a:gd name="T3" fmla="*/ 36 h 85"/>
                    <a:gd name="T4" fmla="*/ 3 w 89"/>
                    <a:gd name="T5" fmla="*/ 45 h 85"/>
                    <a:gd name="T6" fmla="*/ 28 w 89"/>
                    <a:gd name="T7" fmla="*/ 82 h 85"/>
                    <a:gd name="T8" fmla="*/ 37 w 89"/>
                    <a:gd name="T9" fmla="*/ 83 h 85"/>
                    <a:gd name="T10" fmla="*/ 85 w 89"/>
                    <a:gd name="T11" fmla="*/ 50 h 85"/>
                    <a:gd name="T12" fmla="*/ 87 w 89"/>
                    <a:gd name="T13" fmla="*/ 41 h 85"/>
                    <a:gd name="T14" fmla="*/ 61 w 89"/>
                    <a:gd name="T15" fmla="*/ 4 h 85"/>
                    <a:gd name="T16" fmla="*/ 52 w 89"/>
                    <a:gd name="T17" fmla="*/ 3 h 85"/>
                    <a:gd name="T18" fmla="*/ 38 w 89"/>
                    <a:gd name="T19" fmla="*/ 48 h 85"/>
                    <a:gd name="T20" fmla="*/ 31 w 89"/>
                    <a:gd name="T21" fmla="*/ 71 h 85"/>
                    <a:gd name="T22" fmla="*/ 11 w 89"/>
                    <a:gd name="T23" fmla="*/ 42 h 85"/>
                    <a:gd name="T24" fmla="*/ 38 w 89"/>
                    <a:gd name="T25" fmla="*/ 48 h 85"/>
                    <a:gd name="T26" fmla="*/ 14 w 89"/>
                    <a:gd name="T27" fmla="*/ 40 h 85"/>
                    <a:gd name="T28" fmla="*/ 52 w 89"/>
                    <a:gd name="T29" fmla="*/ 13 h 85"/>
                    <a:gd name="T30" fmla="*/ 43 w 89"/>
                    <a:gd name="T31" fmla="*/ 41 h 85"/>
                    <a:gd name="T32" fmla="*/ 14 w 89"/>
                    <a:gd name="T33" fmla="*/ 40 h 85"/>
                    <a:gd name="T34" fmla="*/ 39 w 89"/>
                    <a:gd name="T35" fmla="*/ 48 h 85"/>
                    <a:gd name="T36" fmla="*/ 50 w 89"/>
                    <a:gd name="T37" fmla="*/ 50 h 85"/>
                    <a:gd name="T38" fmla="*/ 51 w 89"/>
                    <a:gd name="T39" fmla="*/ 40 h 85"/>
                    <a:gd name="T40" fmla="*/ 74 w 89"/>
                    <a:gd name="T41" fmla="*/ 47 h 85"/>
                    <a:gd name="T42" fmla="*/ 38 w 89"/>
                    <a:gd name="T43" fmla="*/ 72 h 85"/>
                    <a:gd name="T44" fmla="*/ 39 w 89"/>
                    <a:gd name="T45" fmla="*/ 48 h 85"/>
                    <a:gd name="T46" fmla="*/ 51 w 89"/>
                    <a:gd name="T47" fmla="*/ 39 h 85"/>
                    <a:gd name="T48" fmla="*/ 55 w 89"/>
                    <a:gd name="T49" fmla="*/ 11 h 85"/>
                    <a:gd name="T50" fmla="*/ 75 w 89"/>
                    <a:gd name="T51" fmla="*/ 40 h 85"/>
                    <a:gd name="T52" fmla="*/ 51 w 89"/>
                    <a:gd name="T53" fmla="*/ 39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89" h="85">
                      <a:moveTo>
                        <a:pt x="52" y="3"/>
                      </a:moveTo>
                      <a:cubicBezTo>
                        <a:pt x="4" y="36"/>
                        <a:pt x="4" y="36"/>
                        <a:pt x="4" y="36"/>
                      </a:cubicBezTo>
                      <a:cubicBezTo>
                        <a:pt x="1" y="38"/>
                        <a:pt x="0" y="42"/>
                        <a:pt x="3" y="45"/>
                      </a:cubicBezTo>
                      <a:cubicBezTo>
                        <a:pt x="28" y="82"/>
                        <a:pt x="28" y="82"/>
                        <a:pt x="28" y="82"/>
                      </a:cubicBezTo>
                      <a:cubicBezTo>
                        <a:pt x="30" y="85"/>
                        <a:pt x="34" y="85"/>
                        <a:pt x="37" y="83"/>
                      </a:cubicBezTo>
                      <a:cubicBezTo>
                        <a:pt x="85" y="50"/>
                        <a:pt x="85" y="50"/>
                        <a:pt x="85" y="50"/>
                      </a:cubicBezTo>
                      <a:cubicBezTo>
                        <a:pt x="88" y="48"/>
                        <a:pt x="89" y="44"/>
                        <a:pt x="87" y="41"/>
                      </a:cubicBezTo>
                      <a:cubicBezTo>
                        <a:pt x="61" y="4"/>
                        <a:pt x="61" y="4"/>
                        <a:pt x="61" y="4"/>
                      </a:cubicBezTo>
                      <a:cubicBezTo>
                        <a:pt x="59" y="1"/>
                        <a:pt x="55" y="0"/>
                        <a:pt x="52" y="3"/>
                      </a:cubicBezTo>
                      <a:close/>
                      <a:moveTo>
                        <a:pt x="38" y="48"/>
                      </a:move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11" y="42"/>
                        <a:pt x="11" y="42"/>
                        <a:pt x="11" y="42"/>
                      </a:cubicBezTo>
                      <a:lnTo>
                        <a:pt x="38" y="48"/>
                      </a:lnTo>
                      <a:close/>
                      <a:moveTo>
                        <a:pt x="14" y="40"/>
                      </a:moveTo>
                      <a:cubicBezTo>
                        <a:pt x="52" y="13"/>
                        <a:pt x="52" y="13"/>
                        <a:pt x="52" y="13"/>
                      </a:cubicBezTo>
                      <a:cubicBezTo>
                        <a:pt x="43" y="41"/>
                        <a:pt x="43" y="41"/>
                        <a:pt x="43" y="41"/>
                      </a:cubicBezTo>
                      <a:lnTo>
                        <a:pt x="14" y="40"/>
                      </a:lnTo>
                      <a:close/>
                      <a:moveTo>
                        <a:pt x="39" y="48"/>
                      </a:moveTo>
                      <a:cubicBezTo>
                        <a:pt x="50" y="50"/>
                        <a:pt x="50" y="50"/>
                        <a:pt x="50" y="50"/>
                      </a:cubicBezTo>
                      <a:cubicBezTo>
                        <a:pt x="51" y="40"/>
                        <a:pt x="51" y="40"/>
                        <a:pt x="51" y="40"/>
                      </a:cubicBezTo>
                      <a:cubicBezTo>
                        <a:pt x="74" y="47"/>
                        <a:pt x="74" y="47"/>
                        <a:pt x="74" y="47"/>
                      </a:cubicBezTo>
                      <a:cubicBezTo>
                        <a:pt x="38" y="72"/>
                        <a:pt x="38" y="72"/>
                        <a:pt x="38" y="72"/>
                      </a:cubicBezTo>
                      <a:lnTo>
                        <a:pt x="39" y="48"/>
                      </a:lnTo>
                      <a:close/>
                      <a:moveTo>
                        <a:pt x="51" y="39"/>
                      </a:moveTo>
                      <a:cubicBezTo>
                        <a:pt x="55" y="11"/>
                        <a:pt x="55" y="11"/>
                        <a:pt x="55" y="11"/>
                      </a:cubicBezTo>
                      <a:cubicBezTo>
                        <a:pt x="75" y="40"/>
                        <a:pt x="75" y="40"/>
                        <a:pt x="75" y="40"/>
                      </a:cubicBezTo>
                      <a:lnTo>
                        <a:pt x="51" y="3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41" name="iṡlîḑè">
                  <a:extLst>
                    <a:ext uri="{FF2B5EF4-FFF2-40B4-BE49-F238E27FC236}">
                      <a16:creationId xmlns:a16="http://schemas.microsoft.com/office/drawing/2014/main" id="{2619F704-3EC3-4CC8-8DDB-E9A4D9E60C7F}"/>
                    </a:ext>
                  </a:extLst>
                </p:cNvPr>
                <p:cNvSpPr/>
                <p:nvPr/>
              </p:nvSpPr>
              <p:spPr bwMode="auto">
                <a:xfrm>
                  <a:off x="10996621" y="1667271"/>
                  <a:ext cx="217264" cy="221178"/>
                </a:xfrm>
                <a:custGeom>
                  <a:avLst/>
                  <a:gdLst>
                    <a:gd name="T0" fmla="*/ 34 w 68"/>
                    <a:gd name="T1" fmla="*/ 0 h 69"/>
                    <a:gd name="T2" fmla="*/ 0 w 68"/>
                    <a:gd name="T3" fmla="*/ 35 h 69"/>
                    <a:gd name="T4" fmla="*/ 34 w 68"/>
                    <a:gd name="T5" fmla="*/ 69 h 69"/>
                    <a:gd name="T6" fmla="*/ 68 w 68"/>
                    <a:gd name="T7" fmla="*/ 35 h 69"/>
                    <a:gd name="T8" fmla="*/ 34 w 68"/>
                    <a:gd name="T9" fmla="*/ 0 h 69"/>
                    <a:gd name="T10" fmla="*/ 34 w 68"/>
                    <a:gd name="T11" fmla="*/ 62 h 69"/>
                    <a:gd name="T12" fmla="*/ 7 w 68"/>
                    <a:gd name="T13" fmla="*/ 35 h 69"/>
                    <a:gd name="T14" fmla="*/ 34 w 68"/>
                    <a:gd name="T15" fmla="*/ 7 h 69"/>
                    <a:gd name="T16" fmla="*/ 62 w 68"/>
                    <a:gd name="T17" fmla="*/ 35 h 69"/>
                    <a:gd name="T18" fmla="*/ 34 w 68"/>
                    <a:gd name="T19" fmla="*/ 62 h 69"/>
                    <a:gd name="T20" fmla="*/ 22 w 68"/>
                    <a:gd name="T21" fmla="*/ 24 h 69"/>
                    <a:gd name="T22" fmla="*/ 36 w 68"/>
                    <a:gd name="T23" fmla="*/ 35 h 69"/>
                    <a:gd name="T24" fmla="*/ 22 w 68"/>
                    <a:gd name="T25" fmla="*/ 45 h 69"/>
                    <a:gd name="T26" fmla="*/ 22 w 68"/>
                    <a:gd name="T27" fmla="*/ 24 h 69"/>
                    <a:gd name="T28" fmla="*/ 39 w 68"/>
                    <a:gd name="T29" fmla="*/ 24 h 69"/>
                    <a:gd name="T30" fmla="*/ 54 w 68"/>
                    <a:gd name="T31" fmla="*/ 35 h 69"/>
                    <a:gd name="T32" fmla="*/ 39 w 68"/>
                    <a:gd name="T33" fmla="*/ 45 h 69"/>
                    <a:gd name="T34" fmla="*/ 39 w 68"/>
                    <a:gd name="T35" fmla="*/ 24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8" h="69">
                      <a:moveTo>
                        <a:pt x="34" y="0"/>
                      </a:moveTo>
                      <a:cubicBezTo>
                        <a:pt x="15" y="0"/>
                        <a:pt x="0" y="16"/>
                        <a:pt x="0" y="35"/>
                      </a:cubicBezTo>
                      <a:cubicBezTo>
                        <a:pt x="0" y="53"/>
                        <a:pt x="15" y="69"/>
                        <a:pt x="34" y="69"/>
                      </a:cubicBezTo>
                      <a:cubicBezTo>
                        <a:pt x="53" y="69"/>
                        <a:pt x="68" y="53"/>
                        <a:pt x="68" y="35"/>
                      </a:cubicBezTo>
                      <a:cubicBezTo>
                        <a:pt x="68" y="16"/>
                        <a:pt x="53" y="0"/>
                        <a:pt x="34" y="0"/>
                      </a:cubicBezTo>
                      <a:close/>
                      <a:moveTo>
                        <a:pt x="34" y="62"/>
                      </a:moveTo>
                      <a:cubicBezTo>
                        <a:pt x="19" y="62"/>
                        <a:pt x="7" y="50"/>
                        <a:pt x="7" y="35"/>
                      </a:cubicBezTo>
                      <a:cubicBezTo>
                        <a:pt x="7" y="19"/>
                        <a:pt x="19" y="7"/>
                        <a:pt x="34" y="7"/>
                      </a:cubicBezTo>
                      <a:cubicBezTo>
                        <a:pt x="50" y="7"/>
                        <a:pt x="62" y="19"/>
                        <a:pt x="62" y="35"/>
                      </a:cubicBezTo>
                      <a:cubicBezTo>
                        <a:pt x="62" y="50"/>
                        <a:pt x="50" y="62"/>
                        <a:pt x="34" y="62"/>
                      </a:cubicBezTo>
                      <a:close/>
                      <a:moveTo>
                        <a:pt x="22" y="24"/>
                      </a:moveTo>
                      <a:cubicBezTo>
                        <a:pt x="36" y="35"/>
                        <a:pt x="36" y="35"/>
                        <a:pt x="36" y="35"/>
                      </a:cubicBezTo>
                      <a:cubicBezTo>
                        <a:pt x="22" y="45"/>
                        <a:pt x="22" y="45"/>
                        <a:pt x="22" y="45"/>
                      </a:cubicBezTo>
                      <a:lnTo>
                        <a:pt x="22" y="24"/>
                      </a:lnTo>
                      <a:close/>
                      <a:moveTo>
                        <a:pt x="39" y="24"/>
                      </a:move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39" y="45"/>
                        <a:pt x="39" y="45"/>
                        <a:pt x="39" y="45"/>
                      </a:cubicBezTo>
                      <a:lnTo>
                        <a:pt x="39" y="2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42" name="íṡḻídê">
                  <a:extLst>
                    <a:ext uri="{FF2B5EF4-FFF2-40B4-BE49-F238E27FC236}">
                      <a16:creationId xmlns:a16="http://schemas.microsoft.com/office/drawing/2014/main" id="{FFFFA80E-7BA5-486F-9E0A-44C99AF8D645}"/>
                    </a:ext>
                  </a:extLst>
                </p:cNvPr>
                <p:cNvSpPr/>
                <p:nvPr/>
              </p:nvSpPr>
              <p:spPr bwMode="auto">
                <a:xfrm>
                  <a:off x="11096444" y="2135072"/>
                  <a:ext cx="172245" cy="197690"/>
                </a:xfrm>
                <a:custGeom>
                  <a:avLst/>
                  <a:gdLst>
                    <a:gd name="T0" fmla="*/ 50 w 54"/>
                    <a:gd name="T1" fmla="*/ 12 h 62"/>
                    <a:gd name="T2" fmla="*/ 42 w 54"/>
                    <a:gd name="T3" fmla="*/ 5 h 62"/>
                    <a:gd name="T4" fmla="*/ 33 w 54"/>
                    <a:gd name="T5" fmla="*/ 0 h 62"/>
                    <a:gd name="T6" fmla="*/ 6 w 54"/>
                    <a:gd name="T7" fmla="*/ 0 h 62"/>
                    <a:gd name="T8" fmla="*/ 0 w 54"/>
                    <a:gd name="T9" fmla="*/ 6 h 62"/>
                    <a:gd name="T10" fmla="*/ 0 w 54"/>
                    <a:gd name="T11" fmla="*/ 56 h 62"/>
                    <a:gd name="T12" fmla="*/ 6 w 54"/>
                    <a:gd name="T13" fmla="*/ 62 h 62"/>
                    <a:gd name="T14" fmla="*/ 48 w 54"/>
                    <a:gd name="T15" fmla="*/ 62 h 62"/>
                    <a:gd name="T16" fmla="*/ 54 w 54"/>
                    <a:gd name="T17" fmla="*/ 56 h 62"/>
                    <a:gd name="T18" fmla="*/ 54 w 54"/>
                    <a:gd name="T19" fmla="*/ 21 h 62"/>
                    <a:gd name="T20" fmla="*/ 50 w 54"/>
                    <a:gd name="T21" fmla="*/ 12 h 62"/>
                    <a:gd name="T22" fmla="*/ 35 w 54"/>
                    <a:gd name="T23" fmla="*/ 9 h 62"/>
                    <a:gd name="T24" fmla="*/ 35 w 54"/>
                    <a:gd name="T25" fmla="*/ 9 h 62"/>
                    <a:gd name="T26" fmla="*/ 37 w 54"/>
                    <a:gd name="T27" fmla="*/ 10 h 62"/>
                    <a:gd name="T28" fmla="*/ 44 w 54"/>
                    <a:gd name="T29" fmla="*/ 17 h 62"/>
                    <a:gd name="T30" fmla="*/ 45 w 54"/>
                    <a:gd name="T31" fmla="*/ 19 h 62"/>
                    <a:gd name="T32" fmla="*/ 46 w 54"/>
                    <a:gd name="T33" fmla="*/ 20 h 62"/>
                    <a:gd name="T34" fmla="*/ 35 w 54"/>
                    <a:gd name="T35" fmla="*/ 20 h 62"/>
                    <a:gd name="T36" fmla="*/ 35 w 54"/>
                    <a:gd name="T37" fmla="*/ 9 h 62"/>
                    <a:gd name="T38" fmla="*/ 46 w 54"/>
                    <a:gd name="T39" fmla="*/ 54 h 62"/>
                    <a:gd name="T40" fmla="*/ 8 w 54"/>
                    <a:gd name="T41" fmla="*/ 54 h 62"/>
                    <a:gd name="T42" fmla="*/ 8 w 54"/>
                    <a:gd name="T43" fmla="*/ 8 h 62"/>
                    <a:gd name="T44" fmla="*/ 31 w 54"/>
                    <a:gd name="T45" fmla="*/ 8 h 62"/>
                    <a:gd name="T46" fmla="*/ 31 w 54"/>
                    <a:gd name="T47" fmla="*/ 23 h 62"/>
                    <a:gd name="T48" fmla="*/ 46 w 54"/>
                    <a:gd name="T49" fmla="*/ 23 h 62"/>
                    <a:gd name="T50" fmla="*/ 46 w 54"/>
                    <a:gd name="T51" fmla="*/ 54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54" h="62">
                      <a:moveTo>
                        <a:pt x="50" y="12"/>
                      </a:move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40" y="2"/>
                        <a:pt x="36" y="0"/>
                        <a:pt x="33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59"/>
                        <a:pt x="3" y="62"/>
                        <a:pt x="6" y="62"/>
                      </a:cubicBezTo>
                      <a:cubicBezTo>
                        <a:pt x="48" y="62"/>
                        <a:pt x="48" y="62"/>
                        <a:pt x="48" y="62"/>
                      </a:cubicBezTo>
                      <a:cubicBezTo>
                        <a:pt x="51" y="62"/>
                        <a:pt x="54" y="59"/>
                        <a:pt x="54" y="56"/>
                      </a:cubicBezTo>
                      <a:cubicBezTo>
                        <a:pt x="54" y="21"/>
                        <a:pt x="54" y="21"/>
                        <a:pt x="54" y="21"/>
                      </a:cubicBezTo>
                      <a:cubicBezTo>
                        <a:pt x="54" y="18"/>
                        <a:pt x="52" y="14"/>
                        <a:pt x="50" y="12"/>
                      </a:cubicBezTo>
                      <a:close/>
                      <a:moveTo>
                        <a:pt x="35" y="9"/>
                      </a:moveTo>
                      <a:cubicBezTo>
                        <a:pt x="35" y="9"/>
                        <a:pt x="35" y="9"/>
                        <a:pt x="35" y="9"/>
                      </a:cubicBezTo>
                      <a:cubicBezTo>
                        <a:pt x="36" y="9"/>
                        <a:pt x="37" y="10"/>
                        <a:pt x="37" y="10"/>
                      </a:cubicBezTo>
                      <a:cubicBezTo>
                        <a:pt x="44" y="17"/>
                        <a:pt x="44" y="17"/>
                        <a:pt x="44" y="17"/>
                      </a:cubicBezTo>
                      <a:cubicBezTo>
                        <a:pt x="45" y="17"/>
                        <a:pt x="45" y="18"/>
                        <a:pt x="45" y="19"/>
                      </a:cubicBezTo>
                      <a:cubicBezTo>
                        <a:pt x="46" y="19"/>
                        <a:pt x="46" y="19"/>
                        <a:pt x="46" y="20"/>
                      </a:cubicBezTo>
                      <a:cubicBezTo>
                        <a:pt x="35" y="20"/>
                        <a:pt x="35" y="20"/>
                        <a:pt x="35" y="20"/>
                      </a:cubicBezTo>
                      <a:lnTo>
                        <a:pt x="35" y="9"/>
                      </a:lnTo>
                      <a:close/>
                      <a:moveTo>
                        <a:pt x="46" y="54"/>
                      </a:move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31" y="8"/>
                        <a:pt x="31" y="8"/>
                        <a:pt x="31" y="8"/>
                      </a:cubicBezTo>
                      <a:cubicBezTo>
                        <a:pt x="31" y="23"/>
                        <a:pt x="31" y="23"/>
                        <a:pt x="31" y="23"/>
                      </a:cubicBezTo>
                      <a:cubicBezTo>
                        <a:pt x="46" y="23"/>
                        <a:pt x="46" y="23"/>
                        <a:pt x="46" y="23"/>
                      </a:cubicBezTo>
                      <a:lnTo>
                        <a:pt x="46" y="5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43" name="ïṥľiḑe">
                  <a:extLst>
                    <a:ext uri="{FF2B5EF4-FFF2-40B4-BE49-F238E27FC236}">
                      <a16:creationId xmlns:a16="http://schemas.microsoft.com/office/drawing/2014/main" id="{2FAA35C4-0853-4837-8C4D-448D899C033A}"/>
                    </a:ext>
                  </a:extLst>
                </p:cNvPr>
                <p:cNvSpPr/>
                <p:nvPr/>
              </p:nvSpPr>
              <p:spPr bwMode="auto">
                <a:xfrm>
                  <a:off x="11082743" y="2730100"/>
                  <a:ext cx="279899" cy="297514"/>
                </a:xfrm>
                <a:custGeom>
                  <a:avLst/>
                  <a:gdLst>
                    <a:gd name="T0" fmla="*/ 78 w 87"/>
                    <a:gd name="T1" fmla="*/ 0 h 93"/>
                    <a:gd name="T2" fmla="*/ 9 w 87"/>
                    <a:gd name="T3" fmla="*/ 0 h 93"/>
                    <a:gd name="T4" fmla="*/ 0 w 87"/>
                    <a:gd name="T5" fmla="*/ 9 h 93"/>
                    <a:gd name="T6" fmla="*/ 0 w 87"/>
                    <a:gd name="T7" fmla="*/ 84 h 93"/>
                    <a:gd name="T8" fmla="*/ 9 w 87"/>
                    <a:gd name="T9" fmla="*/ 93 h 93"/>
                    <a:gd name="T10" fmla="*/ 78 w 87"/>
                    <a:gd name="T11" fmla="*/ 93 h 93"/>
                    <a:gd name="T12" fmla="*/ 87 w 87"/>
                    <a:gd name="T13" fmla="*/ 84 h 93"/>
                    <a:gd name="T14" fmla="*/ 87 w 87"/>
                    <a:gd name="T15" fmla="*/ 9 h 93"/>
                    <a:gd name="T16" fmla="*/ 78 w 87"/>
                    <a:gd name="T17" fmla="*/ 0 h 93"/>
                    <a:gd name="T18" fmla="*/ 75 w 87"/>
                    <a:gd name="T19" fmla="*/ 81 h 93"/>
                    <a:gd name="T20" fmla="*/ 12 w 87"/>
                    <a:gd name="T21" fmla="*/ 81 h 93"/>
                    <a:gd name="T22" fmla="*/ 12 w 87"/>
                    <a:gd name="T23" fmla="*/ 12 h 93"/>
                    <a:gd name="T24" fmla="*/ 75 w 87"/>
                    <a:gd name="T25" fmla="*/ 12 h 93"/>
                    <a:gd name="T26" fmla="*/ 75 w 87"/>
                    <a:gd name="T27" fmla="*/ 81 h 93"/>
                    <a:gd name="T28" fmla="*/ 23 w 87"/>
                    <a:gd name="T29" fmla="*/ 41 h 93"/>
                    <a:gd name="T30" fmla="*/ 64 w 87"/>
                    <a:gd name="T31" fmla="*/ 41 h 93"/>
                    <a:gd name="T32" fmla="*/ 64 w 87"/>
                    <a:gd name="T33" fmla="*/ 46 h 93"/>
                    <a:gd name="T34" fmla="*/ 23 w 87"/>
                    <a:gd name="T35" fmla="*/ 46 h 93"/>
                    <a:gd name="T36" fmla="*/ 23 w 87"/>
                    <a:gd name="T37" fmla="*/ 41 h 93"/>
                    <a:gd name="T38" fmla="*/ 23 w 87"/>
                    <a:gd name="T39" fmla="*/ 52 h 93"/>
                    <a:gd name="T40" fmla="*/ 64 w 87"/>
                    <a:gd name="T41" fmla="*/ 52 h 93"/>
                    <a:gd name="T42" fmla="*/ 64 w 87"/>
                    <a:gd name="T43" fmla="*/ 58 h 93"/>
                    <a:gd name="T44" fmla="*/ 23 w 87"/>
                    <a:gd name="T45" fmla="*/ 58 h 93"/>
                    <a:gd name="T46" fmla="*/ 23 w 87"/>
                    <a:gd name="T47" fmla="*/ 52 h 93"/>
                    <a:gd name="T48" fmla="*/ 23 w 87"/>
                    <a:gd name="T49" fmla="*/ 64 h 93"/>
                    <a:gd name="T50" fmla="*/ 64 w 87"/>
                    <a:gd name="T51" fmla="*/ 64 h 93"/>
                    <a:gd name="T52" fmla="*/ 64 w 87"/>
                    <a:gd name="T53" fmla="*/ 69 h 93"/>
                    <a:gd name="T54" fmla="*/ 23 w 87"/>
                    <a:gd name="T55" fmla="*/ 69 h 93"/>
                    <a:gd name="T56" fmla="*/ 23 w 87"/>
                    <a:gd name="T57" fmla="*/ 64 h 93"/>
                    <a:gd name="T58" fmla="*/ 23 w 87"/>
                    <a:gd name="T59" fmla="*/ 29 h 93"/>
                    <a:gd name="T60" fmla="*/ 64 w 87"/>
                    <a:gd name="T61" fmla="*/ 29 h 93"/>
                    <a:gd name="T62" fmla="*/ 64 w 87"/>
                    <a:gd name="T63" fmla="*/ 35 h 93"/>
                    <a:gd name="T64" fmla="*/ 23 w 87"/>
                    <a:gd name="T65" fmla="*/ 35 h 93"/>
                    <a:gd name="T66" fmla="*/ 23 w 87"/>
                    <a:gd name="T67" fmla="*/ 2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87" h="93">
                      <a:moveTo>
                        <a:pt x="78" y="0"/>
                      </a:move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0" y="4"/>
                        <a:pt x="0" y="9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89"/>
                        <a:pt x="4" y="93"/>
                        <a:pt x="9" y="93"/>
                      </a:cubicBezTo>
                      <a:cubicBezTo>
                        <a:pt x="78" y="93"/>
                        <a:pt x="78" y="93"/>
                        <a:pt x="78" y="93"/>
                      </a:cubicBezTo>
                      <a:cubicBezTo>
                        <a:pt x="83" y="93"/>
                        <a:pt x="87" y="89"/>
                        <a:pt x="87" y="84"/>
                      </a:cubicBezTo>
                      <a:cubicBezTo>
                        <a:pt x="87" y="9"/>
                        <a:pt x="87" y="9"/>
                        <a:pt x="87" y="9"/>
                      </a:cubicBezTo>
                      <a:cubicBezTo>
                        <a:pt x="87" y="4"/>
                        <a:pt x="83" y="0"/>
                        <a:pt x="78" y="0"/>
                      </a:cubicBezTo>
                      <a:close/>
                      <a:moveTo>
                        <a:pt x="75" y="81"/>
                      </a:moveTo>
                      <a:cubicBezTo>
                        <a:pt x="12" y="81"/>
                        <a:pt x="12" y="81"/>
                        <a:pt x="12" y="81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75" y="12"/>
                        <a:pt x="75" y="12"/>
                        <a:pt x="75" y="12"/>
                      </a:cubicBezTo>
                      <a:lnTo>
                        <a:pt x="75" y="81"/>
                      </a:lnTo>
                      <a:close/>
                      <a:moveTo>
                        <a:pt x="23" y="41"/>
                      </a:moveTo>
                      <a:cubicBezTo>
                        <a:pt x="64" y="41"/>
                        <a:pt x="64" y="41"/>
                        <a:pt x="64" y="41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23" y="46"/>
                        <a:pt x="23" y="46"/>
                        <a:pt x="23" y="46"/>
                      </a:cubicBezTo>
                      <a:lnTo>
                        <a:pt x="23" y="41"/>
                      </a:lnTo>
                      <a:close/>
                      <a:moveTo>
                        <a:pt x="23" y="52"/>
                      </a:moveTo>
                      <a:cubicBezTo>
                        <a:pt x="64" y="52"/>
                        <a:pt x="64" y="52"/>
                        <a:pt x="64" y="52"/>
                      </a:cubicBezTo>
                      <a:cubicBezTo>
                        <a:pt x="64" y="58"/>
                        <a:pt x="64" y="58"/>
                        <a:pt x="64" y="58"/>
                      </a:cubicBezTo>
                      <a:cubicBezTo>
                        <a:pt x="23" y="58"/>
                        <a:pt x="23" y="58"/>
                        <a:pt x="23" y="58"/>
                      </a:cubicBezTo>
                      <a:lnTo>
                        <a:pt x="23" y="52"/>
                      </a:lnTo>
                      <a:close/>
                      <a:moveTo>
                        <a:pt x="23" y="64"/>
                      </a:moveTo>
                      <a:cubicBezTo>
                        <a:pt x="64" y="64"/>
                        <a:pt x="64" y="64"/>
                        <a:pt x="64" y="64"/>
                      </a:cubicBezTo>
                      <a:cubicBezTo>
                        <a:pt x="64" y="69"/>
                        <a:pt x="64" y="69"/>
                        <a:pt x="64" y="69"/>
                      </a:cubicBezTo>
                      <a:cubicBezTo>
                        <a:pt x="23" y="69"/>
                        <a:pt x="23" y="69"/>
                        <a:pt x="23" y="69"/>
                      </a:cubicBezTo>
                      <a:lnTo>
                        <a:pt x="23" y="64"/>
                      </a:lnTo>
                      <a:close/>
                      <a:moveTo>
                        <a:pt x="23" y="29"/>
                      </a:moveTo>
                      <a:cubicBezTo>
                        <a:pt x="64" y="29"/>
                        <a:pt x="64" y="29"/>
                        <a:pt x="64" y="29"/>
                      </a:cubicBezTo>
                      <a:cubicBezTo>
                        <a:pt x="64" y="35"/>
                        <a:pt x="64" y="35"/>
                        <a:pt x="64" y="35"/>
                      </a:cubicBezTo>
                      <a:cubicBezTo>
                        <a:pt x="23" y="35"/>
                        <a:pt x="23" y="35"/>
                        <a:pt x="23" y="35"/>
                      </a:cubicBezTo>
                      <a:lnTo>
                        <a:pt x="23" y="2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44" name="iṩļidê">
                  <a:extLst>
                    <a:ext uri="{FF2B5EF4-FFF2-40B4-BE49-F238E27FC236}">
                      <a16:creationId xmlns:a16="http://schemas.microsoft.com/office/drawing/2014/main" id="{0AED2624-8807-4020-9DBD-9BF4417FCA78}"/>
                    </a:ext>
                  </a:extLst>
                </p:cNvPr>
                <p:cNvSpPr/>
                <p:nvPr/>
              </p:nvSpPr>
              <p:spPr bwMode="auto">
                <a:xfrm>
                  <a:off x="11031853" y="3084377"/>
                  <a:ext cx="262282" cy="197690"/>
                </a:xfrm>
                <a:custGeom>
                  <a:avLst/>
                  <a:gdLst>
                    <a:gd name="T0" fmla="*/ 0 w 134"/>
                    <a:gd name="T1" fmla="*/ 0 h 101"/>
                    <a:gd name="T2" fmla="*/ 0 w 134"/>
                    <a:gd name="T3" fmla="*/ 101 h 101"/>
                    <a:gd name="T4" fmla="*/ 134 w 134"/>
                    <a:gd name="T5" fmla="*/ 101 h 101"/>
                    <a:gd name="T6" fmla="*/ 134 w 134"/>
                    <a:gd name="T7" fmla="*/ 0 h 101"/>
                    <a:gd name="T8" fmla="*/ 0 w 134"/>
                    <a:gd name="T9" fmla="*/ 0 h 101"/>
                    <a:gd name="T10" fmla="*/ 25 w 134"/>
                    <a:gd name="T11" fmla="*/ 93 h 101"/>
                    <a:gd name="T12" fmla="*/ 8 w 134"/>
                    <a:gd name="T13" fmla="*/ 93 h 101"/>
                    <a:gd name="T14" fmla="*/ 8 w 134"/>
                    <a:gd name="T15" fmla="*/ 77 h 101"/>
                    <a:gd name="T16" fmla="*/ 25 w 134"/>
                    <a:gd name="T17" fmla="*/ 77 h 101"/>
                    <a:gd name="T18" fmla="*/ 25 w 134"/>
                    <a:gd name="T19" fmla="*/ 93 h 101"/>
                    <a:gd name="T20" fmla="*/ 25 w 134"/>
                    <a:gd name="T21" fmla="*/ 59 h 101"/>
                    <a:gd name="T22" fmla="*/ 8 w 134"/>
                    <a:gd name="T23" fmla="*/ 59 h 101"/>
                    <a:gd name="T24" fmla="*/ 8 w 134"/>
                    <a:gd name="T25" fmla="*/ 43 h 101"/>
                    <a:gd name="T26" fmla="*/ 25 w 134"/>
                    <a:gd name="T27" fmla="*/ 43 h 101"/>
                    <a:gd name="T28" fmla="*/ 25 w 134"/>
                    <a:gd name="T29" fmla="*/ 59 h 101"/>
                    <a:gd name="T30" fmla="*/ 25 w 134"/>
                    <a:gd name="T31" fmla="*/ 26 h 101"/>
                    <a:gd name="T32" fmla="*/ 8 w 134"/>
                    <a:gd name="T33" fmla="*/ 26 h 101"/>
                    <a:gd name="T34" fmla="*/ 8 w 134"/>
                    <a:gd name="T35" fmla="*/ 8 h 101"/>
                    <a:gd name="T36" fmla="*/ 25 w 134"/>
                    <a:gd name="T37" fmla="*/ 8 h 101"/>
                    <a:gd name="T38" fmla="*/ 25 w 134"/>
                    <a:gd name="T39" fmla="*/ 26 h 101"/>
                    <a:gd name="T40" fmla="*/ 102 w 134"/>
                    <a:gd name="T41" fmla="*/ 93 h 101"/>
                    <a:gd name="T42" fmla="*/ 35 w 134"/>
                    <a:gd name="T43" fmla="*/ 93 h 101"/>
                    <a:gd name="T44" fmla="*/ 35 w 134"/>
                    <a:gd name="T45" fmla="*/ 8 h 101"/>
                    <a:gd name="T46" fmla="*/ 102 w 134"/>
                    <a:gd name="T47" fmla="*/ 8 h 101"/>
                    <a:gd name="T48" fmla="*/ 102 w 134"/>
                    <a:gd name="T49" fmla="*/ 93 h 101"/>
                    <a:gd name="T50" fmla="*/ 126 w 134"/>
                    <a:gd name="T51" fmla="*/ 93 h 101"/>
                    <a:gd name="T52" fmla="*/ 110 w 134"/>
                    <a:gd name="T53" fmla="*/ 93 h 101"/>
                    <a:gd name="T54" fmla="*/ 110 w 134"/>
                    <a:gd name="T55" fmla="*/ 77 h 101"/>
                    <a:gd name="T56" fmla="*/ 126 w 134"/>
                    <a:gd name="T57" fmla="*/ 77 h 101"/>
                    <a:gd name="T58" fmla="*/ 126 w 134"/>
                    <a:gd name="T59" fmla="*/ 93 h 101"/>
                    <a:gd name="T60" fmla="*/ 126 w 134"/>
                    <a:gd name="T61" fmla="*/ 59 h 101"/>
                    <a:gd name="T62" fmla="*/ 110 w 134"/>
                    <a:gd name="T63" fmla="*/ 59 h 101"/>
                    <a:gd name="T64" fmla="*/ 110 w 134"/>
                    <a:gd name="T65" fmla="*/ 43 h 101"/>
                    <a:gd name="T66" fmla="*/ 126 w 134"/>
                    <a:gd name="T67" fmla="*/ 43 h 101"/>
                    <a:gd name="T68" fmla="*/ 126 w 134"/>
                    <a:gd name="T69" fmla="*/ 59 h 101"/>
                    <a:gd name="T70" fmla="*/ 126 w 134"/>
                    <a:gd name="T71" fmla="*/ 26 h 101"/>
                    <a:gd name="T72" fmla="*/ 110 w 134"/>
                    <a:gd name="T73" fmla="*/ 26 h 101"/>
                    <a:gd name="T74" fmla="*/ 110 w 134"/>
                    <a:gd name="T75" fmla="*/ 8 h 101"/>
                    <a:gd name="T76" fmla="*/ 126 w 134"/>
                    <a:gd name="T77" fmla="*/ 8 h 101"/>
                    <a:gd name="T78" fmla="*/ 126 w 134"/>
                    <a:gd name="T79" fmla="*/ 26 h 101"/>
                    <a:gd name="T80" fmla="*/ 51 w 134"/>
                    <a:gd name="T81" fmla="*/ 26 h 101"/>
                    <a:gd name="T82" fmla="*/ 51 w 134"/>
                    <a:gd name="T83" fmla="*/ 77 h 101"/>
                    <a:gd name="T84" fmla="*/ 84 w 134"/>
                    <a:gd name="T85" fmla="*/ 51 h 101"/>
                    <a:gd name="T86" fmla="*/ 51 w 134"/>
                    <a:gd name="T87" fmla="*/ 26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4" h="101">
                      <a:moveTo>
                        <a:pt x="0" y="0"/>
                      </a:moveTo>
                      <a:lnTo>
                        <a:pt x="0" y="101"/>
                      </a:lnTo>
                      <a:lnTo>
                        <a:pt x="134" y="101"/>
                      </a:lnTo>
                      <a:lnTo>
                        <a:pt x="134" y="0"/>
                      </a:lnTo>
                      <a:lnTo>
                        <a:pt x="0" y="0"/>
                      </a:lnTo>
                      <a:close/>
                      <a:moveTo>
                        <a:pt x="25" y="93"/>
                      </a:moveTo>
                      <a:lnTo>
                        <a:pt x="8" y="93"/>
                      </a:lnTo>
                      <a:lnTo>
                        <a:pt x="8" y="77"/>
                      </a:lnTo>
                      <a:lnTo>
                        <a:pt x="25" y="77"/>
                      </a:lnTo>
                      <a:lnTo>
                        <a:pt x="25" y="93"/>
                      </a:lnTo>
                      <a:close/>
                      <a:moveTo>
                        <a:pt x="25" y="59"/>
                      </a:moveTo>
                      <a:lnTo>
                        <a:pt x="8" y="59"/>
                      </a:lnTo>
                      <a:lnTo>
                        <a:pt x="8" y="43"/>
                      </a:lnTo>
                      <a:lnTo>
                        <a:pt x="25" y="43"/>
                      </a:lnTo>
                      <a:lnTo>
                        <a:pt x="25" y="59"/>
                      </a:lnTo>
                      <a:close/>
                      <a:moveTo>
                        <a:pt x="25" y="26"/>
                      </a:moveTo>
                      <a:lnTo>
                        <a:pt x="8" y="26"/>
                      </a:lnTo>
                      <a:lnTo>
                        <a:pt x="8" y="8"/>
                      </a:lnTo>
                      <a:lnTo>
                        <a:pt x="25" y="8"/>
                      </a:lnTo>
                      <a:lnTo>
                        <a:pt x="25" y="26"/>
                      </a:lnTo>
                      <a:close/>
                      <a:moveTo>
                        <a:pt x="102" y="93"/>
                      </a:moveTo>
                      <a:lnTo>
                        <a:pt x="35" y="93"/>
                      </a:lnTo>
                      <a:lnTo>
                        <a:pt x="35" y="8"/>
                      </a:lnTo>
                      <a:lnTo>
                        <a:pt x="102" y="8"/>
                      </a:lnTo>
                      <a:lnTo>
                        <a:pt x="102" y="93"/>
                      </a:lnTo>
                      <a:close/>
                      <a:moveTo>
                        <a:pt x="126" y="93"/>
                      </a:moveTo>
                      <a:lnTo>
                        <a:pt x="110" y="93"/>
                      </a:lnTo>
                      <a:lnTo>
                        <a:pt x="110" y="77"/>
                      </a:lnTo>
                      <a:lnTo>
                        <a:pt x="126" y="77"/>
                      </a:lnTo>
                      <a:lnTo>
                        <a:pt x="126" y="93"/>
                      </a:lnTo>
                      <a:close/>
                      <a:moveTo>
                        <a:pt x="126" y="59"/>
                      </a:moveTo>
                      <a:lnTo>
                        <a:pt x="110" y="59"/>
                      </a:lnTo>
                      <a:lnTo>
                        <a:pt x="110" y="43"/>
                      </a:lnTo>
                      <a:lnTo>
                        <a:pt x="126" y="43"/>
                      </a:lnTo>
                      <a:lnTo>
                        <a:pt x="126" y="59"/>
                      </a:lnTo>
                      <a:close/>
                      <a:moveTo>
                        <a:pt x="126" y="26"/>
                      </a:moveTo>
                      <a:lnTo>
                        <a:pt x="110" y="26"/>
                      </a:lnTo>
                      <a:lnTo>
                        <a:pt x="110" y="8"/>
                      </a:lnTo>
                      <a:lnTo>
                        <a:pt x="126" y="8"/>
                      </a:lnTo>
                      <a:lnTo>
                        <a:pt x="126" y="26"/>
                      </a:lnTo>
                      <a:close/>
                      <a:moveTo>
                        <a:pt x="51" y="26"/>
                      </a:moveTo>
                      <a:lnTo>
                        <a:pt x="51" y="77"/>
                      </a:lnTo>
                      <a:lnTo>
                        <a:pt x="84" y="51"/>
                      </a:lnTo>
                      <a:lnTo>
                        <a:pt x="51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45" name="iS1îḋè">
                  <a:extLst>
                    <a:ext uri="{FF2B5EF4-FFF2-40B4-BE49-F238E27FC236}">
                      <a16:creationId xmlns:a16="http://schemas.microsoft.com/office/drawing/2014/main" id="{EEA2F7AD-972D-480C-9B4F-3908B05B1094}"/>
                    </a:ext>
                  </a:extLst>
                </p:cNvPr>
                <p:cNvSpPr/>
                <p:nvPr/>
              </p:nvSpPr>
              <p:spPr bwMode="auto">
                <a:xfrm>
                  <a:off x="11333281" y="3027613"/>
                  <a:ext cx="156586" cy="146799"/>
                </a:xfrm>
                <a:custGeom>
                  <a:avLst/>
                  <a:gdLst>
                    <a:gd name="T0" fmla="*/ 80 w 80"/>
                    <a:gd name="T1" fmla="*/ 29 h 75"/>
                    <a:gd name="T2" fmla="*/ 52 w 80"/>
                    <a:gd name="T3" fmla="*/ 24 h 75"/>
                    <a:gd name="T4" fmla="*/ 41 w 80"/>
                    <a:gd name="T5" fmla="*/ 0 h 75"/>
                    <a:gd name="T6" fmla="*/ 28 w 80"/>
                    <a:gd name="T7" fmla="*/ 24 h 75"/>
                    <a:gd name="T8" fmla="*/ 0 w 80"/>
                    <a:gd name="T9" fmla="*/ 29 h 75"/>
                    <a:gd name="T10" fmla="*/ 19 w 80"/>
                    <a:gd name="T11" fmla="*/ 49 h 75"/>
                    <a:gd name="T12" fmla="*/ 15 w 80"/>
                    <a:gd name="T13" fmla="*/ 75 h 75"/>
                    <a:gd name="T14" fmla="*/ 41 w 80"/>
                    <a:gd name="T15" fmla="*/ 62 h 75"/>
                    <a:gd name="T16" fmla="*/ 65 w 80"/>
                    <a:gd name="T17" fmla="*/ 75 h 75"/>
                    <a:gd name="T18" fmla="*/ 60 w 80"/>
                    <a:gd name="T19" fmla="*/ 49 h 75"/>
                    <a:gd name="T20" fmla="*/ 80 w 80"/>
                    <a:gd name="T21" fmla="*/ 29 h 75"/>
                    <a:gd name="T22" fmla="*/ 41 w 80"/>
                    <a:gd name="T23" fmla="*/ 57 h 75"/>
                    <a:gd name="T24" fmla="*/ 23 w 80"/>
                    <a:gd name="T25" fmla="*/ 65 h 75"/>
                    <a:gd name="T26" fmla="*/ 26 w 80"/>
                    <a:gd name="T27" fmla="*/ 45 h 75"/>
                    <a:gd name="T28" fmla="*/ 11 w 80"/>
                    <a:gd name="T29" fmla="*/ 32 h 75"/>
                    <a:gd name="T30" fmla="*/ 31 w 80"/>
                    <a:gd name="T31" fmla="*/ 29 h 75"/>
                    <a:gd name="T32" fmla="*/ 41 w 80"/>
                    <a:gd name="T33" fmla="*/ 11 h 75"/>
                    <a:gd name="T34" fmla="*/ 49 w 80"/>
                    <a:gd name="T35" fmla="*/ 29 h 75"/>
                    <a:gd name="T36" fmla="*/ 68 w 80"/>
                    <a:gd name="T37" fmla="*/ 32 h 75"/>
                    <a:gd name="T38" fmla="*/ 54 w 80"/>
                    <a:gd name="T39" fmla="*/ 45 h 75"/>
                    <a:gd name="T40" fmla="*/ 57 w 80"/>
                    <a:gd name="T41" fmla="*/ 65 h 75"/>
                    <a:gd name="T42" fmla="*/ 41 w 80"/>
                    <a:gd name="T43" fmla="*/ 57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0" h="75">
                      <a:moveTo>
                        <a:pt x="80" y="29"/>
                      </a:moveTo>
                      <a:lnTo>
                        <a:pt x="52" y="24"/>
                      </a:lnTo>
                      <a:lnTo>
                        <a:pt x="41" y="0"/>
                      </a:lnTo>
                      <a:lnTo>
                        <a:pt x="28" y="24"/>
                      </a:lnTo>
                      <a:lnTo>
                        <a:pt x="0" y="29"/>
                      </a:lnTo>
                      <a:lnTo>
                        <a:pt x="19" y="49"/>
                      </a:lnTo>
                      <a:lnTo>
                        <a:pt x="15" y="75"/>
                      </a:lnTo>
                      <a:lnTo>
                        <a:pt x="41" y="62"/>
                      </a:lnTo>
                      <a:lnTo>
                        <a:pt x="65" y="75"/>
                      </a:lnTo>
                      <a:lnTo>
                        <a:pt x="60" y="49"/>
                      </a:lnTo>
                      <a:lnTo>
                        <a:pt x="80" y="29"/>
                      </a:lnTo>
                      <a:close/>
                      <a:moveTo>
                        <a:pt x="41" y="57"/>
                      </a:moveTo>
                      <a:lnTo>
                        <a:pt x="23" y="65"/>
                      </a:lnTo>
                      <a:lnTo>
                        <a:pt x="26" y="45"/>
                      </a:lnTo>
                      <a:lnTo>
                        <a:pt x="11" y="32"/>
                      </a:lnTo>
                      <a:lnTo>
                        <a:pt x="31" y="29"/>
                      </a:lnTo>
                      <a:lnTo>
                        <a:pt x="41" y="11"/>
                      </a:lnTo>
                      <a:lnTo>
                        <a:pt x="49" y="29"/>
                      </a:lnTo>
                      <a:lnTo>
                        <a:pt x="68" y="32"/>
                      </a:lnTo>
                      <a:lnTo>
                        <a:pt x="54" y="45"/>
                      </a:lnTo>
                      <a:lnTo>
                        <a:pt x="57" y="65"/>
                      </a:lnTo>
                      <a:lnTo>
                        <a:pt x="41" y="5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46" name="îsḷïḑé">
                  <a:extLst>
                    <a:ext uri="{FF2B5EF4-FFF2-40B4-BE49-F238E27FC236}">
                      <a16:creationId xmlns:a16="http://schemas.microsoft.com/office/drawing/2014/main" id="{969C98ED-DEA7-4986-A0D5-DBB0116867EE}"/>
                    </a:ext>
                  </a:extLst>
                </p:cNvPr>
                <p:cNvSpPr/>
                <p:nvPr/>
              </p:nvSpPr>
              <p:spPr bwMode="auto">
                <a:xfrm>
                  <a:off x="10818503" y="1526343"/>
                  <a:ext cx="191818" cy="207477"/>
                </a:xfrm>
                <a:custGeom>
                  <a:avLst/>
                  <a:gdLst>
                    <a:gd name="T0" fmla="*/ 48 w 60"/>
                    <a:gd name="T1" fmla="*/ 11 h 65"/>
                    <a:gd name="T2" fmla="*/ 60 w 60"/>
                    <a:gd name="T3" fmla="*/ 6 h 65"/>
                    <a:gd name="T4" fmla="*/ 60 w 60"/>
                    <a:gd name="T5" fmla="*/ 44 h 65"/>
                    <a:gd name="T6" fmla="*/ 48 w 60"/>
                    <a:gd name="T7" fmla="*/ 48 h 65"/>
                    <a:gd name="T8" fmla="*/ 36 w 60"/>
                    <a:gd name="T9" fmla="*/ 45 h 65"/>
                    <a:gd name="T10" fmla="*/ 24 w 60"/>
                    <a:gd name="T11" fmla="*/ 41 h 65"/>
                    <a:gd name="T12" fmla="*/ 12 w 60"/>
                    <a:gd name="T13" fmla="*/ 46 h 65"/>
                    <a:gd name="T14" fmla="*/ 12 w 60"/>
                    <a:gd name="T15" fmla="*/ 8 h 65"/>
                    <a:gd name="T16" fmla="*/ 24 w 60"/>
                    <a:gd name="T17" fmla="*/ 4 h 65"/>
                    <a:gd name="T18" fmla="*/ 36 w 60"/>
                    <a:gd name="T19" fmla="*/ 7 h 65"/>
                    <a:gd name="T20" fmla="*/ 48 w 60"/>
                    <a:gd name="T21" fmla="*/ 11 h 65"/>
                    <a:gd name="T22" fmla="*/ 4 w 60"/>
                    <a:gd name="T23" fmla="*/ 0 h 65"/>
                    <a:gd name="T24" fmla="*/ 8 w 60"/>
                    <a:gd name="T25" fmla="*/ 4 h 65"/>
                    <a:gd name="T26" fmla="*/ 8 w 60"/>
                    <a:gd name="T27" fmla="*/ 65 h 65"/>
                    <a:gd name="T28" fmla="*/ 0 w 60"/>
                    <a:gd name="T29" fmla="*/ 65 h 65"/>
                    <a:gd name="T30" fmla="*/ 0 w 60"/>
                    <a:gd name="T31" fmla="*/ 4 h 65"/>
                    <a:gd name="T32" fmla="*/ 4 w 60"/>
                    <a:gd name="T33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0" h="65">
                      <a:moveTo>
                        <a:pt x="48" y="11"/>
                      </a:moveTo>
                      <a:cubicBezTo>
                        <a:pt x="53" y="11"/>
                        <a:pt x="58" y="8"/>
                        <a:pt x="60" y="6"/>
                      </a:cubicBezTo>
                      <a:cubicBezTo>
                        <a:pt x="60" y="44"/>
                        <a:pt x="60" y="44"/>
                        <a:pt x="60" y="44"/>
                      </a:cubicBezTo>
                      <a:cubicBezTo>
                        <a:pt x="58" y="46"/>
                        <a:pt x="53" y="48"/>
                        <a:pt x="48" y="48"/>
                      </a:cubicBezTo>
                      <a:cubicBezTo>
                        <a:pt x="43" y="48"/>
                        <a:pt x="39" y="47"/>
                        <a:pt x="36" y="45"/>
                      </a:cubicBezTo>
                      <a:cubicBezTo>
                        <a:pt x="33" y="43"/>
                        <a:pt x="29" y="41"/>
                        <a:pt x="24" y="41"/>
                      </a:cubicBezTo>
                      <a:cubicBezTo>
                        <a:pt x="19" y="41"/>
                        <a:pt x="15" y="44"/>
                        <a:pt x="12" y="46"/>
                      </a:cubicBezTo>
                      <a:cubicBezTo>
                        <a:pt x="12" y="8"/>
                        <a:pt x="12" y="8"/>
                        <a:pt x="12" y="8"/>
                      </a:cubicBezTo>
                      <a:cubicBezTo>
                        <a:pt x="15" y="6"/>
                        <a:pt x="19" y="4"/>
                        <a:pt x="24" y="4"/>
                      </a:cubicBezTo>
                      <a:cubicBezTo>
                        <a:pt x="29" y="4"/>
                        <a:pt x="33" y="5"/>
                        <a:pt x="36" y="7"/>
                      </a:cubicBezTo>
                      <a:cubicBezTo>
                        <a:pt x="39" y="9"/>
                        <a:pt x="43" y="11"/>
                        <a:pt x="48" y="11"/>
                      </a:cubicBezTo>
                      <a:close/>
                      <a:moveTo>
                        <a:pt x="4" y="0"/>
                      </a:moveTo>
                      <a:cubicBezTo>
                        <a:pt x="6" y="0"/>
                        <a:pt x="8" y="1"/>
                        <a:pt x="8" y="4"/>
                      </a:cubicBezTo>
                      <a:cubicBezTo>
                        <a:pt x="8" y="65"/>
                        <a:pt x="8" y="65"/>
                        <a:pt x="8" y="65"/>
                      </a:cubicBezTo>
                      <a:cubicBezTo>
                        <a:pt x="0" y="65"/>
                        <a:pt x="0" y="65"/>
                        <a:pt x="0" y="65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1"/>
                        <a:pt x="1" y="0"/>
                        <a:pt x="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47" name="îśľíḑè">
                  <a:extLst>
                    <a:ext uri="{FF2B5EF4-FFF2-40B4-BE49-F238E27FC236}">
                      <a16:creationId xmlns:a16="http://schemas.microsoft.com/office/drawing/2014/main" id="{93BE06CA-9E52-4417-877F-37C7CC8A2403}"/>
                    </a:ext>
                  </a:extLst>
                </p:cNvPr>
                <p:cNvSpPr/>
                <p:nvPr/>
              </p:nvSpPr>
              <p:spPr bwMode="auto">
                <a:xfrm>
                  <a:off x="10575795" y="1424562"/>
                  <a:ext cx="203562" cy="207477"/>
                </a:xfrm>
                <a:custGeom>
                  <a:avLst/>
                  <a:gdLst>
                    <a:gd name="T0" fmla="*/ 54 w 64"/>
                    <a:gd name="T1" fmla="*/ 0 h 65"/>
                    <a:gd name="T2" fmla="*/ 44 w 64"/>
                    <a:gd name="T3" fmla="*/ 11 h 65"/>
                    <a:gd name="T4" fmla="*/ 44 w 64"/>
                    <a:gd name="T5" fmla="*/ 41 h 65"/>
                    <a:gd name="T6" fmla="*/ 52 w 64"/>
                    <a:gd name="T7" fmla="*/ 41 h 65"/>
                    <a:gd name="T8" fmla="*/ 52 w 64"/>
                    <a:gd name="T9" fmla="*/ 65 h 65"/>
                    <a:gd name="T10" fmla="*/ 64 w 64"/>
                    <a:gd name="T11" fmla="*/ 65 h 65"/>
                    <a:gd name="T12" fmla="*/ 64 w 64"/>
                    <a:gd name="T13" fmla="*/ 11 h 65"/>
                    <a:gd name="T14" fmla="*/ 54 w 64"/>
                    <a:gd name="T15" fmla="*/ 0 h 65"/>
                    <a:gd name="T16" fmla="*/ 26 w 64"/>
                    <a:gd name="T17" fmla="*/ 0 h 65"/>
                    <a:gd name="T18" fmla="*/ 24 w 64"/>
                    <a:gd name="T19" fmla="*/ 2 h 65"/>
                    <a:gd name="T20" fmla="*/ 24 w 64"/>
                    <a:gd name="T21" fmla="*/ 17 h 65"/>
                    <a:gd name="T22" fmla="*/ 22 w 64"/>
                    <a:gd name="T23" fmla="*/ 18 h 65"/>
                    <a:gd name="T24" fmla="*/ 20 w 64"/>
                    <a:gd name="T25" fmla="*/ 17 h 65"/>
                    <a:gd name="T26" fmla="*/ 20 w 64"/>
                    <a:gd name="T27" fmla="*/ 2 h 65"/>
                    <a:gd name="T28" fmla="*/ 18 w 64"/>
                    <a:gd name="T29" fmla="*/ 0 h 65"/>
                    <a:gd name="T30" fmla="*/ 16 w 64"/>
                    <a:gd name="T31" fmla="*/ 2 h 65"/>
                    <a:gd name="T32" fmla="*/ 16 w 64"/>
                    <a:gd name="T33" fmla="*/ 17 h 65"/>
                    <a:gd name="T34" fmla="*/ 14 w 64"/>
                    <a:gd name="T35" fmla="*/ 18 h 65"/>
                    <a:gd name="T36" fmla="*/ 12 w 64"/>
                    <a:gd name="T37" fmla="*/ 17 h 65"/>
                    <a:gd name="T38" fmla="*/ 12 w 64"/>
                    <a:gd name="T39" fmla="*/ 2 h 65"/>
                    <a:gd name="T40" fmla="*/ 10 w 64"/>
                    <a:gd name="T41" fmla="*/ 0 h 65"/>
                    <a:gd name="T42" fmla="*/ 8 w 64"/>
                    <a:gd name="T43" fmla="*/ 2 h 65"/>
                    <a:gd name="T44" fmla="*/ 8 w 64"/>
                    <a:gd name="T45" fmla="*/ 17 h 65"/>
                    <a:gd name="T46" fmla="*/ 6 w 64"/>
                    <a:gd name="T47" fmla="*/ 18 h 65"/>
                    <a:gd name="T48" fmla="*/ 4 w 64"/>
                    <a:gd name="T49" fmla="*/ 17 h 65"/>
                    <a:gd name="T50" fmla="*/ 4 w 64"/>
                    <a:gd name="T51" fmla="*/ 2 h 65"/>
                    <a:gd name="T52" fmla="*/ 2 w 64"/>
                    <a:gd name="T53" fmla="*/ 0 h 65"/>
                    <a:gd name="T54" fmla="*/ 0 w 64"/>
                    <a:gd name="T55" fmla="*/ 2 h 65"/>
                    <a:gd name="T56" fmla="*/ 0 w 64"/>
                    <a:gd name="T57" fmla="*/ 17 h 65"/>
                    <a:gd name="T58" fmla="*/ 0 w 64"/>
                    <a:gd name="T59" fmla="*/ 21 h 65"/>
                    <a:gd name="T60" fmla="*/ 3 w 64"/>
                    <a:gd name="T61" fmla="*/ 25 h 65"/>
                    <a:gd name="T62" fmla="*/ 8 w 64"/>
                    <a:gd name="T63" fmla="*/ 33 h 65"/>
                    <a:gd name="T64" fmla="*/ 8 w 64"/>
                    <a:gd name="T65" fmla="*/ 65 h 65"/>
                    <a:gd name="T66" fmla="*/ 20 w 64"/>
                    <a:gd name="T67" fmla="*/ 65 h 65"/>
                    <a:gd name="T68" fmla="*/ 20 w 64"/>
                    <a:gd name="T69" fmla="*/ 33 h 65"/>
                    <a:gd name="T70" fmla="*/ 25 w 64"/>
                    <a:gd name="T71" fmla="*/ 25 h 65"/>
                    <a:gd name="T72" fmla="*/ 28 w 64"/>
                    <a:gd name="T73" fmla="*/ 21 h 65"/>
                    <a:gd name="T74" fmla="*/ 28 w 64"/>
                    <a:gd name="T75" fmla="*/ 17 h 65"/>
                    <a:gd name="T76" fmla="*/ 28 w 64"/>
                    <a:gd name="T77" fmla="*/ 2 h 65"/>
                    <a:gd name="T78" fmla="*/ 26 w 64"/>
                    <a:gd name="T79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64" h="65">
                      <a:moveTo>
                        <a:pt x="54" y="0"/>
                      </a:moveTo>
                      <a:cubicBezTo>
                        <a:pt x="49" y="0"/>
                        <a:pt x="44" y="5"/>
                        <a:pt x="44" y="11"/>
                      </a:cubicBezTo>
                      <a:cubicBezTo>
                        <a:pt x="44" y="41"/>
                        <a:pt x="44" y="41"/>
                        <a:pt x="44" y="41"/>
                      </a:cubicBezTo>
                      <a:cubicBezTo>
                        <a:pt x="52" y="41"/>
                        <a:pt x="52" y="41"/>
                        <a:pt x="52" y="41"/>
                      </a:cubicBezTo>
                      <a:cubicBezTo>
                        <a:pt x="52" y="65"/>
                        <a:pt x="52" y="65"/>
                        <a:pt x="52" y="65"/>
                      </a:cubicBezTo>
                      <a:cubicBezTo>
                        <a:pt x="64" y="65"/>
                        <a:pt x="64" y="65"/>
                        <a:pt x="64" y="65"/>
                      </a:cubicBezTo>
                      <a:cubicBezTo>
                        <a:pt x="64" y="11"/>
                        <a:pt x="64" y="11"/>
                        <a:pt x="64" y="11"/>
                      </a:cubicBezTo>
                      <a:cubicBezTo>
                        <a:pt x="64" y="5"/>
                        <a:pt x="60" y="0"/>
                        <a:pt x="54" y="0"/>
                      </a:cubicBezTo>
                      <a:close/>
                      <a:moveTo>
                        <a:pt x="26" y="0"/>
                      </a:moveTo>
                      <a:cubicBezTo>
                        <a:pt x="25" y="0"/>
                        <a:pt x="24" y="1"/>
                        <a:pt x="24" y="2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24" y="17"/>
                        <a:pt x="23" y="18"/>
                        <a:pt x="22" y="18"/>
                      </a:cubicBezTo>
                      <a:cubicBezTo>
                        <a:pt x="21" y="18"/>
                        <a:pt x="20" y="17"/>
                        <a:pt x="20" y="17"/>
                      </a:cubicBezTo>
                      <a:cubicBezTo>
                        <a:pt x="20" y="2"/>
                        <a:pt x="20" y="2"/>
                        <a:pt x="20" y="2"/>
                      </a:cubicBezTo>
                      <a:cubicBezTo>
                        <a:pt x="20" y="1"/>
                        <a:pt x="19" y="0"/>
                        <a:pt x="18" y="0"/>
                      </a:cubicBezTo>
                      <a:cubicBezTo>
                        <a:pt x="17" y="0"/>
                        <a:pt x="16" y="1"/>
                        <a:pt x="16" y="2"/>
                      </a:cubicBezTo>
                      <a:cubicBezTo>
                        <a:pt x="16" y="17"/>
                        <a:pt x="16" y="17"/>
                        <a:pt x="16" y="17"/>
                      </a:cubicBezTo>
                      <a:cubicBezTo>
                        <a:pt x="16" y="17"/>
                        <a:pt x="15" y="18"/>
                        <a:pt x="14" y="18"/>
                      </a:cubicBezTo>
                      <a:cubicBezTo>
                        <a:pt x="13" y="18"/>
                        <a:pt x="12" y="17"/>
                        <a:pt x="12" y="17"/>
                      </a:cubicBezTo>
                      <a:cubicBezTo>
                        <a:pt x="12" y="2"/>
                        <a:pt x="12" y="2"/>
                        <a:pt x="12" y="2"/>
                      </a:cubicBezTo>
                      <a:cubicBezTo>
                        <a:pt x="12" y="1"/>
                        <a:pt x="11" y="0"/>
                        <a:pt x="10" y="0"/>
                      </a:cubicBezTo>
                      <a:cubicBezTo>
                        <a:pt x="9" y="0"/>
                        <a:pt x="8" y="1"/>
                        <a:pt x="8" y="2"/>
                      </a:cubicBezTo>
                      <a:cubicBezTo>
                        <a:pt x="8" y="17"/>
                        <a:pt x="8" y="17"/>
                        <a:pt x="8" y="17"/>
                      </a:cubicBezTo>
                      <a:cubicBezTo>
                        <a:pt x="8" y="17"/>
                        <a:pt x="7" y="18"/>
                        <a:pt x="6" y="18"/>
                      </a:cubicBezTo>
                      <a:cubicBezTo>
                        <a:pt x="5" y="18"/>
                        <a:pt x="4" y="17"/>
                        <a:pt x="4" y="17"/>
                      </a:cubicBezTo>
                      <a:cubicBezTo>
                        <a:pt x="4" y="2"/>
                        <a:pt x="4" y="2"/>
                        <a:pt x="4" y="2"/>
                      </a:cubicBezTo>
                      <a:cubicBezTo>
                        <a:pt x="4" y="1"/>
                        <a:pt x="3" y="0"/>
                        <a:pt x="2" y="0"/>
                      </a:cubicBezTo>
                      <a:cubicBezTo>
                        <a:pt x="0" y="0"/>
                        <a:pt x="0" y="1"/>
                        <a:pt x="0" y="2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2"/>
                        <a:pt x="1" y="23"/>
                        <a:pt x="3" y="25"/>
                      </a:cubicBezTo>
                      <a:cubicBezTo>
                        <a:pt x="5" y="26"/>
                        <a:pt x="8" y="28"/>
                        <a:pt x="8" y="33"/>
                      </a:cubicBezTo>
                      <a:cubicBezTo>
                        <a:pt x="8" y="65"/>
                        <a:pt x="8" y="65"/>
                        <a:pt x="8" y="65"/>
                      </a:cubicBezTo>
                      <a:cubicBezTo>
                        <a:pt x="20" y="65"/>
                        <a:pt x="20" y="65"/>
                        <a:pt x="20" y="65"/>
                      </a:cubicBezTo>
                      <a:cubicBezTo>
                        <a:pt x="20" y="33"/>
                        <a:pt x="20" y="33"/>
                        <a:pt x="20" y="33"/>
                      </a:cubicBezTo>
                      <a:cubicBezTo>
                        <a:pt x="20" y="28"/>
                        <a:pt x="22" y="26"/>
                        <a:pt x="25" y="25"/>
                      </a:cubicBezTo>
                      <a:cubicBezTo>
                        <a:pt x="26" y="23"/>
                        <a:pt x="28" y="22"/>
                        <a:pt x="28" y="21"/>
                      </a:cubicBezTo>
                      <a:cubicBezTo>
                        <a:pt x="28" y="17"/>
                        <a:pt x="28" y="17"/>
                        <a:pt x="28" y="17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8" y="1"/>
                        <a:pt x="27" y="0"/>
                        <a:pt x="2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48" name="î$ḷiḓé">
                  <a:extLst>
                    <a:ext uri="{FF2B5EF4-FFF2-40B4-BE49-F238E27FC236}">
                      <a16:creationId xmlns:a16="http://schemas.microsoft.com/office/drawing/2014/main" id="{808A0A9A-EB74-4E09-9D75-2B7575C3D6DF}"/>
                    </a:ext>
                  </a:extLst>
                </p:cNvPr>
                <p:cNvSpPr/>
                <p:nvPr/>
              </p:nvSpPr>
              <p:spPr bwMode="auto">
                <a:xfrm>
                  <a:off x="10977048" y="3327085"/>
                  <a:ext cx="236837" cy="266197"/>
                </a:xfrm>
                <a:custGeom>
                  <a:avLst/>
                  <a:gdLst>
                    <a:gd name="T0" fmla="*/ 58 w 74"/>
                    <a:gd name="T1" fmla="*/ 25 h 83"/>
                    <a:gd name="T2" fmla="*/ 63 w 74"/>
                    <a:gd name="T3" fmla="*/ 22 h 83"/>
                    <a:gd name="T4" fmla="*/ 68 w 74"/>
                    <a:gd name="T5" fmla="*/ 12 h 83"/>
                    <a:gd name="T6" fmla="*/ 65 w 74"/>
                    <a:gd name="T7" fmla="*/ 3 h 83"/>
                    <a:gd name="T8" fmla="*/ 58 w 74"/>
                    <a:gd name="T9" fmla="*/ 0 h 83"/>
                    <a:gd name="T10" fmla="*/ 46 w 74"/>
                    <a:gd name="T11" fmla="*/ 6 h 83"/>
                    <a:gd name="T12" fmla="*/ 36 w 74"/>
                    <a:gd name="T13" fmla="*/ 24 h 83"/>
                    <a:gd name="T14" fmla="*/ 27 w 74"/>
                    <a:gd name="T15" fmla="*/ 6 h 83"/>
                    <a:gd name="T16" fmla="*/ 18 w 74"/>
                    <a:gd name="T17" fmla="*/ 2 h 83"/>
                    <a:gd name="T18" fmla="*/ 11 w 74"/>
                    <a:gd name="T19" fmla="*/ 5 h 83"/>
                    <a:gd name="T20" fmla="*/ 12 w 74"/>
                    <a:gd name="T21" fmla="*/ 21 h 83"/>
                    <a:gd name="T22" fmla="*/ 18 w 74"/>
                    <a:gd name="T23" fmla="*/ 25 h 83"/>
                    <a:gd name="T24" fmla="*/ 0 w 74"/>
                    <a:gd name="T25" fmla="*/ 25 h 83"/>
                    <a:gd name="T26" fmla="*/ 0 w 74"/>
                    <a:gd name="T27" fmla="*/ 47 h 83"/>
                    <a:gd name="T28" fmla="*/ 6 w 74"/>
                    <a:gd name="T29" fmla="*/ 47 h 83"/>
                    <a:gd name="T30" fmla="*/ 6 w 74"/>
                    <a:gd name="T31" fmla="*/ 83 h 83"/>
                    <a:gd name="T32" fmla="*/ 69 w 74"/>
                    <a:gd name="T33" fmla="*/ 83 h 83"/>
                    <a:gd name="T34" fmla="*/ 69 w 74"/>
                    <a:gd name="T35" fmla="*/ 47 h 83"/>
                    <a:gd name="T36" fmla="*/ 74 w 74"/>
                    <a:gd name="T37" fmla="*/ 47 h 83"/>
                    <a:gd name="T38" fmla="*/ 74 w 74"/>
                    <a:gd name="T39" fmla="*/ 25 h 83"/>
                    <a:gd name="T40" fmla="*/ 58 w 74"/>
                    <a:gd name="T41" fmla="*/ 25 h 83"/>
                    <a:gd name="T42" fmla="*/ 50 w 74"/>
                    <a:gd name="T43" fmla="*/ 10 h 83"/>
                    <a:gd name="T44" fmla="*/ 58 w 74"/>
                    <a:gd name="T45" fmla="*/ 6 h 83"/>
                    <a:gd name="T46" fmla="*/ 61 w 74"/>
                    <a:gd name="T47" fmla="*/ 7 h 83"/>
                    <a:gd name="T48" fmla="*/ 59 w 74"/>
                    <a:gd name="T49" fmla="*/ 18 h 83"/>
                    <a:gd name="T50" fmla="*/ 46 w 74"/>
                    <a:gd name="T51" fmla="*/ 25 h 83"/>
                    <a:gd name="T52" fmla="*/ 42 w 74"/>
                    <a:gd name="T53" fmla="*/ 25 h 83"/>
                    <a:gd name="T54" fmla="*/ 50 w 74"/>
                    <a:gd name="T55" fmla="*/ 10 h 83"/>
                    <a:gd name="T56" fmla="*/ 14 w 74"/>
                    <a:gd name="T57" fmla="*/ 12 h 83"/>
                    <a:gd name="T58" fmla="*/ 15 w 74"/>
                    <a:gd name="T59" fmla="*/ 9 h 83"/>
                    <a:gd name="T60" fmla="*/ 18 w 74"/>
                    <a:gd name="T61" fmla="*/ 8 h 83"/>
                    <a:gd name="T62" fmla="*/ 18 w 74"/>
                    <a:gd name="T63" fmla="*/ 8 h 83"/>
                    <a:gd name="T64" fmla="*/ 23 w 74"/>
                    <a:gd name="T65" fmla="*/ 10 h 83"/>
                    <a:gd name="T66" fmla="*/ 30 w 74"/>
                    <a:gd name="T67" fmla="*/ 23 h 83"/>
                    <a:gd name="T68" fmla="*/ 30 w 74"/>
                    <a:gd name="T69" fmla="*/ 24 h 83"/>
                    <a:gd name="T70" fmla="*/ 29 w 74"/>
                    <a:gd name="T71" fmla="*/ 24 h 83"/>
                    <a:gd name="T72" fmla="*/ 17 w 74"/>
                    <a:gd name="T73" fmla="*/ 17 h 83"/>
                    <a:gd name="T74" fmla="*/ 14 w 74"/>
                    <a:gd name="T75" fmla="*/ 12 h 83"/>
                    <a:gd name="T76" fmla="*/ 32 w 74"/>
                    <a:gd name="T77" fmla="*/ 78 h 83"/>
                    <a:gd name="T78" fmla="*/ 11 w 74"/>
                    <a:gd name="T79" fmla="*/ 78 h 83"/>
                    <a:gd name="T80" fmla="*/ 11 w 74"/>
                    <a:gd name="T81" fmla="*/ 44 h 83"/>
                    <a:gd name="T82" fmla="*/ 32 w 74"/>
                    <a:gd name="T83" fmla="*/ 44 h 83"/>
                    <a:gd name="T84" fmla="*/ 32 w 74"/>
                    <a:gd name="T85" fmla="*/ 78 h 83"/>
                    <a:gd name="T86" fmla="*/ 32 w 74"/>
                    <a:gd name="T87" fmla="*/ 41 h 83"/>
                    <a:gd name="T88" fmla="*/ 6 w 74"/>
                    <a:gd name="T89" fmla="*/ 41 h 83"/>
                    <a:gd name="T90" fmla="*/ 6 w 74"/>
                    <a:gd name="T91" fmla="*/ 31 h 83"/>
                    <a:gd name="T92" fmla="*/ 32 w 74"/>
                    <a:gd name="T93" fmla="*/ 31 h 83"/>
                    <a:gd name="T94" fmla="*/ 32 w 74"/>
                    <a:gd name="T95" fmla="*/ 41 h 83"/>
                    <a:gd name="T96" fmla="*/ 63 w 74"/>
                    <a:gd name="T97" fmla="*/ 78 h 83"/>
                    <a:gd name="T98" fmla="*/ 42 w 74"/>
                    <a:gd name="T99" fmla="*/ 78 h 83"/>
                    <a:gd name="T100" fmla="*/ 42 w 74"/>
                    <a:gd name="T101" fmla="*/ 44 h 83"/>
                    <a:gd name="T102" fmla="*/ 63 w 74"/>
                    <a:gd name="T103" fmla="*/ 44 h 83"/>
                    <a:gd name="T104" fmla="*/ 63 w 74"/>
                    <a:gd name="T105" fmla="*/ 78 h 83"/>
                    <a:gd name="T106" fmla="*/ 69 w 74"/>
                    <a:gd name="T107" fmla="*/ 41 h 83"/>
                    <a:gd name="T108" fmla="*/ 42 w 74"/>
                    <a:gd name="T109" fmla="*/ 41 h 83"/>
                    <a:gd name="T110" fmla="*/ 42 w 74"/>
                    <a:gd name="T111" fmla="*/ 31 h 83"/>
                    <a:gd name="T112" fmla="*/ 69 w 74"/>
                    <a:gd name="T113" fmla="*/ 31 h 83"/>
                    <a:gd name="T114" fmla="*/ 69 w 74"/>
                    <a:gd name="T115" fmla="*/ 41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" h="83">
                      <a:moveTo>
                        <a:pt x="58" y="25"/>
                      </a:moveTo>
                      <a:cubicBezTo>
                        <a:pt x="60" y="24"/>
                        <a:pt x="61" y="23"/>
                        <a:pt x="63" y="22"/>
                      </a:cubicBezTo>
                      <a:cubicBezTo>
                        <a:pt x="65" y="19"/>
                        <a:pt x="67" y="16"/>
                        <a:pt x="68" y="12"/>
                      </a:cubicBezTo>
                      <a:cubicBezTo>
                        <a:pt x="69" y="9"/>
                        <a:pt x="68" y="5"/>
                        <a:pt x="65" y="3"/>
                      </a:cubicBezTo>
                      <a:cubicBezTo>
                        <a:pt x="63" y="1"/>
                        <a:pt x="61" y="0"/>
                        <a:pt x="58" y="0"/>
                      </a:cubicBezTo>
                      <a:cubicBezTo>
                        <a:pt x="54" y="0"/>
                        <a:pt x="50" y="2"/>
                        <a:pt x="46" y="6"/>
                      </a:cubicBezTo>
                      <a:cubicBezTo>
                        <a:pt x="41" y="11"/>
                        <a:pt x="38" y="19"/>
                        <a:pt x="36" y="24"/>
                      </a:cubicBezTo>
                      <a:cubicBezTo>
                        <a:pt x="35" y="19"/>
                        <a:pt x="32" y="11"/>
                        <a:pt x="27" y="6"/>
                      </a:cubicBezTo>
                      <a:cubicBezTo>
                        <a:pt x="25" y="4"/>
                        <a:pt x="21" y="2"/>
                        <a:pt x="18" y="2"/>
                      </a:cubicBezTo>
                      <a:cubicBezTo>
                        <a:pt x="15" y="2"/>
                        <a:pt x="13" y="3"/>
                        <a:pt x="11" y="5"/>
                      </a:cubicBezTo>
                      <a:cubicBezTo>
                        <a:pt x="7" y="9"/>
                        <a:pt x="8" y="16"/>
                        <a:pt x="12" y="21"/>
                      </a:cubicBezTo>
                      <a:cubicBezTo>
                        <a:pt x="14" y="23"/>
                        <a:pt x="16" y="24"/>
                        <a:pt x="18" y="25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6" y="47"/>
                        <a:pt x="6" y="47"/>
                        <a:pt x="6" y="47"/>
                      </a:cubicBezTo>
                      <a:cubicBezTo>
                        <a:pt x="6" y="83"/>
                        <a:pt x="6" y="83"/>
                        <a:pt x="6" y="83"/>
                      </a:cubicBezTo>
                      <a:cubicBezTo>
                        <a:pt x="69" y="83"/>
                        <a:pt x="69" y="83"/>
                        <a:pt x="69" y="83"/>
                      </a:cubicBezTo>
                      <a:cubicBezTo>
                        <a:pt x="69" y="47"/>
                        <a:pt x="69" y="47"/>
                        <a:pt x="69" y="47"/>
                      </a:cubicBezTo>
                      <a:cubicBezTo>
                        <a:pt x="74" y="47"/>
                        <a:pt x="74" y="47"/>
                        <a:pt x="74" y="47"/>
                      </a:cubicBezTo>
                      <a:cubicBezTo>
                        <a:pt x="74" y="25"/>
                        <a:pt x="74" y="25"/>
                        <a:pt x="74" y="25"/>
                      </a:cubicBezTo>
                      <a:lnTo>
                        <a:pt x="58" y="25"/>
                      </a:lnTo>
                      <a:close/>
                      <a:moveTo>
                        <a:pt x="50" y="10"/>
                      </a:moveTo>
                      <a:cubicBezTo>
                        <a:pt x="53" y="7"/>
                        <a:pt x="56" y="6"/>
                        <a:pt x="58" y="6"/>
                      </a:cubicBezTo>
                      <a:cubicBezTo>
                        <a:pt x="59" y="6"/>
                        <a:pt x="60" y="6"/>
                        <a:pt x="61" y="7"/>
                      </a:cubicBezTo>
                      <a:cubicBezTo>
                        <a:pt x="63" y="9"/>
                        <a:pt x="62" y="14"/>
                        <a:pt x="59" y="18"/>
                      </a:cubicBezTo>
                      <a:cubicBezTo>
                        <a:pt x="55" y="21"/>
                        <a:pt x="50" y="24"/>
                        <a:pt x="46" y="25"/>
                      </a:cubicBezTo>
                      <a:cubicBezTo>
                        <a:pt x="42" y="25"/>
                        <a:pt x="42" y="25"/>
                        <a:pt x="42" y="25"/>
                      </a:cubicBezTo>
                      <a:cubicBezTo>
                        <a:pt x="43" y="21"/>
                        <a:pt x="46" y="14"/>
                        <a:pt x="50" y="10"/>
                      </a:cubicBezTo>
                      <a:close/>
                      <a:moveTo>
                        <a:pt x="14" y="12"/>
                      </a:moveTo>
                      <a:cubicBezTo>
                        <a:pt x="14" y="12"/>
                        <a:pt x="14" y="10"/>
                        <a:pt x="15" y="9"/>
                      </a:cubicBezTo>
                      <a:cubicBezTo>
                        <a:pt x="16" y="8"/>
                        <a:pt x="17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20" y="8"/>
                        <a:pt x="22" y="9"/>
                        <a:pt x="23" y="10"/>
                      </a:cubicBezTo>
                      <a:cubicBezTo>
                        <a:pt x="26" y="13"/>
                        <a:pt x="28" y="18"/>
                        <a:pt x="30" y="23"/>
                      </a:cubicBezTo>
                      <a:cubicBezTo>
                        <a:pt x="30" y="23"/>
                        <a:pt x="30" y="24"/>
                        <a:pt x="30" y="24"/>
                      </a:cubicBezTo>
                      <a:cubicBezTo>
                        <a:pt x="30" y="24"/>
                        <a:pt x="29" y="24"/>
                        <a:pt x="29" y="24"/>
                      </a:cubicBezTo>
                      <a:cubicBezTo>
                        <a:pt x="24" y="22"/>
                        <a:pt x="19" y="20"/>
                        <a:pt x="17" y="17"/>
                      </a:cubicBezTo>
                      <a:cubicBezTo>
                        <a:pt x="15" y="16"/>
                        <a:pt x="14" y="14"/>
                        <a:pt x="14" y="12"/>
                      </a:cubicBezTo>
                      <a:close/>
                      <a:moveTo>
                        <a:pt x="32" y="78"/>
                      </a:moveTo>
                      <a:cubicBezTo>
                        <a:pt x="11" y="78"/>
                        <a:pt x="11" y="78"/>
                        <a:pt x="11" y="78"/>
                      </a:cubicBezTo>
                      <a:cubicBezTo>
                        <a:pt x="11" y="44"/>
                        <a:pt x="11" y="44"/>
                        <a:pt x="11" y="44"/>
                      </a:cubicBezTo>
                      <a:cubicBezTo>
                        <a:pt x="32" y="44"/>
                        <a:pt x="32" y="44"/>
                        <a:pt x="32" y="44"/>
                      </a:cubicBezTo>
                      <a:lnTo>
                        <a:pt x="32" y="78"/>
                      </a:lnTo>
                      <a:close/>
                      <a:moveTo>
                        <a:pt x="32" y="41"/>
                      </a:moveTo>
                      <a:cubicBezTo>
                        <a:pt x="6" y="41"/>
                        <a:pt x="6" y="41"/>
                        <a:pt x="6" y="41"/>
                      </a:cubicBezTo>
                      <a:cubicBezTo>
                        <a:pt x="6" y="31"/>
                        <a:pt x="6" y="31"/>
                        <a:pt x="6" y="31"/>
                      </a:cubicBezTo>
                      <a:cubicBezTo>
                        <a:pt x="32" y="31"/>
                        <a:pt x="32" y="31"/>
                        <a:pt x="32" y="31"/>
                      </a:cubicBezTo>
                      <a:lnTo>
                        <a:pt x="32" y="41"/>
                      </a:lnTo>
                      <a:close/>
                      <a:moveTo>
                        <a:pt x="63" y="78"/>
                      </a:moveTo>
                      <a:cubicBezTo>
                        <a:pt x="42" y="78"/>
                        <a:pt x="42" y="78"/>
                        <a:pt x="42" y="78"/>
                      </a:cubicBezTo>
                      <a:cubicBezTo>
                        <a:pt x="42" y="44"/>
                        <a:pt x="42" y="44"/>
                        <a:pt x="42" y="44"/>
                      </a:cubicBezTo>
                      <a:cubicBezTo>
                        <a:pt x="63" y="44"/>
                        <a:pt x="63" y="44"/>
                        <a:pt x="63" y="44"/>
                      </a:cubicBezTo>
                      <a:lnTo>
                        <a:pt x="63" y="78"/>
                      </a:lnTo>
                      <a:close/>
                      <a:moveTo>
                        <a:pt x="69" y="41"/>
                      </a:moveTo>
                      <a:cubicBezTo>
                        <a:pt x="42" y="41"/>
                        <a:pt x="42" y="41"/>
                        <a:pt x="42" y="41"/>
                      </a:cubicBezTo>
                      <a:cubicBezTo>
                        <a:pt x="42" y="31"/>
                        <a:pt x="42" y="31"/>
                        <a:pt x="42" y="31"/>
                      </a:cubicBezTo>
                      <a:cubicBezTo>
                        <a:pt x="69" y="31"/>
                        <a:pt x="69" y="31"/>
                        <a:pt x="69" y="31"/>
                      </a:cubicBezTo>
                      <a:lnTo>
                        <a:pt x="69" y="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49" name="iṡliḋé">
                  <a:extLst>
                    <a:ext uri="{FF2B5EF4-FFF2-40B4-BE49-F238E27FC236}">
                      <a16:creationId xmlns:a16="http://schemas.microsoft.com/office/drawing/2014/main" id="{58350BF2-3FA9-4CF8-B8C8-2A0745B76F5F}"/>
                    </a:ext>
                  </a:extLst>
                </p:cNvPr>
                <p:cNvSpPr/>
                <p:nvPr/>
              </p:nvSpPr>
              <p:spPr bwMode="auto">
                <a:xfrm>
                  <a:off x="10906584" y="4526927"/>
                  <a:ext cx="246623" cy="201604"/>
                </a:xfrm>
                <a:custGeom>
                  <a:avLst/>
                  <a:gdLst>
                    <a:gd name="T0" fmla="*/ 1 w 77"/>
                    <a:gd name="T1" fmla="*/ 42 h 63"/>
                    <a:gd name="T2" fmla="*/ 8 w 77"/>
                    <a:gd name="T3" fmla="*/ 55 h 63"/>
                    <a:gd name="T4" fmla="*/ 21 w 77"/>
                    <a:gd name="T5" fmla="*/ 61 h 63"/>
                    <a:gd name="T6" fmla="*/ 38 w 77"/>
                    <a:gd name="T7" fmla="*/ 63 h 63"/>
                    <a:gd name="T8" fmla="*/ 56 w 77"/>
                    <a:gd name="T9" fmla="*/ 61 h 63"/>
                    <a:gd name="T10" fmla="*/ 69 w 77"/>
                    <a:gd name="T11" fmla="*/ 55 h 63"/>
                    <a:gd name="T12" fmla="*/ 76 w 77"/>
                    <a:gd name="T13" fmla="*/ 42 h 63"/>
                    <a:gd name="T14" fmla="*/ 71 w 77"/>
                    <a:gd name="T15" fmla="*/ 16 h 63"/>
                    <a:gd name="T16" fmla="*/ 72 w 77"/>
                    <a:gd name="T17" fmla="*/ 11 h 63"/>
                    <a:gd name="T18" fmla="*/ 70 w 77"/>
                    <a:gd name="T19" fmla="*/ 0 h 63"/>
                    <a:gd name="T20" fmla="*/ 67 w 77"/>
                    <a:gd name="T21" fmla="*/ 0 h 63"/>
                    <a:gd name="T22" fmla="*/ 60 w 77"/>
                    <a:gd name="T23" fmla="*/ 3 h 63"/>
                    <a:gd name="T24" fmla="*/ 38 w 77"/>
                    <a:gd name="T25" fmla="*/ 5 h 63"/>
                    <a:gd name="T26" fmla="*/ 17 w 77"/>
                    <a:gd name="T27" fmla="*/ 3 h 63"/>
                    <a:gd name="T28" fmla="*/ 9 w 77"/>
                    <a:gd name="T29" fmla="*/ 0 h 63"/>
                    <a:gd name="T30" fmla="*/ 7 w 77"/>
                    <a:gd name="T31" fmla="*/ 0 h 63"/>
                    <a:gd name="T32" fmla="*/ 5 w 77"/>
                    <a:gd name="T33" fmla="*/ 11 h 63"/>
                    <a:gd name="T34" fmla="*/ 6 w 77"/>
                    <a:gd name="T35" fmla="*/ 16 h 63"/>
                    <a:gd name="T36" fmla="*/ 9 w 77"/>
                    <a:gd name="T37" fmla="*/ 42 h 63"/>
                    <a:gd name="T38" fmla="*/ 18 w 77"/>
                    <a:gd name="T39" fmla="*/ 30 h 63"/>
                    <a:gd name="T40" fmla="*/ 27 w 77"/>
                    <a:gd name="T41" fmla="*/ 29 h 63"/>
                    <a:gd name="T42" fmla="*/ 38 w 77"/>
                    <a:gd name="T43" fmla="*/ 30 h 63"/>
                    <a:gd name="T44" fmla="*/ 49 w 77"/>
                    <a:gd name="T45" fmla="*/ 29 h 63"/>
                    <a:gd name="T46" fmla="*/ 59 w 77"/>
                    <a:gd name="T47" fmla="*/ 30 h 63"/>
                    <a:gd name="T48" fmla="*/ 67 w 77"/>
                    <a:gd name="T49" fmla="*/ 42 h 63"/>
                    <a:gd name="T50" fmla="*/ 64 w 77"/>
                    <a:gd name="T51" fmla="*/ 52 h 63"/>
                    <a:gd name="T52" fmla="*/ 56 w 77"/>
                    <a:gd name="T53" fmla="*/ 57 h 63"/>
                    <a:gd name="T54" fmla="*/ 45 w 77"/>
                    <a:gd name="T55" fmla="*/ 58 h 63"/>
                    <a:gd name="T56" fmla="*/ 31 w 77"/>
                    <a:gd name="T57" fmla="*/ 58 h 63"/>
                    <a:gd name="T58" fmla="*/ 20 w 77"/>
                    <a:gd name="T59" fmla="*/ 57 h 63"/>
                    <a:gd name="T60" fmla="*/ 12 w 77"/>
                    <a:gd name="T61" fmla="*/ 52 h 63"/>
                    <a:gd name="T62" fmla="*/ 9 w 77"/>
                    <a:gd name="T63" fmla="*/ 42 h 63"/>
                    <a:gd name="T64" fmla="*/ 53 w 77"/>
                    <a:gd name="T65" fmla="*/ 48 h 63"/>
                    <a:gd name="T66" fmla="*/ 53 w 77"/>
                    <a:gd name="T67" fmla="*/ 34 h 63"/>
                    <a:gd name="T68" fmla="*/ 19 w 77"/>
                    <a:gd name="T69" fmla="*/ 41 h 63"/>
                    <a:gd name="T70" fmla="*/ 29 w 77"/>
                    <a:gd name="T71" fmla="*/ 41 h 63"/>
                    <a:gd name="T72" fmla="*/ 19 w 77"/>
                    <a:gd name="T73" fmla="*/ 41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7" h="63">
                      <a:moveTo>
                        <a:pt x="0" y="33"/>
                      </a:moveTo>
                      <a:cubicBezTo>
                        <a:pt x="0" y="36"/>
                        <a:pt x="0" y="39"/>
                        <a:pt x="1" y="42"/>
                      </a:cubicBezTo>
                      <a:cubicBezTo>
                        <a:pt x="1" y="45"/>
                        <a:pt x="2" y="47"/>
                        <a:pt x="3" y="49"/>
                      </a:cubicBezTo>
                      <a:cubicBezTo>
                        <a:pt x="5" y="51"/>
                        <a:pt x="6" y="53"/>
                        <a:pt x="8" y="55"/>
                      </a:cubicBezTo>
                      <a:cubicBezTo>
                        <a:pt x="10" y="56"/>
                        <a:pt x="12" y="58"/>
                        <a:pt x="14" y="59"/>
                      </a:cubicBezTo>
                      <a:cubicBezTo>
                        <a:pt x="16" y="60"/>
                        <a:pt x="18" y="61"/>
                        <a:pt x="21" y="61"/>
                      </a:cubicBezTo>
                      <a:cubicBezTo>
                        <a:pt x="23" y="62"/>
                        <a:pt x="26" y="62"/>
                        <a:pt x="29" y="63"/>
                      </a:cubicBezTo>
                      <a:cubicBezTo>
                        <a:pt x="32" y="63"/>
                        <a:pt x="35" y="63"/>
                        <a:pt x="38" y="63"/>
                      </a:cubicBezTo>
                      <a:cubicBezTo>
                        <a:pt x="42" y="63"/>
                        <a:pt x="45" y="63"/>
                        <a:pt x="47" y="63"/>
                      </a:cubicBezTo>
                      <a:cubicBezTo>
                        <a:pt x="50" y="62"/>
                        <a:pt x="53" y="62"/>
                        <a:pt x="56" y="61"/>
                      </a:cubicBezTo>
                      <a:cubicBezTo>
                        <a:pt x="58" y="61"/>
                        <a:pt x="61" y="60"/>
                        <a:pt x="63" y="59"/>
                      </a:cubicBezTo>
                      <a:cubicBezTo>
                        <a:pt x="65" y="58"/>
                        <a:pt x="67" y="56"/>
                        <a:pt x="69" y="55"/>
                      </a:cubicBezTo>
                      <a:cubicBezTo>
                        <a:pt x="71" y="53"/>
                        <a:pt x="72" y="51"/>
                        <a:pt x="73" y="49"/>
                      </a:cubicBezTo>
                      <a:cubicBezTo>
                        <a:pt x="74" y="47"/>
                        <a:pt x="75" y="45"/>
                        <a:pt x="76" y="42"/>
                      </a:cubicBezTo>
                      <a:cubicBezTo>
                        <a:pt x="77" y="39"/>
                        <a:pt x="77" y="36"/>
                        <a:pt x="77" y="33"/>
                      </a:cubicBezTo>
                      <a:cubicBezTo>
                        <a:pt x="77" y="26"/>
                        <a:pt x="75" y="21"/>
                        <a:pt x="71" y="16"/>
                      </a:cubicBezTo>
                      <a:cubicBezTo>
                        <a:pt x="71" y="16"/>
                        <a:pt x="71" y="15"/>
                        <a:pt x="71" y="14"/>
                      </a:cubicBezTo>
                      <a:cubicBezTo>
                        <a:pt x="71" y="13"/>
                        <a:pt x="72" y="12"/>
                        <a:pt x="72" y="11"/>
                      </a:cubicBezTo>
                      <a:cubicBezTo>
                        <a:pt x="72" y="10"/>
                        <a:pt x="72" y="8"/>
                        <a:pt x="72" y="6"/>
                      </a:cubicBezTo>
                      <a:cubicBezTo>
                        <a:pt x="71" y="4"/>
                        <a:pt x="71" y="2"/>
                        <a:pt x="70" y="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69" y="0"/>
                        <a:pt x="68" y="0"/>
                        <a:pt x="67" y="0"/>
                      </a:cubicBezTo>
                      <a:cubicBezTo>
                        <a:pt x="67" y="0"/>
                        <a:pt x="65" y="1"/>
                        <a:pt x="64" y="1"/>
                      </a:cubicBezTo>
                      <a:cubicBezTo>
                        <a:pt x="63" y="1"/>
                        <a:pt x="61" y="2"/>
                        <a:pt x="60" y="3"/>
                      </a:cubicBezTo>
                      <a:cubicBezTo>
                        <a:pt x="58" y="4"/>
                        <a:pt x="56" y="5"/>
                        <a:pt x="53" y="7"/>
                      </a:cubicBezTo>
                      <a:cubicBezTo>
                        <a:pt x="50" y="6"/>
                        <a:pt x="45" y="5"/>
                        <a:pt x="38" y="5"/>
                      </a:cubicBezTo>
                      <a:cubicBezTo>
                        <a:pt x="32" y="5"/>
                        <a:pt x="27" y="6"/>
                        <a:pt x="23" y="7"/>
                      </a:cubicBezTo>
                      <a:cubicBezTo>
                        <a:pt x="21" y="5"/>
                        <a:pt x="19" y="4"/>
                        <a:pt x="17" y="3"/>
                      </a:cubicBezTo>
                      <a:cubicBezTo>
                        <a:pt x="15" y="2"/>
                        <a:pt x="14" y="1"/>
                        <a:pt x="12" y="1"/>
                      </a:cubicBezTo>
                      <a:cubicBezTo>
                        <a:pt x="11" y="1"/>
                        <a:pt x="10" y="0"/>
                        <a:pt x="9" y="0"/>
                      </a:cubicBezTo>
                      <a:cubicBezTo>
                        <a:pt x="8" y="0"/>
                        <a:pt x="8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6" y="2"/>
                        <a:pt x="5" y="4"/>
                        <a:pt x="5" y="6"/>
                      </a:cubicBezTo>
                      <a:cubicBezTo>
                        <a:pt x="5" y="8"/>
                        <a:pt x="5" y="10"/>
                        <a:pt x="5" y="11"/>
                      </a:cubicBezTo>
                      <a:cubicBezTo>
                        <a:pt x="5" y="12"/>
                        <a:pt x="5" y="13"/>
                        <a:pt x="5" y="14"/>
                      </a:cubicBezTo>
                      <a:cubicBezTo>
                        <a:pt x="6" y="15"/>
                        <a:pt x="6" y="16"/>
                        <a:pt x="6" y="16"/>
                      </a:cubicBezTo>
                      <a:cubicBezTo>
                        <a:pt x="2" y="21"/>
                        <a:pt x="0" y="26"/>
                        <a:pt x="0" y="33"/>
                      </a:cubicBezTo>
                      <a:close/>
                      <a:moveTo>
                        <a:pt x="9" y="42"/>
                      </a:moveTo>
                      <a:cubicBezTo>
                        <a:pt x="9" y="38"/>
                        <a:pt x="11" y="35"/>
                        <a:pt x="14" y="32"/>
                      </a:cubicBezTo>
                      <a:cubicBezTo>
                        <a:pt x="15" y="31"/>
                        <a:pt x="16" y="30"/>
                        <a:pt x="18" y="30"/>
                      </a:cubicBezTo>
                      <a:cubicBezTo>
                        <a:pt x="19" y="30"/>
                        <a:pt x="20" y="29"/>
                        <a:pt x="22" y="29"/>
                      </a:cubicBezTo>
                      <a:cubicBezTo>
                        <a:pt x="24" y="29"/>
                        <a:pt x="25" y="29"/>
                        <a:pt x="27" y="29"/>
                      </a:cubicBezTo>
                      <a:cubicBezTo>
                        <a:pt x="28" y="29"/>
                        <a:pt x="30" y="29"/>
                        <a:pt x="32" y="30"/>
                      </a:cubicBezTo>
                      <a:cubicBezTo>
                        <a:pt x="35" y="30"/>
                        <a:pt x="36" y="30"/>
                        <a:pt x="38" y="30"/>
                      </a:cubicBezTo>
                      <a:cubicBezTo>
                        <a:pt x="40" y="30"/>
                        <a:pt x="42" y="30"/>
                        <a:pt x="44" y="30"/>
                      </a:cubicBezTo>
                      <a:cubicBezTo>
                        <a:pt x="46" y="29"/>
                        <a:pt x="48" y="29"/>
                        <a:pt x="49" y="29"/>
                      </a:cubicBezTo>
                      <a:cubicBezTo>
                        <a:pt x="51" y="29"/>
                        <a:pt x="52" y="29"/>
                        <a:pt x="54" y="29"/>
                      </a:cubicBezTo>
                      <a:cubicBezTo>
                        <a:pt x="56" y="29"/>
                        <a:pt x="57" y="30"/>
                        <a:pt x="59" y="30"/>
                      </a:cubicBezTo>
                      <a:cubicBezTo>
                        <a:pt x="60" y="30"/>
                        <a:pt x="61" y="31"/>
                        <a:pt x="62" y="32"/>
                      </a:cubicBezTo>
                      <a:cubicBezTo>
                        <a:pt x="65" y="35"/>
                        <a:pt x="67" y="38"/>
                        <a:pt x="67" y="42"/>
                      </a:cubicBezTo>
                      <a:cubicBezTo>
                        <a:pt x="67" y="44"/>
                        <a:pt x="67" y="46"/>
                        <a:pt x="66" y="48"/>
                      </a:cubicBezTo>
                      <a:cubicBezTo>
                        <a:pt x="66" y="49"/>
                        <a:pt x="65" y="51"/>
                        <a:pt x="64" y="52"/>
                      </a:cubicBezTo>
                      <a:cubicBezTo>
                        <a:pt x="63" y="53"/>
                        <a:pt x="62" y="54"/>
                        <a:pt x="61" y="55"/>
                      </a:cubicBezTo>
                      <a:cubicBezTo>
                        <a:pt x="59" y="56"/>
                        <a:pt x="58" y="56"/>
                        <a:pt x="56" y="57"/>
                      </a:cubicBezTo>
                      <a:cubicBezTo>
                        <a:pt x="55" y="57"/>
                        <a:pt x="53" y="57"/>
                        <a:pt x="51" y="58"/>
                      </a:cubicBezTo>
                      <a:cubicBezTo>
                        <a:pt x="48" y="58"/>
                        <a:pt x="46" y="58"/>
                        <a:pt x="45" y="58"/>
                      </a:cubicBezTo>
                      <a:cubicBezTo>
                        <a:pt x="43" y="58"/>
                        <a:pt x="41" y="58"/>
                        <a:pt x="38" y="58"/>
                      </a:cubicBezTo>
                      <a:cubicBezTo>
                        <a:pt x="35" y="58"/>
                        <a:pt x="33" y="58"/>
                        <a:pt x="31" y="58"/>
                      </a:cubicBezTo>
                      <a:cubicBezTo>
                        <a:pt x="30" y="58"/>
                        <a:pt x="28" y="58"/>
                        <a:pt x="25" y="58"/>
                      </a:cubicBezTo>
                      <a:cubicBezTo>
                        <a:pt x="23" y="57"/>
                        <a:pt x="21" y="57"/>
                        <a:pt x="20" y="57"/>
                      </a:cubicBezTo>
                      <a:cubicBezTo>
                        <a:pt x="19" y="56"/>
                        <a:pt x="17" y="56"/>
                        <a:pt x="16" y="55"/>
                      </a:cubicBezTo>
                      <a:cubicBezTo>
                        <a:pt x="14" y="54"/>
                        <a:pt x="13" y="53"/>
                        <a:pt x="12" y="52"/>
                      </a:cubicBezTo>
                      <a:cubicBezTo>
                        <a:pt x="11" y="51"/>
                        <a:pt x="11" y="49"/>
                        <a:pt x="10" y="48"/>
                      </a:cubicBezTo>
                      <a:cubicBezTo>
                        <a:pt x="9" y="46"/>
                        <a:pt x="9" y="44"/>
                        <a:pt x="9" y="42"/>
                      </a:cubicBezTo>
                      <a:close/>
                      <a:moveTo>
                        <a:pt x="48" y="41"/>
                      </a:moveTo>
                      <a:cubicBezTo>
                        <a:pt x="48" y="45"/>
                        <a:pt x="50" y="48"/>
                        <a:pt x="53" y="48"/>
                      </a:cubicBezTo>
                      <a:cubicBezTo>
                        <a:pt x="55" y="48"/>
                        <a:pt x="58" y="45"/>
                        <a:pt x="58" y="41"/>
                      </a:cubicBezTo>
                      <a:cubicBezTo>
                        <a:pt x="58" y="37"/>
                        <a:pt x="55" y="34"/>
                        <a:pt x="53" y="34"/>
                      </a:cubicBezTo>
                      <a:cubicBezTo>
                        <a:pt x="50" y="34"/>
                        <a:pt x="48" y="37"/>
                        <a:pt x="48" y="41"/>
                      </a:cubicBezTo>
                      <a:close/>
                      <a:moveTo>
                        <a:pt x="19" y="41"/>
                      </a:moveTo>
                      <a:cubicBezTo>
                        <a:pt x="19" y="45"/>
                        <a:pt x="21" y="48"/>
                        <a:pt x="24" y="48"/>
                      </a:cubicBezTo>
                      <a:cubicBezTo>
                        <a:pt x="27" y="48"/>
                        <a:pt x="29" y="45"/>
                        <a:pt x="29" y="41"/>
                      </a:cubicBezTo>
                      <a:cubicBezTo>
                        <a:pt x="29" y="37"/>
                        <a:pt x="27" y="34"/>
                        <a:pt x="24" y="34"/>
                      </a:cubicBezTo>
                      <a:cubicBezTo>
                        <a:pt x="21" y="34"/>
                        <a:pt x="19" y="37"/>
                        <a:pt x="19" y="4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0" name="îSľíḑè">
                  <a:extLst>
                    <a:ext uri="{FF2B5EF4-FFF2-40B4-BE49-F238E27FC236}">
                      <a16:creationId xmlns:a16="http://schemas.microsoft.com/office/drawing/2014/main" id="{CE79F2AF-E2F6-4FCE-B6BA-177E373FE0F3}"/>
                    </a:ext>
                  </a:extLst>
                </p:cNvPr>
                <p:cNvSpPr/>
                <p:nvPr/>
              </p:nvSpPr>
              <p:spPr bwMode="auto">
                <a:xfrm>
                  <a:off x="10654088" y="1900192"/>
                  <a:ext cx="401253" cy="401252"/>
                </a:xfrm>
                <a:custGeom>
                  <a:avLst/>
                  <a:gdLst>
                    <a:gd name="T0" fmla="*/ 0 w 125"/>
                    <a:gd name="T1" fmla="*/ 63 h 125"/>
                    <a:gd name="T2" fmla="*/ 125 w 125"/>
                    <a:gd name="T3" fmla="*/ 63 h 125"/>
                    <a:gd name="T4" fmla="*/ 98 w 125"/>
                    <a:gd name="T5" fmla="*/ 83 h 125"/>
                    <a:gd name="T6" fmla="*/ 117 w 125"/>
                    <a:gd name="T7" fmla="*/ 67 h 125"/>
                    <a:gd name="T8" fmla="*/ 98 w 125"/>
                    <a:gd name="T9" fmla="*/ 83 h 125"/>
                    <a:gd name="T10" fmla="*/ 25 w 125"/>
                    <a:gd name="T11" fmla="*/ 59 h 125"/>
                    <a:gd name="T12" fmla="*/ 13 w 125"/>
                    <a:gd name="T13" fmla="*/ 42 h 125"/>
                    <a:gd name="T14" fmla="*/ 90 w 125"/>
                    <a:gd name="T15" fmla="*/ 42 h 125"/>
                    <a:gd name="T16" fmla="*/ 67 w 125"/>
                    <a:gd name="T17" fmla="*/ 59 h 125"/>
                    <a:gd name="T18" fmla="*/ 90 w 125"/>
                    <a:gd name="T19" fmla="*/ 42 h 125"/>
                    <a:gd name="T20" fmla="*/ 67 w 125"/>
                    <a:gd name="T21" fmla="*/ 9 h 125"/>
                    <a:gd name="T22" fmla="*/ 82 w 125"/>
                    <a:gd name="T23" fmla="*/ 23 h 125"/>
                    <a:gd name="T24" fmla="*/ 67 w 125"/>
                    <a:gd name="T25" fmla="*/ 34 h 125"/>
                    <a:gd name="T26" fmla="*/ 53 w 125"/>
                    <a:gd name="T27" fmla="*/ 12 h 125"/>
                    <a:gd name="T28" fmla="*/ 59 w 125"/>
                    <a:gd name="T29" fmla="*/ 34 h 125"/>
                    <a:gd name="T30" fmla="*/ 43 w 125"/>
                    <a:gd name="T31" fmla="*/ 23 h 125"/>
                    <a:gd name="T32" fmla="*/ 59 w 125"/>
                    <a:gd name="T33" fmla="*/ 59 h 125"/>
                    <a:gd name="T34" fmla="*/ 36 w 125"/>
                    <a:gd name="T35" fmla="*/ 42 h 125"/>
                    <a:gd name="T36" fmla="*/ 13 w 125"/>
                    <a:gd name="T37" fmla="*/ 83 h 125"/>
                    <a:gd name="T38" fmla="*/ 25 w 125"/>
                    <a:gd name="T39" fmla="*/ 67 h 125"/>
                    <a:gd name="T40" fmla="*/ 13 w 125"/>
                    <a:gd name="T41" fmla="*/ 83 h 125"/>
                    <a:gd name="T42" fmla="*/ 59 w 125"/>
                    <a:gd name="T43" fmla="*/ 67 h 125"/>
                    <a:gd name="T44" fmla="*/ 36 w 125"/>
                    <a:gd name="T45" fmla="*/ 83 h 125"/>
                    <a:gd name="T46" fmla="*/ 59 w 125"/>
                    <a:gd name="T47" fmla="*/ 92 h 125"/>
                    <a:gd name="T48" fmla="*/ 53 w 125"/>
                    <a:gd name="T49" fmla="*/ 113 h 125"/>
                    <a:gd name="T50" fmla="*/ 38 w 125"/>
                    <a:gd name="T51" fmla="*/ 92 h 125"/>
                    <a:gd name="T52" fmla="*/ 82 w 125"/>
                    <a:gd name="T53" fmla="*/ 102 h 125"/>
                    <a:gd name="T54" fmla="*/ 67 w 125"/>
                    <a:gd name="T55" fmla="*/ 116 h 125"/>
                    <a:gd name="T56" fmla="*/ 87 w 125"/>
                    <a:gd name="T57" fmla="*/ 92 h 125"/>
                    <a:gd name="T58" fmla="*/ 67 w 125"/>
                    <a:gd name="T59" fmla="*/ 83 h 125"/>
                    <a:gd name="T60" fmla="*/ 92 w 125"/>
                    <a:gd name="T61" fmla="*/ 67 h 125"/>
                    <a:gd name="T62" fmla="*/ 67 w 125"/>
                    <a:gd name="T63" fmla="*/ 83 h 125"/>
                    <a:gd name="T64" fmla="*/ 98 w 125"/>
                    <a:gd name="T65" fmla="*/ 42 h 125"/>
                    <a:gd name="T66" fmla="*/ 117 w 125"/>
                    <a:gd name="T67" fmla="*/ 59 h 125"/>
                    <a:gd name="T68" fmla="*/ 108 w 125"/>
                    <a:gd name="T69" fmla="*/ 34 h 125"/>
                    <a:gd name="T70" fmla="*/ 86 w 125"/>
                    <a:gd name="T71" fmla="*/ 14 h 125"/>
                    <a:gd name="T72" fmla="*/ 108 w 125"/>
                    <a:gd name="T73" fmla="*/ 34 h 125"/>
                    <a:gd name="T74" fmla="*/ 39 w 125"/>
                    <a:gd name="T75" fmla="*/ 14 h 125"/>
                    <a:gd name="T76" fmla="*/ 17 w 125"/>
                    <a:gd name="T77" fmla="*/ 34 h 125"/>
                    <a:gd name="T78" fmla="*/ 17 w 125"/>
                    <a:gd name="T79" fmla="*/ 92 h 125"/>
                    <a:gd name="T80" fmla="*/ 39 w 125"/>
                    <a:gd name="T81" fmla="*/ 111 h 125"/>
                    <a:gd name="T82" fmla="*/ 17 w 125"/>
                    <a:gd name="T83" fmla="*/ 92 h 125"/>
                    <a:gd name="T84" fmla="*/ 86 w 125"/>
                    <a:gd name="T85" fmla="*/ 111 h 125"/>
                    <a:gd name="T86" fmla="*/ 108 w 125"/>
                    <a:gd name="T87" fmla="*/ 92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25" h="125">
                      <a:moveTo>
                        <a:pt x="63" y="0"/>
                      </a:moveTo>
                      <a:cubicBezTo>
                        <a:pt x="28" y="0"/>
                        <a:pt x="0" y="28"/>
                        <a:pt x="0" y="63"/>
                      </a:cubicBezTo>
                      <a:cubicBezTo>
                        <a:pt x="0" y="97"/>
                        <a:pt x="28" y="125"/>
                        <a:pt x="63" y="125"/>
                      </a:cubicBezTo>
                      <a:cubicBezTo>
                        <a:pt x="97" y="125"/>
                        <a:pt x="125" y="97"/>
                        <a:pt x="125" y="63"/>
                      </a:cubicBezTo>
                      <a:cubicBezTo>
                        <a:pt x="125" y="28"/>
                        <a:pt x="97" y="0"/>
                        <a:pt x="63" y="0"/>
                      </a:cubicBezTo>
                      <a:close/>
                      <a:moveTo>
                        <a:pt x="98" y="83"/>
                      </a:moveTo>
                      <a:cubicBezTo>
                        <a:pt x="99" y="78"/>
                        <a:pt x="100" y="73"/>
                        <a:pt x="100" y="67"/>
                      </a:cubicBezTo>
                      <a:cubicBezTo>
                        <a:pt x="117" y="67"/>
                        <a:pt x="117" y="67"/>
                        <a:pt x="117" y="67"/>
                      </a:cubicBezTo>
                      <a:cubicBezTo>
                        <a:pt x="116" y="73"/>
                        <a:pt x="115" y="78"/>
                        <a:pt x="113" y="83"/>
                      </a:cubicBezTo>
                      <a:lnTo>
                        <a:pt x="98" y="83"/>
                      </a:lnTo>
                      <a:close/>
                      <a:moveTo>
                        <a:pt x="27" y="42"/>
                      </a:moveTo>
                      <a:cubicBezTo>
                        <a:pt x="26" y="47"/>
                        <a:pt x="26" y="53"/>
                        <a:pt x="25" y="59"/>
                      </a:cubicBezTo>
                      <a:cubicBezTo>
                        <a:pt x="9" y="59"/>
                        <a:pt x="9" y="59"/>
                        <a:pt x="9" y="59"/>
                      </a:cubicBezTo>
                      <a:cubicBezTo>
                        <a:pt x="9" y="53"/>
                        <a:pt x="11" y="47"/>
                        <a:pt x="13" y="42"/>
                      </a:cubicBezTo>
                      <a:lnTo>
                        <a:pt x="27" y="42"/>
                      </a:lnTo>
                      <a:close/>
                      <a:moveTo>
                        <a:pt x="90" y="42"/>
                      </a:moveTo>
                      <a:cubicBezTo>
                        <a:pt x="91" y="47"/>
                        <a:pt x="92" y="53"/>
                        <a:pt x="92" y="59"/>
                      </a:cubicBezTo>
                      <a:cubicBezTo>
                        <a:pt x="67" y="59"/>
                        <a:pt x="67" y="59"/>
                        <a:pt x="67" y="59"/>
                      </a:cubicBezTo>
                      <a:cubicBezTo>
                        <a:pt x="67" y="42"/>
                        <a:pt x="67" y="42"/>
                        <a:pt x="67" y="42"/>
                      </a:cubicBezTo>
                      <a:lnTo>
                        <a:pt x="90" y="42"/>
                      </a:lnTo>
                      <a:close/>
                      <a:moveTo>
                        <a:pt x="67" y="34"/>
                      </a:moveTo>
                      <a:cubicBezTo>
                        <a:pt x="67" y="9"/>
                        <a:pt x="67" y="9"/>
                        <a:pt x="67" y="9"/>
                      </a:cubicBezTo>
                      <a:cubicBezTo>
                        <a:pt x="69" y="10"/>
                        <a:pt x="71" y="11"/>
                        <a:pt x="73" y="12"/>
                      </a:cubicBezTo>
                      <a:cubicBezTo>
                        <a:pt x="76" y="14"/>
                        <a:pt x="79" y="18"/>
                        <a:pt x="82" y="23"/>
                      </a:cubicBezTo>
                      <a:cubicBezTo>
                        <a:pt x="84" y="26"/>
                        <a:pt x="86" y="30"/>
                        <a:pt x="87" y="34"/>
                      </a:cubicBezTo>
                      <a:cubicBezTo>
                        <a:pt x="67" y="34"/>
                        <a:pt x="67" y="34"/>
                        <a:pt x="67" y="34"/>
                      </a:cubicBezTo>
                      <a:close/>
                      <a:moveTo>
                        <a:pt x="43" y="23"/>
                      </a:moveTo>
                      <a:cubicBezTo>
                        <a:pt x="46" y="18"/>
                        <a:pt x="50" y="14"/>
                        <a:pt x="53" y="12"/>
                      </a:cubicBezTo>
                      <a:cubicBezTo>
                        <a:pt x="55" y="11"/>
                        <a:pt x="57" y="10"/>
                        <a:pt x="59" y="9"/>
                      </a:cubicBezTo>
                      <a:cubicBezTo>
                        <a:pt x="59" y="34"/>
                        <a:pt x="59" y="34"/>
                        <a:pt x="59" y="34"/>
                      </a:cubicBezTo>
                      <a:cubicBezTo>
                        <a:pt x="38" y="34"/>
                        <a:pt x="38" y="34"/>
                        <a:pt x="38" y="34"/>
                      </a:cubicBezTo>
                      <a:cubicBezTo>
                        <a:pt x="40" y="30"/>
                        <a:pt x="41" y="26"/>
                        <a:pt x="43" y="23"/>
                      </a:cubicBezTo>
                      <a:close/>
                      <a:moveTo>
                        <a:pt x="59" y="42"/>
                      </a:moveTo>
                      <a:cubicBezTo>
                        <a:pt x="59" y="59"/>
                        <a:pt x="59" y="59"/>
                        <a:pt x="59" y="59"/>
                      </a:cubicBezTo>
                      <a:cubicBezTo>
                        <a:pt x="34" y="59"/>
                        <a:pt x="34" y="59"/>
                        <a:pt x="34" y="59"/>
                      </a:cubicBezTo>
                      <a:cubicBezTo>
                        <a:pt x="34" y="53"/>
                        <a:pt x="35" y="47"/>
                        <a:pt x="36" y="42"/>
                      </a:cubicBezTo>
                      <a:lnTo>
                        <a:pt x="59" y="42"/>
                      </a:lnTo>
                      <a:close/>
                      <a:moveTo>
                        <a:pt x="13" y="83"/>
                      </a:moveTo>
                      <a:cubicBezTo>
                        <a:pt x="11" y="78"/>
                        <a:pt x="9" y="73"/>
                        <a:pt x="9" y="67"/>
                      </a:cubicBezTo>
                      <a:cubicBezTo>
                        <a:pt x="25" y="67"/>
                        <a:pt x="25" y="67"/>
                        <a:pt x="25" y="67"/>
                      </a:cubicBezTo>
                      <a:cubicBezTo>
                        <a:pt x="26" y="73"/>
                        <a:pt x="26" y="78"/>
                        <a:pt x="27" y="83"/>
                      </a:cubicBezTo>
                      <a:lnTo>
                        <a:pt x="13" y="83"/>
                      </a:lnTo>
                      <a:close/>
                      <a:moveTo>
                        <a:pt x="34" y="67"/>
                      </a:moveTo>
                      <a:cubicBezTo>
                        <a:pt x="59" y="67"/>
                        <a:pt x="59" y="67"/>
                        <a:pt x="59" y="67"/>
                      </a:cubicBezTo>
                      <a:cubicBezTo>
                        <a:pt x="59" y="83"/>
                        <a:pt x="59" y="83"/>
                        <a:pt x="59" y="83"/>
                      </a:cubicBezTo>
                      <a:cubicBezTo>
                        <a:pt x="36" y="83"/>
                        <a:pt x="36" y="83"/>
                        <a:pt x="36" y="83"/>
                      </a:cubicBezTo>
                      <a:cubicBezTo>
                        <a:pt x="35" y="78"/>
                        <a:pt x="34" y="73"/>
                        <a:pt x="34" y="67"/>
                      </a:cubicBezTo>
                      <a:close/>
                      <a:moveTo>
                        <a:pt x="59" y="92"/>
                      </a:moveTo>
                      <a:cubicBezTo>
                        <a:pt x="59" y="116"/>
                        <a:pt x="59" y="116"/>
                        <a:pt x="59" y="116"/>
                      </a:cubicBezTo>
                      <a:cubicBezTo>
                        <a:pt x="57" y="116"/>
                        <a:pt x="55" y="115"/>
                        <a:pt x="53" y="113"/>
                      </a:cubicBezTo>
                      <a:cubicBezTo>
                        <a:pt x="50" y="111"/>
                        <a:pt x="46" y="107"/>
                        <a:pt x="43" y="102"/>
                      </a:cubicBezTo>
                      <a:cubicBezTo>
                        <a:pt x="41" y="99"/>
                        <a:pt x="40" y="96"/>
                        <a:pt x="38" y="92"/>
                      </a:cubicBezTo>
                      <a:cubicBezTo>
                        <a:pt x="59" y="92"/>
                        <a:pt x="59" y="92"/>
                        <a:pt x="59" y="92"/>
                      </a:cubicBezTo>
                      <a:close/>
                      <a:moveTo>
                        <a:pt x="82" y="102"/>
                      </a:moveTo>
                      <a:cubicBezTo>
                        <a:pt x="79" y="107"/>
                        <a:pt x="76" y="111"/>
                        <a:pt x="73" y="113"/>
                      </a:cubicBezTo>
                      <a:cubicBezTo>
                        <a:pt x="71" y="115"/>
                        <a:pt x="69" y="116"/>
                        <a:pt x="67" y="116"/>
                      </a:cubicBezTo>
                      <a:cubicBezTo>
                        <a:pt x="67" y="92"/>
                        <a:pt x="67" y="92"/>
                        <a:pt x="67" y="92"/>
                      </a:cubicBezTo>
                      <a:cubicBezTo>
                        <a:pt x="87" y="92"/>
                        <a:pt x="87" y="92"/>
                        <a:pt x="87" y="92"/>
                      </a:cubicBezTo>
                      <a:cubicBezTo>
                        <a:pt x="86" y="96"/>
                        <a:pt x="84" y="99"/>
                        <a:pt x="82" y="102"/>
                      </a:cubicBezTo>
                      <a:close/>
                      <a:moveTo>
                        <a:pt x="67" y="83"/>
                      </a:moveTo>
                      <a:cubicBezTo>
                        <a:pt x="67" y="67"/>
                        <a:pt x="67" y="67"/>
                        <a:pt x="67" y="67"/>
                      </a:cubicBezTo>
                      <a:cubicBezTo>
                        <a:pt x="92" y="67"/>
                        <a:pt x="92" y="67"/>
                        <a:pt x="92" y="67"/>
                      </a:cubicBezTo>
                      <a:cubicBezTo>
                        <a:pt x="92" y="73"/>
                        <a:pt x="91" y="78"/>
                        <a:pt x="90" y="83"/>
                      </a:cubicBezTo>
                      <a:lnTo>
                        <a:pt x="67" y="83"/>
                      </a:lnTo>
                      <a:close/>
                      <a:moveTo>
                        <a:pt x="100" y="59"/>
                      </a:moveTo>
                      <a:cubicBezTo>
                        <a:pt x="100" y="53"/>
                        <a:pt x="99" y="47"/>
                        <a:pt x="98" y="42"/>
                      </a:cubicBezTo>
                      <a:cubicBezTo>
                        <a:pt x="113" y="42"/>
                        <a:pt x="113" y="42"/>
                        <a:pt x="113" y="42"/>
                      </a:cubicBezTo>
                      <a:cubicBezTo>
                        <a:pt x="115" y="47"/>
                        <a:pt x="116" y="53"/>
                        <a:pt x="117" y="59"/>
                      </a:cubicBezTo>
                      <a:lnTo>
                        <a:pt x="100" y="59"/>
                      </a:lnTo>
                      <a:close/>
                      <a:moveTo>
                        <a:pt x="108" y="34"/>
                      </a:moveTo>
                      <a:cubicBezTo>
                        <a:pt x="96" y="34"/>
                        <a:pt x="96" y="34"/>
                        <a:pt x="96" y="34"/>
                      </a:cubicBezTo>
                      <a:cubicBezTo>
                        <a:pt x="93" y="26"/>
                        <a:pt x="90" y="19"/>
                        <a:pt x="86" y="14"/>
                      </a:cubicBezTo>
                      <a:cubicBezTo>
                        <a:pt x="92" y="17"/>
                        <a:pt x="97" y="20"/>
                        <a:pt x="101" y="24"/>
                      </a:cubicBezTo>
                      <a:cubicBezTo>
                        <a:pt x="104" y="27"/>
                        <a:pt x="106" y="30"/>
                        <a:pt x="108" y="34"/>
                      </a:cubicBezTo>
                      <a:close/>
                      <a:moveTo>
                        <a:pt x="25" y="24"/>
                      </a:moveTo>
                      <a:cubicBezTo>
                        <a:pt x="29" y="20"/>
                        <a:pt x="34" y="17"/>
                        <a:pt x="39" y="14"/>
                      </a:cubicBezTo>
                      <a:cubicBezTo>
                        <a:pt x="35" y="19"/>
                        <a:pt x="32" y="26"/>
                        <a:pt x="30" y="34"/>
                      </a:cubicBezTo>
                      <a:cubicBezTo>
                        <a:pt x="17" y="34"/>
                        <a:pt x="17" y="34"/>
                        <a:pt x="17" y="34"/>
                      </a:cubicBezTo>
                      <a:cubicBezTo>
                        <a:pt x="19" y="30"/>
                        <a:pt x="22" y="27"/>
                        <a:pt x="25" y="24"/>
                      </a:cubicBezTo>
                      <a:close/>
                      <a:moveTo>
                        <a:pt x="17" y="92"/>
                      </a:moveTo>
                      <a:cubicBezTo>
                        <a:pt x="30" y="92"/>
                        <a:pt x="30" y="92"/>
                        <a:pt x="30" y="92"/>
                      </a:cubicBezTo>
                      <a:cubicBezTo>
                        <a:pt x="32" y="99"/>
                        <a:pt x="35" y="106"/>
                        <a:pt x="39" y="111"/>
                      </a:cubicBezTo>
                      <a:cubicBezTo>
                        <a:pt x="34" y="109"/>
                        <a:pt x="29" y="105"/>
                        <a:pt x="25" y="101"/>
                      </a:cubicBezTo>
                      <a:cubicBezTo>
                        <a:pt x="22" y="98"/>
                        <a:pt x="19" y="95"/>
                        <a:pt x="17" y="92"/>
                      </a:cubicBezTo>
                      <a:close/>
                      <a:moveTo>
                        <a:pt x="101" y="101"/>
                      </a:moveTo>
                      <a:cubicBezTo>
                        <a:pt x="97" y="105"/>
                        <a:pt x="92" y="109"/>
                        <a:pt x="86" y="111"/>
                      </a:cubicBezTo>
                      <a:cubicBezTo>
                        <a:pt x="90" y="106"/>
                        <a:pt x="93" y="99"/>
                        <a:pt x="96" y="92"/>
                      </a:cubicBezTo>
                      <a:cubicBezTo>
                        <a:pt x="108" y="92"/>
                        <a:pt x="108" y="92"/>
                        <a:pt x="108" y="92"/>
                      </a:cubicBezTo>
                      <a:cubicBezTo>
                        <a:pt x="106" y="95"/>
                        <a:pt x="104" y="98"/>
                        <a:pt x="101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1" name="íṧ1íḑê">
                  <a:extLst>
                    <a:ext uri="{FF2B5EF4-FFF2-40B4-BE49-F238E27FC236}">
                      <a16:creationId xmlns:a16="http://schemas.microsoft.com/office/drawing/2014/main" id="{14EE1E07-6FB9-498E-92A9-54F46373D1BD}"/>
                    </a:ext>
                  </a:extLst>
                </p:cNvPr>
                <p:cNvSpPr/>
                <p:nvPr/>
              </p:nvSpPr>
              <p:spPr bwMode="auto">
                <a:xfrm>
                  <a:off x="10577753" y="1690759"/>
                  <a:ext cx="189861" cy="187904"/>
                </a:xfrm>
                <a:custGeom>
                  <a:avLst/>
                  <a:gdLst>
                    <a:gd name="T0" fmla="*/ 49 w 59"/>
                    <a:gd name="T1" fmla="*/ 0 h 59"/>
                    <a:gd name="T2" fmla="*/ 9 w 59"/>
                    <a:gd name="T3" fmla="*/ 0 h 59"/>
                    <a:gd name="T4" fmla="*/ 0 w 59"/>
                    <a:gd name="T5" fmla="*/ 10 h 59"/>
                    <a:gd name="T6" fmla="*/ 0 w 59"/>
                    <a:gd name="T7" fmla="*/ 49 h 59"/>
                    <a:gd name="T8" fmla="*/ 9 w 59"/>
                    <a:gd name="T9" fmla="*/ 59 h 59"/>
                    <a:gd name="T10" fmla="*/ 49 w 59"/>
                    <a:gd name="T11" fmla="*/ 59 h 59"/>
                    <a:gd name="T12" fmla="*/ 59 w 59"/>
                    <a:gd name="T13" fmla="*/ 49 h 59"/>
                    <a:gd name="T14" fmla="*/ 59 w 59"/>
                    <a:gd name="T15" fmla="*/ 10 h 59"/>
                    <a:gd name="T16" fmla="*/ 49 w 59"/>
                    <a:gd name="T17" fmla="*/ 0 h 59"/>
                    <a:gd name="T18" fmla="*/ 40 w 59"/>
                    <a:gd name="T19" fmla="*/ 2 h 59"/>
                    <a:gd name="T20" fmla="*/ 40 w 59"/>
                    <a:gd name="T21" fmla="*/ 11 h 59"/>
                    <a:gd name="T22" fmla="*/ 31 w 59"/>
                    <a:gd name="T23" fmla="*/ 11 h 59"/>
                    <a:gd name="T24" fmla="*/ 31 w 59"/>
                    <a:gd name="T25" fmla="*/ 2 h 59"/>
                    <a:gd name="T26" fmla="*/ 40 w 59"/>
                    <a:gd name="T27" fmla="*/ 2 h 59"/>
                    <a:gd name="T28" fmla="*/ 27 w 59"/>
                    <a:gd name="T29" fmla="*/ 2 h 59"/>
                    <a:gd name="T30" fmla="*/ 27 w 59"/>
                    <a:gd name="T31" fmla="*/ 11 h 59"/>
                    <a:gd name="T32" fmla="*/ 18 w 59"/>
                    <a:gd name="T33" fmla="*/ 11 h 59"/>
                    <a:gd name="T34" fmla="*/ 18 w 59"/>
                    <a:gd name="T35" fmla="*/ 2 h 59"/>
                    <a:gd name="T36" fmla="*/ 27 w 59"/>
                    <a:gd name="T37" fmla="*/ 2 h 59"/>
                    <a:gd name="T38" fmla="*/ 1 w 59"/>
                    <a:gd name="T39" fmla="*/ 11 h 59"/>
                    <a:gd name="T40" fmla="*/ 1 w 59"/>
                    <a:gd name="T41" fmla="*/ 10 h 59"/>
                    <a:gd name="T42" fmla="*/ 9 w 59"/>
                    <a:gd name="T43" fmla="*/ 2 h 59"/>
                    <a:gd name="T44" fmla="*/ 14 w 59"/>
                    <a:gd name="T45" fmla="*/ 2 h 59"/>
                    <a:gd name="T46" fmla="*/ 14 w 59"/>
                    <a:gd name="T47" fmla="*/ 11 h 59"/>
                    <a:gd name="T48" fmla="*/ 1 w 59"/>
                    <a:gd name="T49" fmla="*/ 11 h 59"/>
                    <a:gd name="T50" fmla="*/ 44 w 59"/>
                    <a:gd name="T51" fmla="*/ 37 h 59"/>
                    <a:gd name="T52" fmla="*/ 33 w 59"/>
                    <a:gd name="T53" fmla="*/ 37 h 59"/>
                    <a:gd name="T54" fmla="*/ 33 w 59"/>
                    <a:gd name="T55" fmla="*/ 48 h 59"/>
                    <a:gd name="T56" fmla="*/ 25 w 59"/>
                    <a:gd name="T57" fmla="*/ 48 h 59"/>
                    <a:gd name="T58" fmla="*/ 25 w 59"/>
                    <a:gd name="T59" fmla="*/ 37 h 59"/>
                    <a:gd name="T60" fmla="*/ 14 w 59"/>
                    <a:gd name="T61" fmla="*/ 37 h 59"/>
                    <a:gd name="T62" fmla="*/ 14 w 59"/>
                    <a:gd name="T63" fmla="*/ 30 h 59"/>
                    <a:gd name="T64" fmla="*/ 25 w 59"/>
                    <a:gd name="T65" fmla="*/ 30 h 59"/>
                    <a:gd name="T66" fmla="*/ 25 w 59"/>
                    <a:gd name="T67" fmla="*/ 18 h 59"/>
                    <a:gd name="T68" fmla="*/ 33 w 59"/>
                    <a:gd name="T69" fmla="*/ 18 h 59"/>
                    <a:gd name="T70" fmla="*/ 33 w 59"/>
                    <a:gd name="T71" fmla="*/ 30 h 59"/>
                    <a:gd name="T72" fmla="*/ 44 w 59"/>
                    <a:gd name="T73" fmla="*/ 30 h 59"/>
                    <a:gd name="T74" fmla="*/ 44 w 59"/>
                    <a:gd name="T75" fmla="*/ 37 h 59"/>
                    <a:gd name="T76" fmla="*/ 57 w 59"/>
                    <a:gd name="T77" fmla="*/ 11 h 59"/>
                    <a:gd name="T78" fmla="*/ 44 w 59"/>
                    <a:gd name="T79" fmla="*/ 11 h 59"/>
                    <a:gd name="T80" fmla="*/ 44 w 59"/>
                    <a:gd name="T81" fmla="*/ 2 h 59"/>
                    <a:gd name="T82" fmla="*/ 49 w 59"/>
                    <a:gd name="T83" fmla="*/ 2 h 59"/>
                    <a:gd name="T84" fmla="*/ 57 w 59"/>
                    <a:gd name="T85" fmla="*/ 10 h 59"/>
                    <a:gd name="T86" fmla="*/ 57 w 59"/>
                    <a:gd name="T87" fmla="*/ 11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9" h="59">
                      <a:moveTo>
                        <a:pt x="49" y="0"/>
                      </a:move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0" y="4"/>
                        <a:pt x="0" y="10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0" y="55"/>
                        <a:pt x="4" y="59"/>
                        <a:pt x="9" y="59"/>
                      </a:cubicBezTo>
                      <a:cubicBezTo>
                        <a:pt x="49" y="59"/>
                        <a:pt x="49" y="59"/>
                        <a:pt x="49" y="59"/>
                      </a:cubicBezTo>
                      <a:cubicBezTo>
                        <a:pt x="54" y="59"/>
                        <a:pt x="59" y="55"/>
                        <a:pt x="59" y="49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9" y="4"/>
                        <a:pt x="54" y="0"/>
                        <a:pt x="49" y="0"/>
                      </a:cubicBezTo>
                      <a:close/>
                      <a:moveTo>
                        <a:pt x="40" y="2"/>
                      </a:moveTo>
                      <a:cubicBezTo>
                        <a:pt x="40" y="11"/>
                        <a:pt x="40" y="11"/>
                        <a:pt x="40" y="11"/>
                      </a:cubicBezTo>
                      <a:cubicBezTo>
                        <a:pt x="31" y="11"/>
                        <a:pt x="31" y="11"/>
                        <a:pt x="31" y="11"/>
                      </a:cubicBezTo>
                      <a:cubicBezTo>
                        <a:pt x="31" y="2"/>
                        <a:pt x="31" y="2"/>
                        <a:pt x="31" y="2"/>
                      </a:cubicBezTo>
                      <a:lnTo>
                        <a:pt x="40" y="2"/>
                      </a:lnTo>
                      <a:close/>
                      <a:moveTo>
                        <a:pt x="27" y="2"/>
                      </a:moveTo>
                      <a:cubicBezTo>
                        <a:pt x="27" y="11"/>
                        <a:pt x="27" y="11"/>
                        <a:pt x="27" y="11"/>
                      </a:cubicBez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18" y="2"/>
                        <a:pt x="18" y="2"/>
                        <a:pt x="18" y="2"/>
                      </a:cubicBezTo>
                      <a:lnTo>
                        <a:pt x="27" y="2"/>
                      </a:lnTo>
                      <a:close/>
                      <a:moveTo>
                        <a:pt x="1" y="11"/>
                      </a:moveTo>
                      <a:cubicBezTo>
                        <a:pt x="1" y="10"/>
                        <a:pt x="1" y="10"/>
                        <a:pt x="1" y="10"/>
                      </a:cubicBezTo>
                      <a:cubicBezTo>
                        <a:pt x="1" y="5"/>
                        <a:pt x="5" y="2"/>
                        <a:pt x="9" y="2"/>
                      </a:cubicBezTo>
                      <a:cubicBezTo>
                        <a:pt x="14" y="2"/>
                        <a:pt x="14" y="2"/>
                        <a:pt x="14" y="2"/>
                      </a:cubicBezTo>
                      <a:cubicBezTo>
                        <a:pt x="14" y="11"/>
                        <a:pt x="14" y="11"/>
                        <a:pt x="14" y="11"/>
                      </a:cubicBezTo>
                      <a:lnTo>
                        <a:pt x="1" y="11"/>
                      </a:lnTo>
                      <a:close/>
                      <a:moveTo>
                        <a:pt x="44" y="37"/>
                      </a:moveTo>
                      <a:cubicBezTo>
                        <a:pt x="33" y="37"/>
                        <a:pt x="33" y="37"/>
                        <a:pt x="33" y="37"/>
                      </a:cubicBezTo>
                      <a:cubicBezTo>
                        <a:pt x="33" y="48"/>
                        <a:pt x="33" y="48"/>
                        <a:pt x="33" y="48"/>
                      </a:cubicBezTo>
                      <a:cubicBezTo>
                        <a:pt x="25" y="48"/>
                        <a:pt x="25" y="48"/>
                        <a:pt x="25" y="48"/>
                      </a:cubicBezTo>
                      <a:cubicBezTo>
                        <a:pt x="25" y="37"/>
                        <a:pt x="25" y="37"/>
                        <a:pt x="25" y="37"/>
                      </a:cubicBezTo>
                      <a:cubicBezTo>
                        <a:pt x="14" y="37"/>
                        <a:pt x="14" y="37"/>
                        <a:pt x="14" y="37"/>
                      </a:cubicBezTo>
                      <a:cubicBezTo>
                        <a:pt x="14" y="30"/>
                        <a:pt x="14" y="30"/>
                        <a:pt x="14" y="30"/>
                      </a:cubicBezTo>
                      <a:cubicBezTo>
                        <a:pt x="25" y="30"/>
                        <a:pt x="25" y="30"/>
                        <a:pt x="25" y="30"/>
                      </a:cubicBezTo>
                      <a:cubicBezTo>
                        <a:pt x="25" y="18"/>
                        <a:pt x="25" y="18"/>
                        <a:pt x="25" y="18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33" y="30"/>
                        <a:pt x="33" y="30"/>
                        <a:pt x="33" y="30"/>
                      </a:cubicBezTo>
                      <a:cubicBezTo>
                        <a:pt x="44" y="30"/>
                        <a:pt x="44" y="30"/>
                        <a:pt x="44" y="30"/>
                      </a:cubicBezTo>
                      <a:lnTo>
                        <a:pt x="44" y="37"/>
                      </a:lnTo>
                      <a:close/>
                      <a:moveTo>
                        <a:pt x="57" y="11"/>
                      </a:moveTo>
                      <a:cubicBezTo>
                        <a:pt x="44" y="11"/>
                        <a:pt x="44" y="11"/>
                        <a:pt x="44" y="11"/>
                      </a:cubicBezTo>
                      <a:cubicBezTo>
                        <a:pt x="44" y="2"/>
                        <a:pt x="44" y="2"/>
                        <a:pt x="44" y="2"/>
                      </a:cubicBezTo>
                      <a:cubicBezTo>
                        <a:pt x="49" y="2"/>
                        <a:pt x="49" y="2"/>
                        <a:pt x="49" y="2"/>
                      </a:cubicBezTo>
                      <a:cubicBezTo>
                        <a:pt x="53" y="2"/>
                        <a:pt x="57" y="5"/>
                        <a:pt x="57" y="10"/>
                      </a:cubicBezTo>
                      <a:lnTo>
                        <a:pt x="57" y="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2" name="isḻïḍè">
                  <a:extLst>
                    <a:ext uri="{FF2B5EF4-FFF2-40B4-BE49-F238E27FC236}">
                      <a16:creationId xmlns:a16="http://schemas.microsoft.com/office/drawing/2014/main" id="{F879929B-2A0D-4C4E-B1A8-EC96133F3AC8}"/>
                    </a:ext>
                  </a:extLst>
                </p:cNvPr>
                <p:cNvSpPr/>
                <p:nvPr/>
              </p:nvSpPr>
              <p:spPr bwMode="auto">
                <a:xfrm>
                  <a:off x="10793059" y="1731862"/>
                  <a:ext cx="176160" cy="137013"/>
                </a:xfrm>
                <a:custGeom>
                  <a:avLst/>
                  <a:gdLst>
                    <a:gd name="T0" fmla="*/ 34 w 90"/>
                    <a:gd name="T1" fmla="*/ 70 h 70"/>
                    <a:gd name="T2" fmla="*/ 0 w 90"/>
                    <a:gd name="T3" fmla="*/ 36 h 70"/>
                    <a:gd name="T4" fmla="*/ 18 w 90"/>
                    <a:gd name="T5" fmla="*/ 19 h 70"/>
                    <a:gd name="T6" fmla="*/ 34 w 90"/>
                    <a:gd name="T7" fmla="*/ 36 h 70"/>
                    <a:gd name="T8" fmla="*/ 72 w 90"/>
                    <a:gd name="T9" fmla="*/ 0 h 70"/>
                    <a:gd name="T10" fmla="*/ 90 w 90"/>
                    <a:gd name="T11" fmla="*/ 16 h 70"/>
                    <a:gd name="T12" fmla="*/ 34 w 90"/>
                    <a:gd name="T13" fmla="*/ 70 h 70"/>
                    <a:gd name="T14" fmla="*/ 9 w 90"/>
                    <a:gd name="T15" fmla="*/ 36 h 70"/>
                    <a:gd name="T16" fmla="*/ 34 w 90"/>
                    <a:gd name="T17" fmla="*/ 60 h 70"/>
                    <a:gd name="T18" fmla="*/ 80 w 90"/>
                    <a:gd name="T19" fmla="*/ 16 h 70"/>
                    <a:gd name="T20" fmla="*/ 72 w 90"/>
                    <a:gd name="T21" fmla="*/ 8 h 70"/>
                    <a:gd name="T22" fmla="*/ 34 w 90"/>
                    <a:gd name="T23" fmla="*/ 46 h 70"/>
                    <a:gd name="T24" fmla="*/ 18 w 90"/>
                    <a:gd name="T25" fmla="*/ 28 h 70"/>
                    <a:gd name="T26" fmla="*/ 9 w 90"/>
                    <a:gd name="T27" fmla="*/ 3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0" h="70">
                      <a:moveTo>
                        <a:pt x="34" y="70"/>
                      </a:moveTo>
                      <a:lnTo>
                        <a:pt x="0" y="36"/>
                      </a:lnTo>
                      <a:lnTo>
                        <a:pt x="18" y="19"/>
                      </a:lnTo>
                      <a:lnTo>
                        <a:pt x="34" y="36"/>
                      </a:lnTo>
                      <a:lnTo>
                        <a:pt x="72" y="0"/>
                      </a:lnTo>
                      <a:lnTo>
                        <a:pt x="90" y="16"/>
                      </a:lnTo>
                      <a:lnTo>
                        <a:pt x="34" y="70"/>
                      </a:lnTo>
                      <a:close/>
                      <a:moveTo>
                        <a:pt x="9" y="36"/>
                      </a:moveTo>
                      <a:lnTo>
                        <a:pt x="34" y="60"/>
                      </a:lnTo>
                      <a:lnTo>
                        <a:pt x="80" y="16"/>
                      </a:lnTo>
                      <a:lnTo>
                        <a:pt x="72" y="8"/>
                      </a:lnTo>
                      <a:lnTo>
                        <a:pt x="34" y="46"/>
                      </a:lnTo>
                      <a:lnTo>
                        <a:pt x="18" y="28"/>
                      </a:lnTo>
                      <a:lnTo>
                        <a:pt x="9" y="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3" name="îşḷiḍê">
                  <a:extLst>
                    <a:ext uri="{FF2B5EF4-FFF2-40B4-BE49-F238E27FC236}">
                      <a16:creationId xmlns:a16="http://schemas.microsoft.com/office/drawing/2014/main" id="{9E5500A4-6489-4C6E-8E9E-5ABD90EF33C2}"/>
                    </a:ext>
                  </a:extLst>
                </p:cNvPr>
                <p:cNvSpPr/>
                <p:nvPr/>
              </p:nvSpPr>
              <p:spPr bwMode="auto">
                <a:xfrm>
                  <a:off x="10789144" y="4738319"/>
                  <a:ext cx="252496" cy="258367"/>
                </a:xfrm>
                <a:custGeom>
                  <a:avLst/>
                  <a:gdLst>
                    <a:gd name="T0" fmla="*/ 69 w 79"/>
                    <a:gd name="T1" fmla="*/ 22 h 81"/>
                    <a:gd name="T2" fmla="*/ 22 w 79"/>
                    <a:gd name="T3" fmla="*/ 14 h 81"/>
                    <a:gd name="T4" fmla="*/ 19 w 79"/>
                    <a:gd name="T5" fmla="*/ 3 h 81"/>
                    <a:gd name="T6" fmla="*/ 0 w 79"/>
                    <a:gd name="T7" fmla="*/ 5 h 81"/>
                    <a:gd name="T8" fmla="*/ 12 w 79"/>
                    <a:gd name="T9" fmla="*/ 12 h 81"/>
                    <a:gd name="T10" fmla="*/ 14 w 79"/>
                    <a:gd name="T11" fmla="*/ 54 h 81"/>
                    <a:gd name="T12" fmla="*/ 61 w 79"/>
                    <a:gd name="T13" fmla="*/ 59 h 81"/>
                    <a:gd name="T14" fmla="*/ 76 w 79"/>
                    <a:gd name="T15" fmla="*/ 20 h 81"/>
                    <a:gd name="T16" fmla="*/ 36 w 79"/>
                    <a:gd name="T17" fmla="*/ 32 h 81"/>
                    <a:gd name="T18" fmla="*/ 45 w 79"/>
                    <a:gd name="T19" fmla="*/ 39 h 81"/>
                    <a:gd name="T20" fmla="*/ 44 w 79"/>
                    <a:gd name="T21" fmla="*/ 44 h 81"/>
                    <a:gd name="T22" fmla="*/ 33 w 79"/>
                    <a:gd name="T23" fmla="*/ 47 h 81"/>
                    <a:gd name="T24" fmla="*/ 44 w 79"/>
                    <a:gd name="T25" fmla="*/ 44 h 81"/>
                    <a:gd name="T26" fmla="*/ 38 w 79"/>
                    <a:gd name="T27" fmla="*/ 23 h 81"/>
                    <a:gd name="T28" fmla="*/ 47 w 79"/>
                    <a:gd name="T29" fmla="*/ 29 h 81"/>
                    <a:gd name="T30" fmla="*/ 22 w 79"/>
                    <a:gd name="T31" fmla="*/ 19 h 81"/>
                    <a:gd name="T32" fmla="*/ 32 w 79"/>
                    <a:gd name="T33" fmla="*/ 27 h 81"/>
                    <a:gd name="T34" fmla="*/ 22 w 79"/>
                    <a:gd name="T35" fmla="*/ 19 h 81"/>
                    <a:gd name="T36" fmla="*/ 31 w 79"/>
                    <a:gd name="T37" fmla="*/ 32 h 81"/>
                    <a:gd name="T38" fmla="*/ 21 w 79"/>
                    <a:gd name="T39" fmla="*/ 35 h 81"/>
                    <a:gd name="T40" fmla="*/ 20 w 79"/>
                    <a:gd name="T41" fmla="*/ 40 h 81"/>
                    <a:gd name="T42" fmla="*/ 28 w 79"/>
                    <a:gd name="T43" fmla="*/ 46 h 81"/>
                    <a:gd name="T44" fmla="*/ 20 w 79"/>
                    <a:gd name="T45" fmla="*/ 40 h 81"/>
                    <a:gd name="T46" fmla="*/ 48 w 79"/>
                    <a:gd name="T47" fmla="*/ 50 h 81"/>
                    <a:gd name="T48" fmla="*/ 57 w 79"/>
                    <a:gd name="T49" fmla="*/ 47 h 81"/>
                    <a:gd name="T50" fmla="*/ 59 w 79"/>
                    <a:gd name="T51" fmla="*/ 42 h 81"/>
                    <a:gd name="T52" fmla="*/ 51 w 79"/>
                    <a:gd name="T53" fmla="*/ 35 h 81"/>
                    <a:gd name="T54" fmla="*/ 59 w 79"/>
                    <a:gd name="T55" fmla="*/ 42 h 81"/>
                    <a:gd name="T56" fmla="*/ 52 w 79"/>
                    <a:gd name="T57" fmla="*/ 30 h 81"/>
                    <a:gd name="T58" fmla="*/ 66 w 79"/>
                    <a:gd name="T59" fmla="*/ 28 h 81"/>
                    <a:gd name="T60" fmla="*/ 9 w 79"/>
                    <a:gd name="T61" fmla="*/ 66 h 81"/>
                    <a:gd name="T62" fmla="*/ 24 w 79"/>
                    <a:gd name="T63" fmla="*/ 69 h 81"/>
                    <a:gd name="T64" fmla="*/ 18 w 79"/>
                    <a:gd name="T65" fmla="*/ 60 h 81"/>
                    <a:gd name="T66" fmla="*/ 39 w 79"/>
                    <a:gd name="T67" fmla="*/ 72 h 81"/>
                    <a:gd name="T68" fmla="*/ 54 w 79"/>
                    <a:gd name="T69" fmla="*/ 75 h 81"/>
                    <a:gd name="T70" fmla="*/ 48 w 79"/>
                    <a:gd name="T71" fmla="*/ 66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9" h="81">
                      <a:moveTo>
                        <a:pt x="76" y="20"/>
                      </a:moveTo>
                      <a:cubicBezTo>
                        <a:pt x="73" y="19"/>
                        <a:pt x="70" y="20"/>
                        <a:pt x="69" y="22"/>
                      </a:cubicBezTo>
                      <a:cubicBezTo>
                        <a:pt x="68" y="23"/>
                        <a:pt x="68" y="23"/>
                        <a:pt x="68" y="23"/>
                      </a:cubicBezTo>
                      <a:cubicBezTo>
                        <a:pt x="22" y="14"/>
                        <a:pt x="22" y="14"/>
                        <a:pt x="22" y="14"/>
                      </a:cubicBezTo>
                      <a:cubicBezTo>
                        <a:pt x="23" y="9"/>
                        <a:pt x="23" y="9"/>
                        <a:pt x="23" y="9"/>
                      </a:cubicBezTo>
                      <a:cubicBezTo>
                        <a:pt x="23" y="6"/>
                        <a:pt x="21" y="4"/>
                        <a:pt x="19" y="3"/>
                      </a:cubicBezTo>
                      <a:cubicBezTo>
                        <a:pt x="6" y="1"/>
                        <a:pt x="6" y="1"/>
                        <a:pt x="6" y="1"/>
                      </a:cubicBezTo>
                      <a:cubicBezTo>
                        <a:pt x="3" y="0"/>
                        <a:pt x="1" y="2"/>
                        <a:pt x="0" y="5"/>
                      </a:cubicBezTo>
                      <a:cubicBezTo>
                        <a:pt x="0" y="8"/>
                        <a:pt x="1" y="10"/>
                        <a:pt x="4" y="11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10" y="49"/>
                        <a:pt x="10" y="49"/>
                        <a:pt x="10" y="49"/>
                      </a:cubicBezTo>
                      <a:cubicBezTo>
                        <a:pt x="10" y="51"/>
                        <a:pt x="11" y="53"/>
                        <a:pt x="14" y="54"/>
                      </a:cubicBezTo>
                      <a:cubicBezTo>
                        <a:pt x="56" y="62"/>
                        <a:pt x="56" y="62"/>
                        <a:pt x="56" y="62"/>
                      </a:cubicBezTo>
                      <a:cubicBezTo>
                        <a:pt x="58" y="63"/>
                        <a:pt x="60" y="62"/>
                        <a:pt x="61" y="59"/>
                      </a:cubicBezTo>
                      <a:cubicBezTo>
                        <a:pt x="78" y="27"/>
                        <a:pt x="78" y="27"/>
                        <a:pt x="78" y="27"/>
                      </a:cubicBezTo>
                      <a:cubicBezTo>
                        <a:pt x="79" y="24"/>
                        <a:pt x="78" y="21"/>
                        <a:pt x="76" y="20"/>
                      </a:cubicBezTo>
                      <a:close/>
                      <a:moveTo>
                        <a:pt x="35" y="37"/>
                      </a:moveTo>
                      <a:cubicBezTo>
                        <a:pt x="36" y="32"/>
                        <a:pt x="36" y="32"/>
                        <a:pt x="36" y="32"/>
                      </a:cubicBezTo>
                      <a:cubicBezTo>
                        <a:pt x="46" y="34"/>
                        <a:pt x="46" y="34"/>
                        <a:pt x="46" y="34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lnTo>
                        <a:pt x="35" y="37"/>
                      </a:lnTo>
                      <a:close/>
                      <a:moveTo>
                        <a:pt x="44" y="44"/>
                      </a:moveTo>
                      <a:cubicBezTo>
                        <a:pt x="43" y="49"/>
                        <a:pt x="43" y="49"/>
                        <a:pt x="43" y="49"/>
                      </a:cubicBezTo>
                      <a:cubicBezTo>
                        <a:pt x="33" y="47"/>
                        <a:pt x="33" y="47"/>
                        <a:pt x="33" y="47"/>
                      </a:cubicBezTo>
                      <a:cubicBezTo>
                        <a:pt x="34" y="42"/>
                        <a:pt x="34" y="42"/>
                        <a:pt x="34" y="42"/>
                      </a:cubicBezTo>
                      <a:lnTo>
                        <a:pt x="44" y="44"/>
                      </a:lnTo>
                      <a:close/>
                      <a:moveTo>
                        <a:pt x="37" y="28"/>
                      </a:move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8" y="25"/>
                        <a:pt x="48" y="25"/>
                        <a:pt x="48" y="25"/>
                      </a:cubicBezTo>
                      <a:cubicBezTo>
                        <a:pt x="47" y="29"/>
                        <a:pt x="47" y="29"/>
                        <a:pt x="47" y="29"/>
                      </a:cubicBezTo>
                      <a:lnTo>
                        <a:pt x="37" y="28"/>
                      </a:lnTo>
                      <a:close/>
                      <a:moveTo>
                        <a:pt x="22" y="19"/>
                      </a:moveTo>
                      <a:cubicBezTo>
                        <a:pt x="33" y="22"/>
                        <a:pt x="33" y="22"/>
                        <a:pt x="33" y="22"/>
                      </a:cubicBezTo>
                      <a:cubicBezTo>
                        <a:pt x="32" y="27"/>
                        <a:pt x="32" y="27"/>
                        <a:pt x="32" y="27"/>
                      </a:cubicBezTo>
                      <a:cubicBezTo>
                        <a:pt x="21" y="25"/>
                        <a:pt x="21" y="25"/>
                        <a:pt x="21" y="25"/>
                      </a:cubicBezTo>
                      <a:lnTo>
                        <a:pt x="22" y="19"/>
                      </a:lnTo>
                      <a:close/>
                      <a:moveTo>
                        <a:pt x="21" y="30"/>
                      </a:move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0" y="36"/>
                        <a:pt x="30" y="36"/>
                        <a:pt x="30" y="36"/>
                      </a:cubicBezTo>
                      <a:cubicBezTo>
                        <a:pt x="21" y="35"/>
                        <a:pt x="21" y="35"/>
                        <a:pt x="21" y="35"/>
                      </a:cubicBezTo>
                      <a:lnTo>
                        <a:pt x="21" y="30"/>
                      </a:lnTo>
                      <a:close/>
                      <a:moveTo>
                        <a:pt x="20" y="40"/>
                      </a:moveTo>
                      <a:cubicBezTo>
                        <a:pt x="29" y="41"/>
                        <a:pt x="29" y="41"/>
                        <a:pt x="29" y="41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20" y="45"/>
                        <a:pt x="20" y="45"/>
                        <a:pt x="20" y="45"/>
                      </a:cubicBezTo>
                      <a:lnTo>
                        <a:pt x="20" y="40"/>
                      </a:lnTo>
                      <a:close/>
                      <a:moveTo>
                        <a:pt x="54" y="52"/>
                      </a:moveTo>
                      <a:cubicBezTo>
                        <a:pt x="48" y="50"/>
                        <a:pt x="48" y="50"/>
                        <a:pt x="48" y="50"/>
                      </a:cubicBezTo>
                      <a:cubicBezTo>
                        <a:pt x="49" y="45"/>
                        <a:pt x="49" y="45"/>
                        <a:pt x="49" y="45"/>
                      </a:cubicBezTo>
                      <a:cubicBezTo>
                        <a:pt x="57" y="47"/>
                        <a:pt x="57" y="47"/>
                        <a:pt x="57" y="47"/>
                      </a:cubicBezTo>
                      <a:lnTo>
                        <a:pt x="54" y="52"/>
                      </a:lnTo>
                      <a:close/>
                      <a:moveTo>
                        <a:pt x="59" y="42"/>
                      </a:moveTo>
                      <a:cubicBezTo>
                        <a:pt x="50" y="40"/>
                        <a:pt x="50" y="40"/>
                        <a:pt x="50" y="40"/>
                      </a:cubicBezTo>
                      <a:cubicBezTo>
                        <a:pt x="51" y="35"/>
                        <a:pt x="51" y="35"/>
                        <a:pt x="51" y="35"/>
                      </a:cubicBezTo>
                      <a:cubicBezTo>
                        <a:pt x="61" y="37"/>
                        <a:pt x="61" y="37"/>
                        <a:pt x="61" y="37"/>
                      </a:cubicBezTo>
                      <a:lnTo>
                        <a:pt x="59" y="42"/>
                      </a:lnTo>
                      <a:close/>
                      <a:moveTo>
                        <a:pt x="64" y="33"/>
                      </a:moveTo>
                      <a:cubicBezTo>
                        <a:pt x="52" y="30"/>
                        <a:pt x="52" y="30"/>
                        <a:pt x="52" y="30"/>
                      </a:cubicBezTo>
                      <a:cubicBezTo>
                        <a:pt x="53" y="25"/>
                        <a:pt x="53" y="25"/>
                        <a:pt x="53" y="25"/>
                      </a:cubicBezTo>
                      <a:cubicBezTo>
                        <a:pt x="66" y="28"/>
                        <a:pt x="66" y="28"/>
                        <a:pt x="66" y="28"/>
                      </a:cubicBezTo>
                      <a:lnTo>
                        <a:pt x="64" y="33"/>
                      </a:lnTo>
                      <a:close/>
                      <a:moveTo>
                        <a:pt x="9" y="66"/>
                      </a:moveTo>
                      <a:cubicBezTo>
                        <a:pt x="8" y="70"/>
                        <a:pt x="11" y="74"/>
                        <a:pt x="15" y="75"/>
                      </a:cubicBezTo>
                      <a:cubicBezTo>
                        <a:pt x="19" y="76"/>
                        <a:pt x="23" y="73"/>
                        <a:pt x="24" y="69"/>
                      </a:cubicBezTo>
                      <a:cubicBezTo>
                        <a:pt x="24" y="69"/>
                        <a:pt x="24" y="69"/>
                        <a:pt x="24" y="69"/>
                      </a:cubicBezTo>
                      <a:cubicBezTo>
                        <a:pt x="25" y="65"/>
                        <a:pt x="22" y="61"/>
                        <a:pt x="18" y="60"/>
                      </a:cubicBezTo>
                      <a:cubicBezTo>
                        <a:pt x="14" y="59"/>
                        <a:pt x="10" y="62"/>
                        <a:pt x="9" y="66"/>
                      </a:cubicBezTo>
                      <a:close/>
                      <a:moveTo>
                        <a:pt x="39" y="72"/>
                      </a:moveTo>
                      <a:cubicBezTo>
                        <a:pt x="38" y="76"/>
                        <a:pt x="41" y="80"/>
                        <a:pt x="45" y="81"/>
                      </a:cubicBezTo>
                      <a:cubicBezTo>
                        <a:pt x="49" y="81"/>
                        <a:pt x="53" y="79"/>
                        <a:pt x="54" y="75"/>
                      </a:cubicBezTo>
                      <a:cubicBezTo>
                        <a:pt x="54" y="75"/>
                        <a:pt x="54" y="75"/>
                        <a:pt x="54" y="75"/>
                      </a:cubicBezTo>
                      <a:cubicBezTo>
                        <a:pt x="54" y="70"/>
                        <a:pt x="52" y="66"/>
                        <a:pt x="48" y="66"/>
                      </a:cubicBezTo>
                      <a:cubicBezTo>
                        <a:pt x="43" y="65"/>
                        <a:pt x="39" y="68"/>
                        <a:pt x="39" y="7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4" name="ïSľíḍê">
                  <a:extLst>
                    <a:ext uri="{FF2B5EF4-FFF2-40B4-BE49-F238E27FC236}">
                      <a16:creationId xmlns:a16="http://schemas.microsoft.com/office/drawing/2014/main" id="{4B25B71F-CD3D-442D-8C43-BF3E09341FA5}"/>
                    </a:ext>
                  </a:extLst>
                </p:cNvPr>
                <p:cNvSpPr/>
                <p:nvPr/>
              </p:nvSpPr>
              <p:spPr bwMode="auto">
                <a:xfrm>
                  <a:off x="10975090" y="4354682"/>
                  <a:ext cx="150715" cy="152672"/>
                </a:xfrm>
                <a:custGeom>
                  <a:avLst/>
                  <a:gdLst>
                    <a:gd name="T0" fmla="*/ 24 w 47"/>
                    <a:gd name="T1" fmla="*/ 0 h 48"/>
                    <a:gd name="T2" fmla="*/ 0 w 47"/>
                    <a:gd name="T3" fmla="*/ 24 h 48"/>
                    <a:gd name="T4" fmla="*/ 24 w 47"/>
                    <a:gd name="T5" fmla="*/ 48 h 48"/>
                    <a:gd name="T6" fmla="*/ 47 w 47"/>
                    <a:gd name="T7" fmla="*/ 24 h 48"/>
                    <a:gd name="T8" fmla="*/ 24 w 47"/>
                    <a:gd name="T9" fmla="*/ 0 h 48"/>
                    <a:gd name="T10" fmla="*/ 6 w 47"/>
                    <a:gd name="T11" fmla="*/ 24 h 48"/>
                    <a:gd name="T12" fmla="*/ 24 w 47"/>
                    <a:gd name="T13" fmla="*/ 6 h 48"/>
                    <a:gd name="T14" fmla="*/ 24 w 47"/>
                    <a:gd name="T15" fmla="*/ 42 h 48"/>
                    <a:gd name="T16" fmla="*/ 6 w 47"/>
                    <a:gd name="T17" fmla="*/ 24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" h="48">
                      <a:moveTo>
                        <a:pt x="24" y="0"/>
                      </a:moveTo>
                      <a:cubicBezTo>
                        <a:pt x="11" y="0"/>
                        <a:pt x="0" y="11"/>
                        <a:pt x="0" y="24"/>
                      </a:cubicBezTo>
                      <a:cubicBezTo>
                        <a:pt x="0" y="37"/>
                        <a:pt x="11" y="48"/>
                        <a:pt x="24" y="48"/>
                      </a:cubicBezTo>
                      <a:cubicBezTo>
                        <a:pt x="37" y="48"/>
                        <a:pt x="47" y="37"/>
                        <a:pt x="47" y="24"/>
                      </a:cubicBezTo>
                      <a:cubicBezTo>
                        <a:pt x="47" y="11"/>
                        <a:pt x="37" y="0"/>
                        <a:pt x="24" y="0"/>
                      </a:cubicBezTo>
                      <a:close/>
                      <a:moveTo>
                        <a:pt x="6" y="24"/>
                      </a:moveTo>
                      <a:cubicBezTo>
                        <a:pt x="6" y="14"/>
                        <a:pt x="14" y="6"/>
                        <a:pt x="24" y="6"/>
                      </a:cubicBezTo>
                      <a:cubicBezTo>
                        <a:pt x="24" y="42"/>
                        <a:pt x="24" y="42"/>
                        <a:pt x="24" y="42"/>
                      </a:cubicBezTo>
                      <a:cubicBezTo>
                        <a:pt x="14" y="42"/>
                        <a:pt x="6" y="34"/>
                        <a:pt x="6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5" name="iṩḻïḋè">
                  <a:extLst>
                    <a:ext uri="{FF2B5EF4-FFF2-40B4-BE49-F238E27FC236}">
                      <a16:creationId xmlns:a16="http://schemas.microsoft.com/office/drawing/2014/main" id="{4E8C85DC-613B-4F8A-84CC-C97CE5221FDF}"/>
                    </a:ext>
                  </a:extLst>
                </p:cNvPr>
                <p:cNvSpPr/>
                <p:nvPr/>
              </p:nvSpPr>
              <p:spPr bwMode="auto">
                <a:xfrm>
                  <a:off x="10642344" y="3839905"/>
                  <a:ext cx="379722" cy="369934"/>
                </a:xfrm>
                <a:custGeom>
                  <a:avLst/>
                  <a:gdLst>
                    <a:gd name="T0" fmla="*/ 22 w 119"/>
                    <a:gd name="T1" fmla="*/ 19 h 116"/>
                    <a:gd name="T2" fmla="*/ 58 w 119"/>
                    <a:gd name="T3" fmla="*/ 33 h 116"/>
                    <a:gd name="T4" fmla="*/ 62 w 119"/>
                    <a:gd name="T5" fmla="*/ 12 h 116"/>
                    <a:gd name="T6" fmla="*/ 82 w 119"/>
                    <a:gd name="T7" fmla="*/ 3 h 116"/>
                    <a:gd name="T8" fmla="*/ 91 w 119"/>
                    <a:gd name="T9" fmla="*/ 23 h 116"/>
                    <a:gd name="T10" fmla="*/ 95 w 119"/>
                    <a:gd name="T11" fmla="*/ 49 h 116"/>
                    <a:gd name="T12" fmla="*/ 95 w 119"/>
                    <a:gd name="T13" fmla="*/ 50 h 116"/>
                    <a:gd name="T14" fmla="*/ 99 w 119"/>
                    <a:gd name="T15" fmla="*/ 41 h 116"/>
                    <a:gd name="T16" fmla="*/ 119 w 119"/>
                    <a:gd name="T17" fmla="*/ 49 h 116"/>
                    <a:gd name="T18" fmla="*/ 93 w 119"/>
                    <a:gd name="T19" fmla="*/ 116 h 116"/>
                    <a:gd name="T20" fmla="*/ 73 w 119"/>
                    <a:gd name="T21" fmla="*/ 109 h 116"/>
                    <a:gd name="T22" fmla="*/ 75 w 119"/>
                    <a:gd name="T23" fmla="*/ 103 h 116"/>
                    <a:gd name="T24" fmla="*/ 63 w 119"/>
                    <a:gd name="T25" fmla="*/ 103 h 116"/>
                    <a:gd name="T26" fmla="*/ 53 w 119"/>
                    <a:gd name="T27" fmla="*/ 106 h 116"/>
                    <a:gd name="T28" fmla="*/ 35 w 119"/>
                    <a:gd name="T29" fmla="*/ 102 h 116"/>
                    <a:gd name="T30" fmla="*/ 30 w 119"/>
                    <a:gd name="T31" fmla="*/ 100 h 116"/>
                    <a:gd name="T32" fmla="*/ 28 w 119"/>
                    <a:gd name="T33" fmla="*/ 99 h 116"/>
                    <a:gd name="T34" fmla="*/ 21 w 119"/>
                    <a:gd name="T35" fmla="*/ 83 h 116"/>
                    <a:gd name="T36" fmla="*/ 22 w 119"/>
                    <a:gd name="T37" fmla="*/ 80 h 116"/>
                    <a:gd name="T38" fmla="*/ 22 w 119"/>
                    <a:gd name="T39" fmla="*/ 70 h 116"/>
                    <a:gd name="T40" fmla="*/ 24 w 119"/>
                    <a:gd name="T41" fmla="*/ 67 h 116"/>
                    <a:gd name="T42" fmla="*/ 24 w 119"/>
                    <a:gd name="T43" fmla="*/ 57 h 116"/>
                    <a:gd name="T44" fmla="*/ 27 w 119"/>
                    <a:gd name="T45" fmla="*/ 52 h 116"/>
                    <a:gd name="T46" fmla="*/ 11 w 119"/>
                    <a:gd name="T47" fmla="*/ 46 h 116"/>
                    <a:gd name="T48" fmla="*/ 3 w 119"/>
                    <a:gd name="T49" fmla="*/ 28 h 116"/>
                    <a:gd name="T50" fmla="*/ 22 w 119"/>
                    <a:gd name="T51" fmla="*/ 19 h 116"/>
                    <a:gd name="T52" fmla="*/ 86 w 119"/>
                    <a:gd name="T53" fmla="*/ 106 h 116"/>
                    <a:gd name="T54" fmla="*/ 90 w 119"/>
                    <a:gd name="T55" fmla="*/ 104 h 116"/>
                    <a:gd name="T56" fmla="*/ 88 w 119"/>
                    <a:gd name="T57" fmla="*/ 99 h 116"/>
                    <a:gd name="T58" fmla="*/ 84 w 119"/>
                    <a:gd name="T59" fmla="*/ 101 h 116"/>
                    <a:gd name="T60" fmla="*/ 86 w 119"/>
                    <a:gd name="T61" fmla="*/ 106 h 116"/>
                    <a:gd name="T62" fmla="*/ 15 w 119"/>
                    <a:gd name="T63" fmla="*/ 40 h 116"/>
                    <a:gd name="T64" fmla="*/ 41 w 119"/>
                    <a:gd name="T65" fmla="*/ 50 h 116"/>
                    <a:gd name="T66" fmla="*/ 42 w 119"/>
                    <a:gd name="T67" fmla="*/ 50 h 116"/>
                    <a:gd name="T68" fmla="*/ 39 w 119"/>
                    <a:gd name="T69" fmla="*/ 57 h 116"/>
                    <a:gd name="T70" fmla="*/ 38 w 119"/>
                    <a:gd name="T71" fmla="*/ 57 h 116"/>
                    <a:gd name="T72" fmla="*/ 31 w 119"/>
                    <a:gd name="T73" fmla="*/ 60 h 116"/>
                    <a:gd name="T74" fmla="*/ 32 w 119"/>
                    <a:gd name="T75" fmla="*/ 66 h 116"/>
                    <a:gd name="T76" fmla="*/ 34 w 119"/>
                    <a:gd name="T77" fmla="*/ 68 h 116"/>
                    <a:gd name="T78" fmla="*/ 31 w 119"/>
                    <a:gd name="T79" fmla="*/ 70 h 116"/>
                    <a:gd name="T80" fmla="*/ 30 w 119"/>
                    <a:gd name="T81" fmla="*/ 73 h 116"/>
                    <a:gd name="T82" fmla="*/ 30 w 119"/>
                    <a:gd name="T83" fmla="*/ 78 h 116"/>
                    <a:gd name="T84" fmla="*/ 32 w 119"/>
                    <a:gd name="T85" fmla="*/ 81 h 116"/>
                    <a:gd name="T86" fmla="*/ 30 w 119"/>
                    <a:gd name="T87" fmla="*/ 83 h 116"/>
                    <a:gd name="T88" fmla="*/ 28 w 119"/>
                    <a:gd name="T89" fmla="*/ 85 h 116"/>
                    <a:gd name="T90" fmla="*/ 31 w 119"/>
                    <a:gd name="T91" fmla="*/ 93 h 116"/>
                    <a:gd name="T92" fmla="*/ 33 w 119"/>
                    <a:gd name="T93" fmla="*/ 93 h 116"/>
                    <a:gd name="T94" fmla="*/ 38 w 119"/>
                    <a:gd name="T95" fmla="*/ 95 h 116"/>
                    <a:gd name="T96" fmla="*/ 60 w 119"/>
                    <a:gd name="T97" fmla="*/ 96 h 116"/>
                    <a:gd name="T98" fmla="*/ 78 w 119"/>
                    <a:gd name="T99" fmla="*/ 95 h 116"/>
                    <a:gd name="T100" fmla="*/ 92 w 119"/>
                    <a:gd name="T101" fmla="*/ 59 h 116"/>
                    <a:gd name="T102" fmla="*/ 88 w 119"/>
                    <a:gd name="T103" fmla="*/ 55 h 116"/>
                    <a:gd name="T104" fmla="*/ 83 w 119"/>
                    <a:gd name="T105" fmla="*/ 20 h 116"/>
                    <a:gd name="T106" fmla="*/ 79 w 119"/>
                    <a:gd name="T107" fmla="*/ 12 h 116"/>
                    <a:gd name="T108" fmla="*/ 70 w 119"/>
                    <a:gd name="T109" fmla="*/ 15 h 116"/>
                    <a:gd name="T110" fmla="*/ 67 w 119"/>
                    <a:gd name="T111" fmla="*/ 37 h 116"/>
                    <a:gd name="T112" fmla="*/ 66 w 119"/>
                    <a:gd name="T113" fmla="*/ 44 h 116"/>
                    <a:gd name="T114" fmla="*/ 20 w 119"/>
                    <a:gd name="T115" fmla="*/ 26 h 116"/>
                    <a:gd name="T116" fmla="*/ 10 w 119"/>
                    <a:gd name="T117" fmla="*/ 31 h 116"/>
                    <a:gd name="T118" fmla="*/ 15 w 119"/>
                    <a:gd name="T119" fmla="*/ 40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19" h="116">
                      <a:moveTo>
                        <a:pt x="22" y="19"/>
                      </a:moveTo>
                      <a:cubicBezTo>
                        <a:pt x="58" y="33"/>
                        <a:pt x="58" y="33"/>
                        <a:pt x="58" y="33"/>
                      </a:cubicBezTo>
                      <a:cubicBezTo>
                        <a:pt x="59" y="24"/>
                        <a:pt x="59" y="21"/>
                        <a:pt x="62" y="12"/>
                      </a:cubicBezTo>
                      <a:cubicBezTo>
                        <a:pt x="65" y="4"/>
                        <a:pt x="74" y="0"/>
                        <a:pt x="82" y="3"/>
                      </a:cubicBezTo>
                      <a:cubicBezTo>
                        <a:pt x="90" y="6"/>
                        <a:pt x="94" y="15"/>
                        <a:pt x="91" y="23"/>
                      </a:cubicBezTo>
                      <a:cubicBezTo>
                        <a:pt x="87" y="34"/>
                        <a:pt x="89" y="41"/>
                        <a:pt x="95" y="49"/>
                      </a:cubicBezTo>
                      <a:cubicBezTo>
                        <a:pt x="95" y="50"/>
                        <a:pt x="95" y="50"/>
                        <a:pt x="95" y="50"/>
                      </a:cubicBezTo>
                      <a:cubicBezTo>
                        <a:pt x="99" y="41"/>
                        <a:pt x="99" y="41"/>
                        <a:pt x="99" y="41"/>
                      </a:cubicBezTo>
                      <a:cubicBezTo>
                        <a:pt x="119" y="49"/>
                        <a:pt x="119" y="49"/>
                        <a:pt x="119" y="49"/>
                      </a:cubicBezTo>
                      <a:cubicBezTo>
                        <a:pt x="93" y="116"/>
                        <a:pt x="93" y="116"/>
                        <a:pt x="93" y="116"/>
                      </a:cubicBezTo>
                      <a:cubicBezTo>
                        <a:pt x="73" y="109"/>
                        <a:pt x="73" y="109"/>
                        <a:pt x="73" y="109"/>
                      </a:cubicBezTo>
                      <a:cubicBezTo>
                        <a:pt x="75" y="103"/>
                        <a:pt x="75" y="103"/>
                        <a:pt x="75" y="103"/>
                      </a:cubicBezTo>
                      <a:cubicBezTo>
                        <a:pt x="68" y="101"/>
                        <a:pt x="66" y="102"/>
                        <a:pt x="63" y="103"/>
                      </a:cubicBezTo>
                      <a:cubicBezTo>
                        <a:pt x="60" y="104"/>
                        <a:pt x="57" y="106"/>
                        <a:pt x="53" y="106"/>
                      </a:cubicBezTo>
                      <a:cubicBezTo>
                        <a:pt x="48" y="106"/>
                        <a:pt x="42" y="105"/>
                        <a:pt x="35" y="102"/>
                      </a:cubicBezTo>
                      <a:cubicBezTo>
                        <a:pt x="30" y="100"/>
                        <a:pt x="30" y="100"/>
                        <a:pt x="30" y="100"/>
                      </a:cubicBezTo>
                      <a:cubicBezTo>
                        <a:pt x="28" y="99"/>
                        <a:pt x="28" y="99"/>
                        <a:pt x="28" y="99"/>
                      </a:cubicBezTo>
                      <a:cubicBezTo>
                        <a:pt x="21" y="97"/>
                        <a:pt x="18" y="89"/>
                        <a:pt x="21" y="83"/>
                      </a:cubicBezTo>
                      <a:cubicBezTo>
                        <a:pt x="21" y="82"/>
                        <a:pt x="22" y="81"/>
                        <a:pt x="22" y="80"/>
                      </a:cubicBezTo>
                      <a:cubicBezTo>
                        <a:pt x="21" y="77"/>
                        <a:pt x="21" y="73"/>
                        <a:pt x="22" y="70"/>
                      </a:cubicBezTo>
                      <a:cubicBezTo>
                        <a:pt x="23" y="69"/>
                        <a:pt x="23" y="68"/>
                        <a:pt x="24" y="67"/>
                      </a:cubicBezTo>
                      <a:cubicBezTo>
                        <a:pt x="23" y="64"/>
                        <a:pt x="23" y="60"/>
                        <a:pt x="24" y="57"/>
                      </a:cubicBezTo>
                      <a:cubicBezTo>
                        <a:pt x="25" y="55"/>
                        <a:pt x="26" y="54"/>
                        <a:pt x="27" y="52"/>
                      </a:cubicBezTo>
                      <a:cubicBezTo>
                        <a:pt x="11" y="46"/>
                        <a:pt x="11" y="46"/>
                        <a:pt x="11" y="46"/>
                      </a:cubicBezTo>
                      <a:cubicBezTo>
                        <a:pt x="4" y="44"/>
                        <a:pt x="0" y="35"/>
                        <a:pt x="3" y="28"/>
                      </a:cubicBezTo>
                      <a:cubicBezTo>
                        <a:pt x="6" y="20"/>
                        <a:pt x="14" y="16"/>
                        <a:pt x="22" y="19"/>
                      </a:cubicBezTo>
                      <a:close/>
                      <a:moveTo>
                        <a:pt x="86" y="106"/>
                      </a:moveTo>
                      <a:cubicBezTo>
                        <a:pt x="88" y="106"/>
                        <a:pt x="90" y="106"/>
                        <a:pt x="90" y="104"/>
                      </a:cubicBezTo>
                      <a:cubicBezTo>
                        <a:pt x="91" y="102"/>
                        <a:pt x="90" y="100"/>
                        <a:pt x="88" y="99"/>
                      </a:cubicBezTo>
                      <a:cubicBezTo>
                        <a:pt x="86" y="98"/>
                        <a:pt x="84" y="99"/>
                        <a:pt x="84" y="101"/>
                      </a:cubicBezTo>
                      <a:cubicBezTo>
                        <a:pt x="83" y="103"/>
                        <a:pt x="84" y="105"/>
                        <a:pt x="86" y="106"/>
                      </a:cubicBezTo>
                      <a:close/>
                      <a:moveTo>
                        <a:pt x="15" y="40"/>
                      </a:moveTo>
                      <a:cubicBezTo>
                        <a:pt x="41" y="50"/>
                        <a:pt x="41" y="50"/>
                        <a:pt x="41" y="50"/>
                      </a:cubicBezTo>
                      <a:cubicBezTo>
                        <a:pt x="42" y="50"/>
                        <a:pt x="42" y="50"/>
                        <a:pt x="42" y="50"/>
                      </a:cubicBezTo>
                      <a:cubicBezTo>
                        <a:pt x="39" y="57"/>
                        <a:pt x="39" y="57"/>
                        <a:pt x="39" y="57"/>
                      </a:cubicBezTo>
                      <a:cubicBezTo>
                        <a:pt x="38" y="57"/>
                        <a:pt x="38" y="57"/>
                        <a:pt x="38" y="57"/>
                      </a:cubicBezTo>
                      <a:cubicBezTo>
                        <a:pt x="36" y="56"/>
                        <a:pt x="32" y="57"/>
                        <a:pt x="31" y="60"/>
                      </a:cubicBezTo>
                      <a:cubicBezTo>
                        <a:pt x="31" y="62"/>
                        <a:pt x="31" y="64"/>
                        <a:pt x="32" y="66"/>
                      </a:cubicBezTo>
                      <a:cubicBezTo>
                        <a:pt x="34" y="68"/>
                        <a:pt x="34" y="68"/>
                        <a:pt x="34" y="68"/>
                      </a:cubicBezTo>
                      <a:cubicBezTo>
                        <a:pt x="31" y="70"/>
                        <a:pt x="31" y="70"/>
                        <a:pt x="31" y="70"/>
                      </a:cubicBezTo>
                      <a:cubicBezTo>
                        <a:pt x="31" y="71"/>
                        <a:pt x="30" y="72"/>
                        <a:pt x="30" y="73"/>
                      </a:cubicBezTo>
                      <a:cubicBezTo>
                        <a:pt x="29" y="75"/>
                        <a:pt x="29" y="77"/>
                        <a:pt x="30" y="78"/>
                      </a:cubicBezTo>
                      <a:cubicBezTo>
                        <a:pt x="32" y="81"/>
                        <a:pt x="32" y="81"/>
                        <a:pt x="32" y="81"/>
                      </a:cubicBezTo>
                      <a:cubicBezTo>
                        <a:pt x="30" y="83"/>
                        <a:pt x="30" y="83"/>
                        <a:pt x="30" y="83"/>
                      </a:cubicBezTo>
                      <a:cubicBezTo>
                        <a:pt x="29" y="84"/>
                        <a:pt x="28" y="85"/>
                        <a:pt x="28" y="85"/>
                      </a:cubicBezTo>
                      <a:cubicBezTo>
                        <a:pt x="27" y="88"/>
                        <a:pt x="28" y="92"/>
                        <a:pt x="31" y="93"/>
                      </a:cubicBezTo>
                      <a:cubicBezTo>
                        <a:pt x="33" y="93"/>
                        <a:pt x="33" y="93"/>
                        <a:pt x="33" y="93"/>
                      </a:cubicBezTo>
                      <a:cubicBezTo>
                        <a:pt x="38" y="95"/>
                        <a:pt x="38" y="95"/>
                        <a:pt x="38" y="95"/>
                      </a:cubicBezTo>
                      <a:cubicBezTo>
                        <a:pt x="51" y="100"/>
                        <a:pt x="56" y="97"/>
                        <a:pt x="60" y="96"/>
                      </a:cubicBezTo>
                      <a:cubicBezTo>
                        <a:pt x="64" y="94"/>
                        <a:pt x="68" y="92"/>
                        <a:pt x="78" y="95"/>
                      </a:cubicBezTo>
                      <a:cubicBezTo>
                        <a:pt x="92" y="59"/>
                        <a:pt x="92" y="59"/>
                        <a:pt x="92" y="59"/>
                      </a:cubicBezTo>
                      <a:cubicBezTo>
                        <a:pt x="90" y="58"/>
                        <a:pt x="89" y="56"/>
                        <a:pt x="88" y="55"/>
                      </a:cubicBezTo>
                      <a:cubicBezTo>
                        <a:pt x="81" y="43"/>
                        <a:pt x="78" y="34"/>
                        <a:pt x="83" y="20"/>
                      </a:cubicBezTo>
                      <a:cubicBezTo>
                        <a:pt x="85" y="17"/>
                        <a:pt x="83" y="13"/>
                        <a:pt x="79" y="12"/>
                      </a:cubicBezTo>
                      <a:cubicBezTo>
                        <a:pt x="76" y="10"/>
                        <a:pt x="72" y="12"/>
                        <a:pt x="70" y="15"/>
                      </a:cubicBezTo>
                      <a:cubicBezTo>
                        <a:pt x="67" y="24"/>
                        <a:pt x="67" y="27"/>
                        <a:pt x="67" y="37"/>
                      </a:cubicBezTo>
                      <a:cubicBezTo>
                        <a:pt x="67" y="39"/>
                        <a:pt x="66" y="42"/>
                        <a:pt x="66" y="44"/>
                      </a:cubicBezTo>
                      <a:cubicBezTo>
                        <a:pt x="20" y="26"/>
                        <a:pt x="20" y="26"/>
                        <a:pt x="20" y="26"/>
                      </a:cubicBezTo>
                      <a:cubicBezTo>
                        <a:pt x="16" y="25"/>
                        <a:pt x="12" y="27"/>
                        <a:pt x="10" y="31"/>
                      </a:cubicBezTo>
                      <a:cubicBezTo>
                        <a:pt x="9" y="34"/>
                        <a:pt x="11" y="38"/>
                        <a:pt x="15" y="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6" name="í$ḷïďê">
                  <a:extLst>
                    <a:ext uri="{FF2B5EF4-FFF2-40B4-BE49-F238E27FC236}">
                      <a16:creationId xmlns:a16="http://schemas.microsoft.com/office/drawing/2014/main" id="{9718821B-7D4B-4846-8693-078BFE8B98EE}"/>
                    </a:ext>
                  </a:extLst>
                </p:cNvPr>
                <p:cNvSpPr/>
                <p:nvPr/>
              </p:nvSpPr>
              <p:spPr bwMode="auto">
                <a:xfrm>
                  <a:off x="10495545" y="4229413"/>
                  <a:ext cx="459973" cy="403210"/>
                </a:xfrm>
                <a:custGeom>
                  <a:avLst/>
                  <a:gdLst>
                    <a:gd name="T0" fmla="*/ 144 w 144"/>
                    <a:gd name="T1" fmla="*/ 41 h 126"/>
                    <a:gd name="T2" fmla="*/ 102 w 144"/>
                    <a:gd name="T3" fmla="*/ 0 h 126"/>
                    <a:gd name="T4" fmla="*/ 72 w 144"/>
                    <a:gd name="T5" fmla="*/ 14 h 126"/>
                    <a:gd name="T6" fmla="*/ 41 w 144"/>
                    <a:gd name="T7" fmla="*/ 0 h 126"/>
                    <a:gd name="T8" fmla="*/ 0 w 144"/>
                    <a:gd name="T9" fmla="*/ 41 h 126"/>
                    <a:gd name="T10" fmla="*/ 13 w 144"/>
                    <a:gd name="T11" fmla="*/ 72 h 126"/>
                    <a:gd name="T12" fmla="*/ 13 w 144"/>
                    <a:gd name="T13" fmla="*/ 72 h 126"/>
                    <a:gd name="T14" fmla="*/ 58 w 144"/>
                    <a:gd name="T15" fmla="*/ 117 h 126"/>
                    <a:gd name="T16" fmla="*/ 72 w 144"/>
                    <a:gd name="T17" fmla="*/ 126 h 126"/>
                    <a:gd name="T18" fmla="*/ 85 w 144"/>
                    <a:gd name="T19" fmla="*/ 117 h 126"/>
                    <a:gd name="T20" fmla="*/ 130 w 144"/>
                    <a:gd name="T21" fmla="*/ 72 h 126"/>
                    <a:gd name="T22" fmla="*/ 130 w 144"/>
                    <a:gd name="T23" fmla="*/ 72 h 126"/>
                    <a:gd name="T24" fmla="*/ 144 w 144"/>
                    <a:gd name="T25" fmla="*/ 41 h 126"/>
                    <a:gd name="T26" fmla="*/ 118 w 144"/>
                    <a:gd name="T27" fmla="*/ 59 h 126"/>
                    <a:gd name="T28" fmla="*/ 73 w 144"/>
                    <a:gd name="T29" fmla="*/ 104 h 126"/>
                    <a:gd name="T30" fmla="*/ 72 w 144"/>
                    <a:gd name="T31" fmla="*/ 105 h 126"/>
                    <a:gd name="T32" fmla="*/ 71 w 144"/>
                    <a:gd name="T33" fmla="*/ 104 h 126"/>
                    <a:gd name="T34" fmla="*/ 25 w 144"/>
                    <a:gd name="T35" fmla="*/ 59 h 126"/>
                    <a:gd name="T36" fmla="*/ 18 w 144"/>
                    <a:gd name="T37" fmla="*/ 41 h 126"/>
                    <a:gd name="T38" fmla="*/ 41 w 144"/>
                    <a:gd name="T39" fmla="*/ 18 h 126"/>
                    <a:gd name="T40" fmla="*/ 58 w 144"/>
                    <a:gd name="T41" fmla="*/ 26 h 126"/>
                    <a:gd name="T42" fmla="*/ 72 w 144"/>
                    <a:gd name="T43" fmla="*/ 40 h 126"/>
                    <a:gd name="T44" fmla="*/ 85 w 144"/>
                    <a:gd name="T45" fmla="*/ 26 h 126"/>
                    <a:gd name="T46" fmla="*/ 102 w 144"/>
                    <a:gd name="T47" fmla="*/ 18 h 126"/>
                    <a:gd name="T48" fmla="*/ 126 w 144"/>
                    <a:gd name="T49" fmla="*/ 41 h 126"/>
                    <a:gd name="T50" fmla="*/ 118 w 144"/>
                    <a:gd name="T51" fmla="*/ 59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44" h="126">
                      <a:moveTo>
                        <a:pt x="144" y="41"/>
                      </a:moveTo>
                      <a:cubicBezTo>
                        <a:pt x="144" y="19"/>
                        <a:pt x="125" y="0"/>
                        <a:pt x="102" y="0"/>
                      </a:cubicBezTo>
                      <a:cubicBezTo>
                        <a:pt x="90" y="0"/>
                        <a:pt x="79" y="5"/>
                        <a:pt x="72" y="14"/>
                      </a:cubicBezTo>
                      <a:cubicBezTo>
                        <a:pt x="64" y="5"/>
                        <a:pt x="53" y="0"/>
                        <a:pt x="41" y="0"/>
                      </a:cubicBezTo>
                      <a:cubicBezTo>
                        <a:pt x="18" y="0"/>
                        <a:pt x="0" y="19"/>
                        <a:pt x="0" y="41"/>
                      </a:cubicBezTo>
                      <a:cubicBezTo>
                        <a:pt x="0" y="54"/>
                        <a:pt x="5" y="65"/>
                        <a:pt x="13" y="72"/>
                      </a:cubicBezTo>
                      <a:cubicBezTo>
                        <a:pt x="13" y="72"/>
                        <a:pt x="13" y="72"/>
                        <a:pt x="13" y="72"/>
                      </a:cubicBezTo>
                      <a:cubicBezTo>
                        <a:pt x="58" y="117"/>
                        <a:pt x="58" y="117"/>
                        <a:pt x="58" y="117"/>
                      </a:cubicBezTo>
                      <a:cubicBezTo>
                        <a:pt x="63" y="122"/>
                        <a:pt x="67" y="126"/>
                        <a:pt x="72" y="126"/>
                      </a:cubicBezTo>
                      <a:cubicBezTo>
                        <a:pt x="76" y="126"/>
                        <a:pt x="81" y="122"/>
                        <a:pt x="85" y="117"/>
                      </a:cubicBezTo>
                      <a:cubicBezTo>
                        <a:pt x="130" y="72"/>
                        <a:pt x="130" y="72"/>
                        <a:pt x="130" y="72"/>
                      </a:cubicBezTo>
                      <a:cubicBezTo>
                        <a:pt x="130" y="72"/>
                        <a:pt x="130" y="72"/>
                        <a:pt x="130" y="72"/>
                      </a:cubicBezTo>
                      <a:cubicBezTo>
                        <a:pt x="139" y="65"/>
                        <a:pt x="144" y="54"/>
                        <a:pt x="144" y="41"/>
                      </a:cubicBezTo>
                      <a:close/>
                      <a:moveTo>
                        <a:pt x="118" y="59"/>
                      </a:moveTo>
                      <a:cubicBezTo>
                        <a:pt x="73" y="104"/>
                        <a:pt x="73" y="104"/>
                        <a:pt x="73" y="104"/>
                      </a:cubicBezTo>
                      <a:cubicBezTo>
                        <a:pt x="72" y="105"/>
                        <a:pt x="72" y="105"/>
                        <a:pt x="72" y="105"/>
                      </a:cubicBezTo>
                      <a:cubicBezTo>
                        <a:pt x="72" y="105"/>
                        <a:pt x="71" y="105"/>
                        <a:pt x="71" y="104"/>
                      </a:cubicBezTo>
                      <a:cubicBezTo>
                        <a:pt x="25" y="59"/>
                        <a:pt x="25" y="59"/>
                        <a:pt x="25" y="59"/>
                      </a:cubicBezTo>
                      <a:cubicBezTo>
                        <a:pt x="20" y="54"/>
                        <a:pt x="18" y="48"/>
                        <a:pt x="18" y="41"/>
                      </a:cubicBezTo>
                      <a:cubicBezTo>
                        <a:pt x="18" y="29"/>
                        <a:pt x="28" y="18"/>
                        <a:pt x="41" y="18"/>
                      </a:cubicBezTo>
                      <a:cubicBezTo>
                        <a:pt x="48" y="18"/>
                        <a:pt x="54" y="21"/>
                        <a:pt x="58" y="26"/>
                      </a:cubicBezTo>
                      <a:cubicBezTo>
                        <a:pt x="72" y="40"/>
                        <a:pt x="72" y="40"/>
                        <a:pt x="72" y="40"/>
                      </a:cubicBezTo>
                      <a:cubicBezTo>
                        <a:pt x="85" y="26"/>
                        <a:pt x="85" y="26"/>
                        <a:pt x="85" y="26"/>
                      </a:cubicBezTo>
                      <a:cubicBezTo>
                        <a:pt x="90" y="21"/>
                        <a:pt x="96" y="18"/>
                        <a:pt x="102" y="18"/>
                      </a:cubicBezTo>
                      <a:cubicBezTo>
                        <a:pt x="115" y="18"/>
                        <a:pt x="126" y="29"/>
                        <a:pt x="126" y="41"/>
                      </a:cubicBezTo>
                      <a:cubicBezTo>
                        <a:pt x="126" y="48"/>
                        <a:pt x="123" y="54"/>
                        <a:pt x="118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7" name="í$ļïďé">
                  <a:extLst>
                    <a:ext uri="{FF2B5EF4-FFF2-40B4-BE49-F238E27FC236}">
                      <a16:creationId xmlns:a16="http://schemas.microsoft.com/office/drawing/2014/main" id="{2A7C76DF-ECAB-4820-9729-CDA2832262D0}"/>
                    </a:ext>
                  </a:extLst>
                </p:cNvPr>
                <p:cNvSpPr/>
                <p:nvPr/>
              </p:nvSpPr>
              <p:spPr bwMode="auto">
                <a:xfrm>
                  <a:off x="10558179" y="4663940"/>
                  <a:ext cx="195733" cy="195733"/>
                </a:xfrm>
                <a:custGeom>
                  <a:avLst/>
                  <a:gdLst>
                    <a:gd name="T0" fmla="*/ 31 w 61"/>
                    <a:gd name="T1" fmla="*/ 0 h 61"/>
                    <a:gd name="T2" fmla="*/ 0 w 61"/>
                    <a:gd name="T3" fmla="*/ 30 h 61"/>
                    <a:gd name="T4" fmla="*/ 31 w 61"/>
                    <a:gd name="T5" fmla="*/ 61 h 61"/>
                    <a:gd name="T6" fmla="*/ 61 w 61"/>
                    <a:gd name="T7" fmla="*/ 30 h 61"/>
                    <a:gd name="T8" fmla="*/ 31 w 61"/>
                    <a:gd name="T9" fmla="*/ 0 h 61"/>
                    <a:gd name="T10" fmla="*/ 31 w 61"/>
                    <a:gd name="T11" fmla="*/ 55 h 61"/>
                    <a:gd name="T12" fmla="*/ 6 w 61"/>
                    <a:gd name="T13" fmla="*/ 30 h 61"/>
                    <a:gd name="T14" fmla="*/ 31 w 61"/>
                    <a:gd name="T15" fmla="*/ 6 h 61"/>
                    <a:gd name="T16" fmla="*/ 55 w 61"/>
                    <a:gd name="T17" fmla="*/ 30 h 61"/>
                    <a:gd name="T18" fmla="*/ 31 w 61"/>
                    <a:gd name="T19" fmla="*/ 55 h 61"/>
                    <a:gd name="T20" fmla="*/ 27 w 61"/>
                    <a:gd name="T21" fmla="*/ 15 h 61"/>
                    <a:gd name="T22" fmla="*/ 34 w 61"/>
                    <a:gd name="T23" fmla="*/ 15 h 61"/>
                    <a:gd name="T24" fmla="*/ 34 w 61"/>
                    <a:gd name="T25" fmla="*/ 23 h 61"/>
                    <a:gd name="T26" fmla="*/ 27 w 61"/>
                    <a:gd name="T27" fmla="*/ 23 h 61"/>
                    <a:gd name="T28" fmla="*/ 27 w 61"/>
                    <a:gd name="T29" fmla="*/ 15 h 61"/>
                    <a:gd name="T30" fmla="*/ 38 w 61"/>
                    <a:gd name="T31" fmla="*/ 46 h 61"/>
                    <a:gd name="T32" fmla="*/ 23 w 61"/>
                    <a:gd name="T33" fmla="*/ 46 h 61"/>
                    <a:gd name="T34" fmla="*/ 23 w 61"/>
                    <a:gd name="T35" fmla="*/ 42 h 61"/>
                    <a:gd name="T36" fmla="*/ 27 w 61"/>
                    <a:gd name="T37" fmla="*/ 42 h 61"/>
                    <a:gd name="T38" fmla="*/ 27 w 61"/>
                    <a:gd name="T39" fmla="*/ 30 h 61"/>
                    <a:gd name="T40" fmla="*/ 23 w 61"/>
                    <a:gd name="T41" fmla="*/ 30 h 61"/>
                    <a:gd name="T42" fmla="*/ 23 w 61"/>
                    <a:gd name="T43" fmla="*/ 27 h 61"/>
                    <a:gd name="T44" fmla="*/ 34 w 61"/>
                    <a:gd name="T45" fmla="*/ 27 h 61"/>
                    <a:gd name="T46" fmla="*/ 34 w 61"/>
                    <a:gd name="T47" fmla="*/ 42 h 61"/>
                    <a:gd name="T48" fmla="*/ 38 w 61"/>
                    <a:gd name="T49" fmla="*/ 42 h 61"/>
                    <a:gd name="T50" fmla="*/ 38 w 61"/>
                    <a:gd name="T51" fmla="*/ 4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61" h="61">
                      <a:moveTo>
                        <a:pt x="31" y="0"/>
                      </a:moveTo>
                      <a:cubicBezTo>
                        <a:pt x="14" y="0"/>
                        <a:pt x="0" y="14"/>
                        <a:pt x="0" y="30"/>
                      </a:cubicBezTo>
                      <a:cubicBezTo>
                        <a:pt x="0" y="47"/>
                        <a:pt x="14" y="61"/>
                        <a:pt x="31" y="61"/>
                      </a:cubicBezTo>
                      <a:cubicBezTo>
                        <a:pt x="47" y="61"/>
                        <a:pt x="61" y="47"/>
                        <a:pt x="61" y="30"/>
                      </a:cubicBezTo>
                      <a:cubicBezTo>
                        <a:pt x="61" y="14"/>
                        <a:pt x="47" y="0"/>
                        <a:pt x="31" y="0"/>
                      </a:cubicBezTo>
                      <a:close/>
                      <a:moveTo>
                        <a:pt x="31" y="55"/>
                      </a:moveTo>
                      <a:cubicBezTo>
                        <a:pt x="17" y="55"/>
                        <a:pt x="6" y="44"/>
                        <a:pt x="6" y="30"/>
                      </a:cubicBezTo>
                      <a:cubicBezTo>
                        <a:pt x="6" y="17"/>
                        <a:pt x="17" y="6"/>
                        <a:pt x="31" y="6"/>
                      </a:cubicBezTo>
                      <a:cubicBezTo>
                        <a:pt x="44" y="6"/>
                        <a:pt x="55" y="17"/>
                        <a:pt x="55" y="30"/>
                      </a:cubicBezTo>
                      <a:cubicBezTo>
                        <a:pt x="55" y="44"/>
                        <a:pt x="44" y="55"/>
                        <a:pt x="31" y="55"/>
                      </a:cubicBezTo>
                      <a:close/>
                      <a:moveTo>
                        <a:pt x="27" y="15"/>
                      </a:moveTo>
                      <a:cubicBezTo>
                        <a:pt x="34" y="15"/>
                        <a:pt x="34" y="15"/>
                        <a:pt x="34" y="15"/>
                      </a:cubicBezTo>
                      <a:cubicBezTo>
                        <a:pt x="34" y="23"/>
                        <a:pt x="34" y="23"/>
                        <a:pt x="34" y="23"/>
                      </a:cubicBezTo>
                      <a:cubicBezTo>
                        <a:pt x="27" y="23"/>
                        <a:pt x="27" y="23"/>
                        <a:pt x="27" y="23"/>
                      </a:cubicBezTo>
                      <a:lnTo>
                        <a:pt x="27" y="15"/>
                      </a:lnTo>
                      <a:close/>
                      <a:moveTo>
                        <a:pt x="38" y="46"/>
                      </a:moveTo>
                      <a:cubicBezTo>
                        <a:pt x="23" y="46"/>
                        <a:pt x="23" y="46"/>
                        <a:pt x="23" y="46"/>
                      </a:cubicBezTo>
                      <a:cubicBezTo>
                        <a:pt x="23" y="42"/>
                        <a:pt x="23" y="42"/>
                        <a:pt x="23" y="42"/>
                      </a:cubicBezTo>
                      <a:cubicBezTo>
                        <a:pt x="27" y="42"/>
                        <a:pt x="27" y="42"/>
                        <a:pt x="27" y="42"/>
                      </a:cubicBezTo>
                      <a:cubicBezTo>
                        <a:pt x="27" y="30"/>
                        <a:pt x="27" y="30"/>
                        <a:pt x="27" y="30"/>
                      </a:cubicBezTo>
                      <a:cubicBezTo>
                        <a:pt x="23" y="30"/>
                        <a:pt x="23" y="30"/>
                        <a:pt x="23" y="30"/>
                      </a:cubicBezTo>
                      <a:cubicBezTo>
                        <a:pt x="23" y="27"/>
                        <a:pt x="23" y="27"/>
                        <a:pt x="23" y="27"/>
                      </a:cubicBezTo>
                      <a:cubicBezTo>
                        <a:pt x="34" y="27"/>
                        <a:pt x="34" y="27"/>
                        <a:pt x="34" y="27"/>
                      </a:cubicBezTo>
                      <a:cubicBezTo>
                        <a:pt x="34" y="42"/>
                        <a:pt x="34" y="42"/>
                        <a:pt x="34" y="42"/>
                      </a:cubicBezTo>
                      <a:cubicBezTo>
                        <a:pt x="38" y="42"/>
                        <a:pt x="38" y="42"/>
                        <a:pt x="38" y="42"/>
                      </a:cubicBezTo>
                      <a:lnTo>
                        <a:pt x="38" y="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8" name="î$ḻïḑe">
                  <a:extLst>
                    <a:ext uri="{FF2B5EF4-FFF2-40B4-BE49-F238E27FC236}">
                      <a16:creationId xmlns:a16="http://schemas.microsoft.com/office/drawing/2014/main" id="{3444BAC5-E3FC-41D2-8191-CF9D0DAAA0D1}"/>
                    </a:ext>
                  </a:extLst>
                </p:cNvPr>
                <p:cNvSpPr/>
                <p:nvPr/>
              </p:nvSpPr>
              <p:spPr bwMode="auto">
                <a:xfrm>
                  <a:off x="10607112" y="4990815"/>
                  <a:ext cx="299472" cy="301429"/>
                </a:xfrm>
                <a:custGeom>
                  <a:avLst/>
                  <a:gdLst>
                    <a:gd name="T0" fmla="*/ 85 w 94"/>
                    <a:gd name="T1" fmla="*/ 20 h 94"/>
                    <a:gd name="T2" fmla="*/ 37 w 94"/>
                    <a:gd name="T3" fmla="*/ 2 h 94"/>
                    <a:gd name="T4" fmla="*/ 20 w 94"/>
                    <a:gd name="T5" fmla="*/ 10 h 94"/>
                    <a:gd name="T6" fmla="*/ 2 w 94"/>
                    <a:gd name="T7" fmla="*/ 57 h 94"/>
                    <a:gd name="T8" fmla="*/ 10 w 94"/>
                    <a:gd name="T9" fmla="*/ 74 h 94"/>
                    <a:gd name="T10" fmla="*/ 57 w 94"/>
                    <a:gd name="T11" fmla="*/ 92 h 94"/>
                    <a:gd name="T12" fmla="*/ 74 w 94"/>
                    <a:gd name="T13" fmla="*/ 84 h 94"/>
                    <a:gd name="T14" fmla="*/ 92 w 94"/>
                    <a:gd name="T15" fmla="*/ 37 h 94"/>
                    <a:gd name="T16" fmla="*/ 85 w 94"/>
                    <a:gd name="T17" fmla="*/ 20 h 94"/>
                    <a:gd name="T18" fmla="*/ 36 w 94"/>
                    <a:gd name="T19" fmla="*/ 38 h 94"/>
                    <a:gd name="T20" fmla="*/ 62 w 94"/>
                    <a:gd name="T21" fmla="*/ 47 h 94"/>
                    <a:gd name="T22" fmla="*/ 61 w 94"/>
                    <a:gd name="T23" fmla="*/ 52 h 94"/>
                    <a:gd name="T24" fmla="*/ 42 w 94"/>
                    <a:gd name="T25" fmla="*/ 61 h 94"/>
                    <a:gd name="T26" fmla="*/ 33 w 94"/>
                    <a:gd name="T27" fmla="*/ 42 h 94"/>
                    <a:gd name="T28" fmla="*/ 36 w 94"/>
                    <a:gd name="T29" fmla="*/ 38 h 94"/>
                    <a:gd name="T30" fmla="*/ 76 w 94"/>
                    <a:gd name="T31" fmla="*/ 53 h 94"/>
                    <a:gd name="T32" fmla="*/ 69 w 94"/>
                    <a:gd name="T33" fmla="*/ 71 h 94"/>
                    <a:gd name="T34" fmla="*/ 66 w 94"/>
                    <a:gd name="T35" fmla="*/ 80 h 94"/>
                    <a:gd name="T36" fmla="*/ 59 w 94"/>
                    <a:gd name="T37" fmla="*/ 82 h 94"/>
                    <a:gd name="T38" fmla="*/ 15 w 94"/>
                    <a:gd name="T39" fmla="*/ 65 h 94"/>
                    <a:gd name="T40" fmla="*/ 12 w 94"/>
                    <a:gd name="T41" fmla="*/ 59 h 94"/>
                    <a:gd name="T42" fmla="*/ 15 w 94"/>
                    <a:gd name="T43" fmla="*/ 50 h 94"/>
                    <a:gd name="T44" fmla="*/ 22 w 94"/>
                    <a:gd name="T45" fmla="*/ 32 h 94"/>
                    <a:gd name="T46" fmla="*/ 22 w 94"/>
                    <a:gd name="T47" fmla="*/ 32 h 94"/>
                    <a:gd name="T48" fmla="*/ 29 w 94"/>
                    <a:gd name="T49" fmla="*/ 35 h 94"/>
                    <a:gd name="T50" fmla="*/ 27 w 94"/>
                    <a:gd name="T51" fmla="*/ 39 h 94"/>
                    <a:gd name="T52" fmla="*/ 39 w 94"/>
                    <a:gd name="T53" fmla="*/ 67 h 94"/>
                    <a:gd name="T54" fmla="*/ 67 w 94"/>
                    <a:gd name="T55" fmla="*/ 55 h 94"/>
                    <a:gd name="T56" fmla="*/ 69 w 94"/>
                    <a:gd name="T57" fmla="*/ 50 h 94"/>
                    <a:gd name="T58" fmla="*/ 76 w 94"/>
                    <a:gd name="T59" fmla="*/ 53 h 94"/>
                    <a:gd name="T60" fmla="*/ 82 w 94"/>
                    <a:gd name="T61" fmla="*/ 37 h 94"/>
                    <a:gd name="T62" fmla="*/ 79 w 94"/>
                    <a:gd name="T63" fmla="*/ 38 h 94"/>
                    <a:gd name="T64" fmla="*/ 74 w 94"/>
                    <a:gd name="T65" fmla="*/ 37 h 94"/>
                    <a:gd name="T66" fmla="*/ 73 w 94"/>
                    <a:gd name="T67" fmla="*/ 34 h 94"/>
                    <a:gd name="T68" fmla="*/ 74 w 94"/>
                    <a:gd name="T69" fmla="*/ 29 h 94"/>
                    <a:gd name="T70" fmla="*/ 77 w 94"/>
                    <a:gd name="T71" fmla="*/ 28 h 94"/>
                    <a:gd name="T72" fmla="*/ 82 w 94"/>
                    <a:gd name="T73" fmla="*/ 29 h 94"/>
                    <a:gd name="T74" fmla="*/ 83 w 94"/>
                    <a:gd name="T75" fmla="*/ 33 h 94"/>
                    <a:gd name="T76" fmla="*/ 82 w 94"/>
                    <a:gd name="T77" fmla="*/ 37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94" h="94">
                      <a:moveTo>
                        <a:pt x="85" y="20"/>
                      </a:move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30" y="0"/>
                        <a:pt x="23" y="3"/>
                        <a:pt x="20" y="10"/>
                      </a:cubicBezTo>
                      <a:cubicBezTo>
                        <a:pt x="2" y="57"/>
                        <a:pt x="2" y="57"/>
                        <a:pt x="2" y="57"/>
                      </a:cubicBezTo>
                      <a:cubicBezTo>
                        <a:pt x="0" y="64"/>
                        <a:pt x="3" y="71"/>
                        <a:pt x="10" y="74"/>
                      </a:cubicBezTo>
                      <a:cubicBezTo>
                        <a:pt x="57" y="92"/>
                        <a:pt x="57" y="92"/>
                        <a:pt x="57" y="92"/>
                      </a:cubicBezTo>
                      <a:cubicBezTo>
                        <a:pt x="64" y="94"/>
                        <a:pt x="71" y="91"/>
                        <a:pt x="74" y="84"/>
                      </a:cubicBezTo>
                      <a:cubicBezTo>
                        <a:pt x="92" y="37"/>
                        <a:pt x="92" y="37"/>
                        <a:pt x="92" y="37"/>
                      </a:cubicBezTo>
                      <a:cubicBezTo>
                        <a:pt x="94" y="30"/>
                        <a:pt x="91" y="23"/>
                        <a:pt x="85" y="20"/>
                      </a:cubicBezTo>
                      <a:close/>
                      <a:moveTo>
                        <a:pt x="36" y="38"/>
                      </a:moveTo>
                      <a:cubicBezTo>
                        <a:pt x="62" y="47"/>
                        <a:pt x="62" y="47"/>
                        <a:pt x="62" y="47"/>
                      </a:cubicBezTo>
                      <a:cubicBezTo>
                        <a:pt x="62" y="49"/>
                        <a:pt x="61" y="51"/>
                        <a:pt x="61" y="52"/>
                      </a:cubicBezTo>
                      <a:cubicBezTo>
                        <a:pt x="58" y="60"/>
                        <a:pt x="49" y="64"/>
                        <a:pt x="42" y="61"/>
                      </a:cubicBezTo>
                      <a:cubicBezTo>
                        <a:pt x="34" y="58"/>
                        <a:pt x="31" y="49"/>
                        <a:pt x="33" y="42"/>
                      </a:cubicBezTo>
                      <a:cubicBezTo>
                        <a:pt x="34" y="40"/>
                        <a:pt x="35" y="39"/>
                        <a:pt x="36" y="38"/>
                      </a:cubicBezTo>
                      <a:close/>
                      <a:moveTo>
                        <a:pt x="76" y="53"/>
                      </a:moveTo>
                      <a:cubicBezTo>
                        <a:pt x="69" y="71"/>
                        <a:pt x="69" y="71"/>
                        <a:pt x="69" y="71"/>
                      </a:cubicBezTo>
                      <a:cubicBezTo>
                        <a:pt x="66" y="80"/>
                        <a:pt x="66" y="80"/>
                        <a:pt x="66" y="80"/>
                      </a:cubicBezTo>
                      <a:cubicBezTo>
                        <a:pt x="65" y="82"/>
                        <a:pt x="62" y="83"/>
                        <a:pt x="59" y="82"/>
                      </a:cubicBezTo>
                      <a:cubicBezTo>
                        <a:pt x="15" y="65"/>
                        <a:pt x="15" y="65"/>
                        <a:pt x="15" y="65"/>
                      </a:cubicBezTo>
                      <a:cubicBezTo>
                        <a:pt x="12" y="64"/>
                        <a:pt x="11" y="62"/>
                        <a:pt x="12" y="59"/>
                      </a:cubicBezTo>
                      <a:cubicBezTo>
                        <a:pt x="15" y="50"/>
                        <a:pt x="15" y="50"/>
                        <a:pt x="15" y="50"/>
                      </a:cubicBezTo>
                      <a:cubicBezTo>
                        <a:pt x="22" y="32"/>
                        <a:pt x="22" y="32"/>
                        <a:pt x="22" y="32"/>
                      </a:cubicBezTo>
                      <a:cubicBezTo>
                        <a:pt x="22" y="32"/>
                        <a:pt x="22" y="32"/>
                        <a:pt x="22" y="32"/>
                      </a:cubicBezTo>
                      <a:cubicBezTo>
                        <a:pt x="29" y="35"/>
                        <a:pt x="29" y="35"/>
                        <a:pt x="29" y="35"/>
                      </a:cubicBezTo>
                      <a:cubicBezTo>
                        <a:pt x="28" y="36"/>
                        <a:pt x="27" y="38"/>
                        <a:pt x="27" y="39"/>
                      </a:cubicBezTo>
                      <a:cubicBezTo>
                        <a:pt x="23" y="51"/>
                        <a:pt x="28" y="63"/>
                        <a:pt x="39" y="67"/>
                      </a:cubicBezTo>
                      <a:cubicBezTo>
                        <a:pt x="51" y="72"/>
                        <a:pt x="63" y="66"/>
                        <a:pt x="67" y="55"/>
                      </a:cubicBezTo>
                      <a:cubicBezTo>
                        <a:pt x="68" y="53"/>
                        <a:pt x="68" y="52"/>
                        <a:pt x="69" y="50"/>
                      </a:cubicBezTo>
                      <a:cubicBezTo>
                        <a:pt x="76" y="53"/>
                        <a:pt x="76" y="53"/>
                        <a:pt x="76" y="53"/>
                      </a:cubicBezTo>
                      <a:close/>
                      <a:moveTo>
                        <a:pt x="82" y="37"/>
                      </a:moveTo>
                      <a:cubicBezTo>
                        <a:pt x="81" y="38"/>
                        <a:pt x="80" y="39"/>
                        <a:pt x="79" y="38"/>
                      </a:cubicBezTo>
                      <a:cubicBezTo>
                        <a:pt x="74" y="37"/>
                        <a:pt x="74" y="37"/>
                        <a:pt x="74" y="37"/>
                      </a:cubicBezTo>
                      <a:cubicBezTo>
                        <a:pt x="73" y="36"/>
                        <a:pt x="72" y="35"/>
                        <a:pt x="73" y="34"/>
                      </a:cubicBezTo>
                      <a:cubicBezTo>
                        <a:pt x="74" y="29"/>
                        <a:pt x="74" y="29"/>
                        <a:pt x="74" y="29"/>
                      </a:cubicBezTo>
                      <a:cubicBezTo>
                        <a:pt x="75" y="28"/>
                        <a:pt x="76" y="27"/>
                        <a:pt x="77" y="28"/>
                      </a:cubicBezTo>
                      <a:cubicBezTo>
                        <a:pt x="82" y="29"/>
                        <a:pt x="82" y="29"/>
                        <a:pt x="82" y="29"/>
                      </a:cubicBezTo>
                      <a:cubicBezTo>
                        <a:pt x="83" y="30"/>
                        <a:pt x="84" y="31"/>
                        <a:pt x="83" y="33"/>
                      </a:cubicBezTo>
                      <a:lnTo>
                        <a:pt x="82" y="3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9" name="ïṡḷîḑé">
                  <a:extLst>
                    <a:ext uri="{FF2B5EF4-FFF2-40B4-BE49-F238E27FC236}">
                      <a16:creationId xmlns:a16="http://schemas.microsoft.com/office/drawing/2014/main" id="{01480EA6-49A0-4F9D-A5CD-CB4F1AC85076}"/>
                    </a:ext>
                  </a:extLst>
                </p:cNvPr>
                <p:cNvSpPr/>
                <p:nvPr/>
              </p:nvSpPr>
              <p:spPr bwMode="auto">
                <a:xfrm>
                  <a:off x="10793059" y="3628514"/>
                  <a:ext cx="168330" cy="168330"/>
                </a:xfrm>
                <a:custGeom>
                  <a:avLst/>
                  <a:gdLst>
                    <a:gd name="T0" fmla="*/ 44 w 53"/>
                    <a:gd name="T1" fmla="*/ 0 h 53"/>
                    <a:gd name="T2" fmla="*/ 9 w 53"/>
                    <a:gd name="T3" fmla="*/ 0 h 53"/>
                    <a:gd name="T4" fmla="*/ 0 w 53"/>
                    <a:gd name="T5" fmla="*/ 9 h 53"/>
                    <a:gd name="T6" fmla="*/ 0 w 53"/>
                    <a:gd name="T7" fmla="*/ 44 h 53"/>
                    <a:gd name="T8" fmla="*/ 9 w 53"/>
                    <a:gd name="T9" fmla="*/ 53 h 53"/>
                    <a:gd name="T10" fmla="*/ 44 w 53"/>
                    <a:gd name="T11" fmla="*/ 53 h 53"/>
                    <a:gd name="T12" fmla="*/ 53 w 53"/>
                    <a:gd name="T13" fmla="*/ 44 h 53"/>
                    <a:gd name="T14" fmla="*/ 53 w 53"/>
                    <a:gd name="T15" fmla="*/ 9 h 53"/>
                    <a:gd name="T16" fmla="*/ 44 w 53"/>
                    <a:gd name="T17" fmla="*/ 0 h 53"/>
                    <a:gd name="T18" fmla="*/ 20 w 53"/>
                    <a:gd name="T19" fmla="*/ 43 h 53"/>
                    <a:gd name="T20" fmla="*/ 13 w 53"/>
                    <a:gd name="T21" fmla="*/ 43 h 53"/>
                    <a:gd name="T22" fmla="*/ 13 w 53"/>
                    <a:gd name="T23" fmla="*/ 20 h 53"/>
                    <a:gd name="T24" fmla="*/ 20 w 53"/>
                    <a:gd name="T25" fmla="*/ 20 h 53"/>
                    <a:gd name="T26" fmla="*/ 20 w 53"/>
                    <a:gd name="T27" fmla="*/ 43 h 53"/>
                    <a:gd name="T28" fmla="*/ 17 w 53"/>
                    <a:gd name="T29" fmla="*/ 16 h 53"/>
                    <a:gd name="T30" fmla="*/ 13 w 53"/>
                    <a:gd name="T31" fmla="*/ 13 h 53"/>
                    <a:gd name="T32" fmla="*/ 17 w 53"/>
                    <a:gd name="T33" fmla="*/ 10 h 53"/>
                    <a:gd name="T34" fmla="*/ 20 w 53"/>
                    <a:gd name="T35" fmla="*/ 13 h 53"/>
                    <a:gd name="T36" fmla="*/ 17 w 53"/>
                    <a:gd name="T37" fmla="*/ 16 h 53"/>
                    <a:gd name="T38" fmla="*/ 43 w 53"/>
                    <a:gd name="T39" fmla="*/ 43 h 53"/>
                    <a:gd name="T40" fmla="*/ 37 w 53"/>
                    <a:gd name="T41" fmla="*/ 43 h 53"/>
                    <a:gd name="T42" fmla="*/ 37 w 53"/>
                    <a:gd name="T43" fmla="*/ 30 h 53"/>
                    <a:gd name="T44" fmla="*/ 33 w 53"/>
                    <a:gd name="T45" fmla="*/ 26 h 53"/>
                    <a:gd name="T46" fmla="*/ 30 w 53"/>
                    <a:gd name="T47" fmla="*/ 30 h 53"/>
                    <a:gd name="T48" fmla="*/ 30 w 53"/>
                    <a:gd name="T49" fmla="*/ 43 h 53"/>
                    <a:gd name="T50" fmla="*/ 23 w 53"/>
                    <a:gd name="T51" fmla="*/ 43 h 53"/>
                    <a:gd name="T52" fmla="*/ 23 w 53"/>
                    <a:gd name="T53" fmla="*/ 20 h 53"/>
                    <a:gd name="T54" fmla="*/ 30 w 53"/>
                    <a:gd name="T55" fmla="*/ 20 h 53"/>
                    <a:gd name="T56" fmla="*/ 30 w 53"/>
                    <a:gd name="T57" fmla="*/ 24 h 53"/>
                    <a:gd name="T58" fmla="*/ 36 w 53"/>
                    <a:gd name="T59" fmla="*/ 20 h 53"/>
                    <a:gd name="T60" fmla="*/ 43 w 53"/>
                    <a:gd name="T61" fmla="*/ 28 h 53"/>
                    <a:gd name="T62" fmla="*/ 43 w 53"/>
                    <a:gd name="T63" fmla="*/ 4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3" h="53">
                      <a:moveTo>
                        <a:pt x="44" y="0"/>
                      </a:move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0" y="4"/>
                        <a:pt x="0" y="9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0" y="49"/>
                        <a:pt x="4" y="53"/>
                        <a:pt x="9" y="53"/>
                      </a:cubicBezTo>
                      <a:cubicBezTo>
                        <a:pt x="44" y="53"/>
                        <a:pt x="44" y="53"/>
                        <a:pt x="44" y="53"/>
                      </a:cubicBezTo>
                      <a:cubicBezTo>
                        <a:pt x="49" y="53"/>
                        <a:pt x="53" y="49"/>
                        <a:pt x="53" y="44"/>
                      </a:cubicBezTo>
                      <a:cubicBezTo>
                        <a:pt x="53" y="9"/>
                        <a:pt x="53" y="9"/>
                        <a:pt x="53" y="9"/>
                      </a:cubicBezTo>
                      <a:cubicBezTo>
                        <a:pt x="53" y="4"/>
                        <a:pt x="49" y="0"/>
                        <a:pt x="44" y="0"/>
                      </a:cubicBezTo>
                      <a:close/>
                      <a:moveTo>
                        <a:pt x="20" y="43"/>
                      </a:moveTo>
                      <a:cubicBezTo>
                        <a:pt x="13" y="43"/>
                        <a:pt x="13" y="43"/>
                        <a:pt x="13" y="43"/>
                      </a:cubicBezTo>
                      <a:cubicBezTo>
                        <a:pt x="13" y="20"/>
                        <a:pt x="13" y="20"/>
                        <a:pt x="13" y="20"/>
                      </a:cubicBezTo>
                      <a:cubicBezTo>
                        <a:pt x="20" y="20"/>
                        <a:pt x="20" y="20"/>
                        <a:pt x="20" y="20"/>
                      </a:cubicBezTo>
                      <a:lnTo>
                        <a:pt x="20" y="43"/>
                      </a:lnTo>
                      <a:close/>
                      <a:moveTo>
                        <a:pt x="17" y="16"/>
                      </a:moveTo>
                      <a:cubicBezTo>
                        <a:pt x="15" y="16"/>
                        <a:pt x="13" y="15"/>
                        <a:pt x="13" y="13"/>
                      </a:cubicBezTo>
                      <a:cubicBezTo>
                        <a:pt x="13" y="11"/>
                        <a:pt x="15" y="10"/>
                        <a:pt x="17" y="10"/>
                      </a:cubicBezTo>
                      <a:cubicBezTo>
                        <a:pt x="18" y="10"/>
                        <a:pt x="20" y="11"/>
                        <a:pt x="20" y="13"/>
                      </a:cubicBezTo>
                      <a:cubicBezTo>
                        <a:pt x="20" y="15"/>
                        <a:pt x="18" y="16"/>
                        <a:pt x="17" y="16"/>
                      </a:cubicBezTo>
                      <a:close/>
                      <a:moveTo>
                        <a:pt x="43" y="43"/>
                      </a:moveTo>
                      <a:cubicBezTo>
                        <a:pt x="37" y="43"/>
                        <a:pt x="37" y="43"/>
                        <a:pt x="37" y="43"/>
                      </a:cubicBezTo>
                      <a:cubicBezTo>
                        <a:pt x="37" y="30"/>
                        <a:pt x="37" y="30"/>
                        <a:pt x="37" y="30"/>
                      </a:cubicBezTo>
                      <a:cubicBezTo>
                        <a:pt x="37" y="28"/>
                        <a:pt x="35" y="26"/>
                        <a:pt x="33" y="26"/>
                      </a:cubicBezTo>
                      <a:cubicBezTo>
                        <a:pt x="31" y="26"/>
                        <a:pt x="30" y="28"/>
                        <a:pt x="30" y="30"/>
                      </a:cubicBezTo>
                      <a:cubicBezTo>
                        <a:pt x="30" y="43"/>
                        <a:pt x="30" y="43"/>
                        <a:pt x="30" y="43"/>
                      </a:cubicBezTo>
                      <a:cubicBezTo>
                        <a:pt x="23" y="43"/>
                        <a:pt x="23" y="43"/>
                        <a:pt x="23" y="43"/>
                      </a:cubicBezTo>
                      <a:cubicBezTo>
                        <a:pt x="23" y="20"/>
                        <a:pt x="23" y="20"/>
                        <a:pt x="23" y="20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0" y="24"/>
                        <a:pt x="30" y="24"/>
                        <a:pt x="30" y="24"/>
                      </a:cubicBezTo>
                      <a:cubicBezTo>
                        <a:pt x="31" y="22"/>
                        <a:pt x="33" y="20"/>
                        <a:pt x="36" y="20"/>
                      </a:cubicBezTo>
                      <a:cubicBezTo>
                        <a:pt x="40" y="20"/>
                        <a:pt x="43" y="23"/>
                        <a:pt x="43" y="28"/>
                      </a:cubicBezTo>
                      <a:lnTo>
                        <a:pt x="43" y="4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0" name="iSliḍe">
                  <a:extLst>
                    <a:ext uri="{FF2B5EF4-FFF2-40B4-BE49-F238E27FC236}">
                      <a16:creationId xmlns:a16="http://schemas.microsoft.com/office/drawing/2014/main" id="{96D52472-C581-41CC-BEB9-7FB7306C87AE}"/>
                    </a:ext>
                  </a:extLst>
                </p:cNvPr>
                <p:cNvSpPr/>
                <p:nvPr/>
              </p:nvSpPr>
              <p:spPr bwMode="auto">
                <a:xfrm>
                  <a:off x="10646259" y="3395591"/>
                  <a:ext cx="309258" cy="193775"/>
                </a:xfrm>
                <a:custGeom>
                  <a:avLst/>
                  <a:gdLst>
                    <a:gd name="T0" fmla="*/ 49 w 158"/>
                    <a:gd name="T1" fmla="*/ 70 h 99"/>
                    <a:gd name="T2" fmla="*/ 49 w 158"/>
                    <a:gd name="T3" fmla="*/ 39 h 99"/>
                    <a:gd name="T4" fmla="*/ 78 w 158"/>
                    <a:gd name="T5" fmla="*/ 39 h 99"/>
                    <a:gd name="T6" fmla="*/ 39 w 158"/>
                    <a:gd name="T7" fmla="*/ 0 h 99"/>
                    <a:gd name="T8" fmla="*/ 0 w 158"/>
                    <a:gd name="T9" fmla="*/ 39 h 99"/>
                    <a:gd name="T10" fmla="*/ 29 w 158"/>
                    <a:gd name="T11" fmla="*/ 39 h 99"/>
                    <a:gd name="T12" fmla="*/ 29 w 158"/>
                    <a:gd name="T13" fmla="*/ 89 h 99"/>
                    <a:gd name="T14" fmla="*/ 88 w 158"/>
                    <a:gd name="T15" fmla="*/ 89 h 99"/>
                    <a:gd name="T16" fmla="*/ 68 w 158"/>
                    <a:gd name="T17" fmla="*/ 70 h 99"/>
                    <a:gd name="T18" fmla="*/ 49 w 158"/>
                    <a:gd name="T19" fmla="*/ 70 h 99"/>
                    <a:gd name="T20" fmla="*/ 129 w 158"/>
                    <a:gd name="T21" fmla="*/ 58 h 99"/>
                    <a:gd name="T22" fmla="*/ 129 w 158"/>
                    <a:gd name="T23" fmla="*/ 9 h 99"/>
                    <a:gd name="T24" fmla="*/ 68 w 158"/>
                    <a:gd name="T25" fmla="*/ 9 h 99"/>
                    <a:gd name="T26" fmla="*/ 88 w 158"/>
                    <a:gd name="T27" fmla="*/ 29 h 99"/>
                    <a:gd name="T28" fmla="*/ 107 w 158"/>
                    <a:gd name="T29" fmla="*/ 29 h 99"/>
                    <a:gd name="T30" fmla="*/ 107 w 158"/>
                    <a:gd name="T31" fmla="*/ 58 h 99"/>
                    <a:gd name="T32" fmla="*/ 78 w 158"/>
                    <a:gd name="T33" fmla="*/ 58 h 99"/>
                    <a:gd name="T34" fmla="*/ 119 w 158"/>
                    <a:gd name="T35" fmla="*/ 99 h 99"/>
                    <a:gd name="T36" fmla="*/ 158 w 158"/>
                    <a:gd name="T37" fmla="*/ 58 h 99"/>
                    <a:gd name="T38" fmla="*/ 129 w 158"/>
                    <a:gd name="T39" fmla="*/ 58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58" h="99">
                      <a:moveTo>
                        <a:pt x="49" y="70"/>
                      </a:moveTo>
                      <a:lnTo>
                        <a:pt x="49" y="39"/>
                      </a:lnTo>
                      <a:lnTo>
                        <a:pt x="78" y="39"/>
                      </a:lnTo>
                      <a:lnTo>
                        <a:pt x="39" y="0"/>
                      </a:lnTo>
                      <a:lnTo>
                        <a:pt x="0" y="39"/>
                      </a:lnTo>
                      <a:lnTo>
                        <a:pt x="29" y="39"/>
                      </a:lnTo>
                      <a:lnTo>
                        <a:pt x="29" y="89"/>
                      </a:lnTo>
                      <a:lnTo>
                        <a:pt x="88" y="89"/>
                      </a:lnTo>
                      <a:lnTo>
                        <a:pt x="68" y="70"/>
                      </a:lnTo>
                      <a:lnTo>
                        <a:pt x="49" y="70"/>
                      </a:lnTo>
                      <a:close/>
                      <a:moveTo>
                        <a:pt x="129" y="58"/>
                      </a:moveTo>
                      <a:lnTo>
                        <a:pt x="129" y="9"/>
                      </a:lnTo>
                      <a:lnTo>
                        <a:pt x="68" y="9"/>
                      </a:lnTo>
                      <a:lnTo>
                        <a:pt x="88" y="29"/>
                      </a:lnTo>
                      <a:lnTo>
                        <a:pt x="107" y="29"/>
                      </a:lnTo>
                      <a:lnTo>
                        <a:pt x="107" y="58"/>
                      </a:lnTo>
                      <a:lnTo>
                        <a:pt x="78" y="58"/>
                      </a:lnTo>
                      <a:lnTo>
                        <a:pt x="119" y="99"/>
                      </a:lnTo>
                      <a:lnTo>
                        <a:pt x="158" y="58"/>
                      </a:lnTo>
                      <a:lnTo>
                        <a:pt x="129" y="5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1" name="ïsḻîḑe">
                  <a:extLst>
                    <a:ext uri="{FF2B5EF4-FFF2-40B4-BE49-F238E27FC236}">
                      <a16:creationId xmlns:a16="http://schemas.microsoft.com/office/drawing/2014/main" id="{1428091E-2976-4865-AFB8-F1665B28A71A}"/>
                    </a:ext>
                  </a:extLst>
                </p:cNvPr>
                <p:cNvSpPr/>
                <p:nvPr/>
              </p:nvSpPr>
              <p:spPr bwMode="auto">
                <a:xfrm>
                  <a:off x="10910498" y="2367994"/>
                  <a:ext cx="321002" cy="322959"/>
                </a:xfrm>
                <a:custGeom>
                  <a:avLst/>
                  <a:gdLst>
                    <a:gd name="T0" fmla="*/ 96 w 100"/>
                    <a:gd name="T1" fmla="*/ 85 h 101"/>
                    <a:gd name="T2" fmla="*/ 73 w 100"/>
                    <a:gd name="T3" fmla="*/ 65 h 101"/>
                    <a:gd name="T4" fmla="*/ 66 w 100"/>
                    <a:gd name="T5" fmla="*/ 62 h 101"/>
                    <a:gd name="T6" fmla="*/ 74 w 100"/>
                    <a:gd name="T7" fmla="*/ 37 h 101"/>
                    <a:gd name="T8" fmla="*/ 37 w 100"/>
                    <a:gd name="T9" fmla="*/ 0 h 101"/>
                    <a:gd name="T10" fmla="*/ 0 w 100"/>
                    <a:gd name="T11" fmla="*/ 37 h 101"/>
                    <a:gd name="T12" fmla="*/ 37 w 100"/>
                    <a:gd name="T13" fmla="*/ 75 h 101"/>
                    <a:gd name="T14" fmla="*/ 61 w 100"/>
                    <a:gd name="T15" fmla="*/ 66 h 101"/>
                    <a:gd name="T16" fmla="*/ 64 w 100"/>
                    <a:gd name="T17" fmla="*/ 73 h 101"/>
                    <a:gd name="T18" fmla="*/ 84 w 100"/>
                    <a:gd name="T19" fmla="*/ 96 h 101"/>
                    <a:gd name="T20" fmla="*/ 97 w 100"/>
                    <a:gd name="T21" fmla="*/ 97 h 101"/>
                    <a:gd name="T22" fmla="*/ 96 w 100"/>
                    <a:gd name="T23" fmla="*/ 85 h 101"/>
                    <a:gd name="T24" fmla="*/ 37 w 100"/>
                    <a:gd name="T25" fmla="*/ 62 h 101"/>
                    <a:gd name="T26" fmla="*/ 12 w 100"/>
                    <a:gd name="T27" fmla="*/ 37 h 101"/>
                    <a:gd name="T28" fmla="*/ 37 w 100"/>
                    <a:gd name="T29" fmla="*/ 12 h 101"/>
                    <a:gd name="T30" fmla="*/ 62 w 100"/>
                    <a:gd name="T31" fmla="*/ 37 h 101"/>
                    <a:gd name="T32" fmla="*/ 37 w 100"/>
                    <a:gd name="T33" fmla="*/ 62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0" h="101">
                      <a:moveTo>
                        <a:pt x="96" y="85"/>
                      </a:moveTo>
                      <a:cubicBezTo>
                        <a:pt x="73" y="65"/>
                        <a:pt x="73" y="65"/>
                        <a:pt x="73" y="65"/>
                      </a:cubicBezTo>
                      <a:cubicBezTo>
                        <a:pt x="70" y="62"/>
                        <a:pt x="68" y="61"/>
                        <a:pt x="66" y="62"/>
                      </a:cubicBezTo>
                      <a:cubicBezTo>
                        <a:pt x="71" y="55"/>
                        <a:pt x="74" y="47"/>
                        <a:pt x="74" y="37"/>
                      </a:cubicBezTo>
                      <a:cubicBezTo>
                        <a:pt x="74" y="17"/>
                        <a:pt x="58" y="0"/>
                        <a:pt x="37" y="0"/>
                      </a:cubicBezTo>
                      <a:cubicBezTo>
                        <a:pt x="17" y="0"/>
                        <a:pt x="0" y="17"/>
                        <a:pt x="0" y="37"/>
                      </a:cubicBezTo>
                      <a:cubicBezTo>
                        <a:pt x="0" y="58"/>
                        <a:pt x="17" y="75"/>
                        <a:pt x="37" y="75"/>
                      </a:cubicBezTo>
                      <a:cubicBezTo>
                        <a:pt x="46" y="75"/>
                        <a:pt x="55" y="71"/>
                        <a:pt x="61" y="66"/>
                      </a:cubicBezTo>
                      <a:cubicBezTo>
                        <a:pt x="61" y="68"/>
                        <a:pt x="62" y="70"/>
                        <a:pt x="64" y="73"/>
                      </a:cubicBezTo>
                      <a:cubicBezTo>
                        <a:pt x="84" y="96"/>
                        <a:pt x="84" y="96"/>
                        <a:pt x="84" y="96"/>
                      </a:cubicBezTo>
                      <a:cubicBezTo>
                        <a:pt x="88" y="100"/>
                        <a:pt x="94" y="101"/>
                        <a:pt x="97" y="97"/>
                      </a:cubicBezTo>
                      <a:cubicBezTo>
                        <a:pt x="100" y="94"/>
                        <a:pt x="100" y="88"/>
                        <a:pt x="96" y="85"/>
                      </a:cubicBezTo>
                      <a:close/>
                      <a:moveTo>
                        <a:pt x="37" y="62"/>
                      </a:moveTo>
                      <a:cubicBezTo>
                        <a:pt x="23" y="62"/>
                        <a:pt x="12" y="51"/>
                        <a:pt x="12" y="37"/>
                      </a:cubicBezTo>
                      <a:cubicBezTo>
                        <a:pt x="12" y="24"/>
                        <a:pt x="23" y="12"/>
                        <a:pt x="37" y="12"/>
                      </a:cubicBezTo>
                      <a:cubicBezTo>
                        <a:pt x="51" y="12"/>
                        <a:pt x="62" y="24"/>
                        <a:pt x="62" y="37"/>
                      </a:cubicBezTo>
                      <a:cubicBezTo>
                        <a:pt x="62" y="51"/>
                        <a:pt x="51" y="62"/>
                        <a:pt x="37" y="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2" name="îŝ1iďe">
                  <a:extLst>
                    <a:ext uri="{FF2B5EF4-FFF2-40B4-BE49-F238E27FC236}">
                      <a16:creationId xmlns:a16="http://schemas.microsoft.com/office/drawing/2014/main" id="{7D273722-E64B-4422-8442-6B50713C7C49}"/>
                    </a:ext>
                  </a:extLst>
                </p:cNvPr>
                <p:cNvSpPr/>
                <p:nvPr/>
              </p:nvSpPr>
              <p:spPr bwMode="auto">
                <a:xfrm>
                  <a:off x="10581667" y="2328848"/>
                  <a:ext cx="395380" cy="383636"/>
                </a:xfrm>
                <a:custGeom>
                  <a:avLst/>
                  <a:gdLst>
                    <a:gd name="T0" fmla="*/ 78 w 124"/>
                    <a:gd name="T1" fmla="*/ 84 h 120"/>
                    <a:gd name="T2" fmla="*/ 75 w 124"/>
                    <a:gd name="T3" fmla="*/ 75 h 120"/>
                    <a:gd name="T4" fmla="*/ 86 w 124"/>
                    <a:gd name="T5" fmla="*/ 54 h 120"/>
                    <a:gd name="T6" fmla="*/ 89 w 124"/>
                    <a:gd name="T7" fmla="*/ 37 h 120"/>
                    <a:gd name="T8" fmla="*/ 62 w 124"/>
                    <a:gd name="T9" fmla="*/ 0 h 120"/>
                    <a:gd name="T10" fmla="*/ 36 w 124"/>
                    <a:gd name="T11" fmla="*/ 37 h 120"/>
                    <a:gd name="T12" fmla="*/ 39 w 124"/>
                    <a:gd name="T13" fmla="*/ 54 h 120"/>
                    <a:gd name="T14" fmla="*/ 50 w 124"/>
                    <a:gd name="T15" fmla="*/ 75 h 120"/>
                    <a:gd name="T16" fmla="*/ 47 w 124"/>
                    <a:gd name="T17" fmla="*/ 84 h 120"/>
                    <a:gd name="T18" fmla="*/ 0 w 124"/>
                    <a:gd name="T19" fmla="*/ 120 h 120"/>
                    <a:gd name="T20" fmla="*/ 62 w 124"/>
                    <a:gd name="T21" fmla="*/ 120 h 120"/>
                    <a:gd name="T22" fmla="*/ 124 w 124"/>
                    <a:gd name="T23" fmla="*/ 120 h 120"/>
                    <a:gd name="T24" fmla="*/ 78 w 124"/>
                    <a:gd name="T25" fmla="*/ 84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4" h="120">
                      <a:moveTo>
                        <a:pt x="78" y="84"/>
                      </a:moveTo>
                      <a:cubicBezTo>
                        <a:pt x="75" y="84"/>
                        <a:pt x="75" y="75"/>
                        <a:pt x="75" y="75"/>
                      </a:cubicBezTo>
                      <a:cubicBezTo>
                        <a:pt x="75" y="75"/>
                        <a:pt x="84" y="66"/>
                        <a:pt x="86" y="54"/>
                      </a:cubicBezTo>
                      <a:cubicBezTo>
                        <a:pt x="91" y="54"/>
                        <a:pt x="94" y="42"/>
                        <a:pt x="89" y="37"/>
                      </a:cubicBezTo>
                      <a:cubicBezTo>
                        <a:pt x="89" y="32"/>
                        <a:pt x="96" y="0"/>
                        <a:pt x="62" y="0"/>
                      </a:cubicBezTo>
                      <a:cubicBezTo>
                        <a:pt x="29" y="0"/>
                        <a:pt x="36" y="32"/>
                        <a:pt x="36" y="37"/>
                      </a:cubicBezTo>
                      <a:cubicBezTo>
                        <a:pt x="31" y="42"/>
                        <a:pt x="34" y="54"/>
                        <a:pt x="39" y="54"/>
                      </a:cubicBezTo>
                      <a:cubicBezTo>
                        <a:pt x="41" y="66"/>
                        <a:pt x="50" y="75"/>
                        <a:pt x="50" y="75"/>
                      </a:cubicBezTo>
                      <a:cubicBezTo>
                        <a:pt x="50" y="75"/>
                        <a:pt x="50" y="84"/>
                        <a:pt x="47" y="84"/>
                      </a:cubicBezTo>
                      <a:cubicBezTo>
                        <a:pt x="37" y="86"/>
                        <a:pt x="0" y="102"/>
                        <a:pt x="0" y="120"/>
                      </a:cubicBezTo>
                      <a:cubicBezTo>
                        <a:pt x="62" y="120"/>
                        <a:pt x="62" y="120"/>
                        <a:pt x="62" y="120"/>
                      </a:cubicBezTo>
                      <a:cubicBezTo>
                        <a:pt x="124" y="120"/>
                        <a:pt x="124" y="120"/>
                        <a:pt x="124" y="120"/>
                      </a:cubicBezTo>
                      <a:cubicBezTo>
                        <a:pt x="124" y="102"/>
                        <a:pt x="88" y="86"/>
                        <a:pt x="78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3" name="iS1îḑe">
                  <a:extLst>
                    <a:ext uri="{FF2B5EF4-FFF2-40B4-BE49-F238E27FC236}">
                      <a16:creationId xmlns:a16="http://schemas.microsoft.com/office/drawing/2014/main" id="{37541D79-5B46-4D36-AE57-4EF32897E3BD}"/>
                    </a:ext>
                  </a:extLst>
                </p:cNvPr>
                <p:cNvSpPr/>
                <p:nvPr/>
              </p:nvSpPr>
              <p:spPr bwMode="auto">
                <a:xfrm>
                  <a:off x="10658002" y="5303987"/>
                  <a:ext cx="131142" cy="207477"/>
                </a:xfrm>
                <a:custGeom>
                  <a:avLst/>
                  <a:gdLst>
                    <a:gd name="T0" fmla="*/ 21 w 41"/>
                    <a:gd name="T1" fmla="*/ 0 h 65"/>
                    <a:gd name="T2" fmla="*/ 0 w 41"/>
                    <a:gd name="T3" fmla="*/ 20 h 65"/>
                    <a:gd name="T4" fmla="*/ 21 w 41"/>
                    <a:gd name="T5" fmla="*/ 65 h 65"/>
                    <a:gd name="T6" fmla="*/ 41 w 41"/>
                    <a:gd name="T7" fmla="*/ 20 h 65"/>
                    <a:gd name="T8" fmla="*/ 21 w 41"/>
                    <a:gd name="T9" fmla="*/ 0 h 65"/>
                    <a:gd name="T10" fmla="*/ 21 w 41"/>
                    <a:gd name="T11" fmla="*/ 33 h 65"/>
                    <a:gd name="T12" fmla="*/ 8 w 41"/>
                    <a:gd name="T13" fmla="*/ 20 h 65"/>
                    <a:gd name="T14" fmla="*/ 21 w 41"/>
                    <a:gd name="T15" fmla="*/ 8 h 65"/>
                    <a:gd name="T16" fmla="*/ 33 w 41"/>
                    <a:gd name="T17" fmla="*/ 20 h 65"/>
                    <a:gd name="T18" fmla="*/ 21 w 41"/>
                    <a:gd name="T19" fmla="*/ 33 h 65"/>
                    <a:gd name="T20" fmla="*/ 13 w 41"/>
                    <a:gd name="T21" fmla="*/ 20 h 65"/>
                    <a:gd name="T22" fmla="*/ 21 w 41"/>
                    <a:gd name="T23" fmla="*/ 28 h 65"/>
                    <a:gd name="T24" fmla="*/ 29 w 41"/>
                    <a:gd name="T25" fmla="*/ 20 h 65"/>
                    <a:gd name="T26" fmla="*/ 21 w 41"/>
                    <a:gd name="T27" fmla="*/ 12 h 65"/>
                    <a:gd name="T28" fmla="*/ 13 w 41"/>
                    <a:gd name="T29" fmla="*/ 2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1" h="65">
                      <a:moveTo>
                        <a:pt x="21" y="0"/>
                      </a:moveTo>
                      <a:cubicBezTo>
                        <a:pt x="9" y="0"/>
                        <a:pt x="0" y="9"/>
                        <a:pt x="0" y="20"/>
                      </a:cubicBezTo>
                      <a:cubicBezTo>
                        <a:pt x="0" y="41"/>
                        <a:pt x="21" y="65"/>
                        <a:pt x="21" y="65"/>
                      </a:cubicBezTo>
                      <a:cubicBezTo>
                        <a:pt x="21" y="65"/>
                        <a:pt x="41" y="41"/>
                        <a:pt x="41" y="20"/>
                      </a:cubicBezTo>
                      <a:cubicBezTo>
                        <a:pt x="41" y="9"/>
                        <a:pt x="32" y="0"/>
                        <a:pt x="21" y="0"/>
                      </a:cubicBezTo>
                      <a:close/>
                      <a:moveTo>
                        <a:pt x="21" y="33"/>
                      </a:moveTo>
                      <a:cubicBezTo>
                        <a:pt x="14" y="33"/>
                        <a:pt x="8" y="27"/>
                        <a:pt x="8" y="20"/>
                      </a:cubicBezTo>
                      <a:cubicBezTo>
                        <a:pt x="8" y="13"/>
                        <a:pt x="14" y="8"/>
                        <a:pt x="21" y="8"/>
                      </a:cubicBezTo>
                      <a:cubicBezTo>
                        <a:pt x="28" y="8"/>
                        <a:pt x="33" y="13"/>
                        <a:pt x="33" y="20"/>
                      </a:cubicBezTo>
                      <a:cubicBezTo>
                        <a:pt x="33" y="27"/>
                        <a:pt x="28" y="33"/>
                        <a:pt x="21" y="33"/>
                      </a:cubicBezTo>
                      <a:close/>
                      <a:moveTo>
                        <a:pt x="13" y="20"/>
                      </a:moveTo>
                      <a:cubicBezTo>
                        <a:pt x="13" y="25"/>
                        <a:pt x="16" y="28"/>
                        <a:pt x="21" y="28"/>
                      </a:cubicBezTo>
                      <a:cubicBezTo>
                        <a:pt x="25" y="28"/>
                        <a:pt x="29" y="25"/>
                        <a:pt x="29" y="20"/>
                      </a:cubicBezTo>
                      <a:cubicBezTo>
                        <a:pt x="29" y="16"/>
                        <a:pt x="25" y="12"/>
                        <a:pt x="21" y="12"/>
                      </a:cubicBezTo>
                      <a:cubicBezTo>
                        <a:pt x="16" y="12"/>
                        <a:pt x="13" y="16"/>
                        <a:pt x="13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4" name="isḻîdê">
                  <a:extLst>
                    <a:ext uri="{FF2B5EF4-FFF2-40B4-BE49-F238E27FC236}">
                      <a16:creationId xmlns:a16="http://schemas.microsoft.com/office/drawing/2014/main" id="{494A1F3D-8BE3-4570-B6FF-5B1649468580}"/>
                    </a:ext>
                  </a:extLst>
                </p:cNvPr>
                <p:cNvSpPr/>
                <p:nvPr/>
              </p:nvSpPr>
              <p:spPr bwMode="auto">
                <a:xfrm>
                  <a:off x="10515118" y="5527123"/>
                  <a:ext cx="203562" cy="275983"/>
                </a:xfrm>
                <a:custGeom>
                  <a:avLst/>
                  <a:gdLst>
                    <a:gd name="T0" fmla="*/ 58 w 64"/>
                    <a:gd name="T1" fmla="*/ 9 h 86"/>
                    <a:gd name="T2" fmla="*/ 24 w 64"/>
                    <a:gd name="T3" fmla="*/ 1 h 86"/>
                    <a:gd name="T4" fmla="*/ 16 w 64"/>
                    <a:gd name="T5" fmla="*/ 7 h 86"/>
                    <a:gd name="T6" fmla="*/ 1 w 64"/>
                    <a:gd name="T7" fmla="*/ 68 h 86"/>
                    <a:gd name="T8" fmla="*/ 6 w 64"/>
                    <a:gd name="T9" fmla="*/ 77 h 86"/>
                    <a:gd name="T10" fmla="*/ 39 w 64"/>
                    <a:gd name="T11" fmla="*/ 85 h 86"/>
                    <a:gd name="T12" fmla="*/ 48 w 64"/>
                    <a:gd name="T13" fmla="*/ 80 h 86"/>
                    <a:gd name="T14" fmla="*/ 63 w 64"/>
                    <a:gd name="T15" fmla="*/ 18 h 86"/>
                    <a:gd name="T16" fmla="*/ 58 w 64"/>
                    <a:gd name="T17" fmla="*/ 9 h 86"/>
                    <a:gd name="T18" fmla="*/ 31 w 64"/>
                    <a:gd name="T19" fmla="*/ 7 h 86"/>
                    <a:gd name="T20" fmla="*/ 50 w 64"/>
                    <a:gd name="T21" fmla="*/ 11 h 86"/>
                    <a:gd name="T22" fmla="*/ 49 w 64"/>
                    <a:gd name="T23" fmla="*/ 14 h 86"/>
                    <a:gd name="T24" fmla="*/ 30 w 64"/>
                    <a:gd name="T25" fmla="*/ 9 h 86"/>
                    <a:gd name="T26" fmla="*/ 31 w 64"/>
                    <a:gd name="T27" fmla="*/ 7 h 86"/>
                    <a:gd name="T28" fmla="*/ 24 w 64"/>
                    <a:gd name="T29" fmla="*/ 76 h 86"/>
                    <a:gd name="T30" fmla="*/ 20 w 64"/>
                    <a:gd name="T31" fmla="*/ 71 h 86"/>
                    <a:gd name="T32" fmla="*/ 26 w 64"/>
                    <a:gd name="T33" fmla="*/ 67 h 86"/>
                    <a:gd name="T34" fmla="*/ 30 w 64"/>
                    <a:gd name="T35" fmla="*/ 73 h 86"/>
                    <a:gd name="T36" fmla="*/ 24 w 64"/>
                    <a:gd name="T37" fmla="*/ 76 h 86"/>
                    <a:gd name="T38" fmla="*/ 46 w 64"/>
                    <a:gd name="T39" fmla="*/ 67 h 86"/>
                    <a:gd name="T40" fmla="*/ 8 w 64"/>
                    <a:gd name="T41" fmla="*/ 58 h 86"/>
                    <a:gd name="T42" fmla="*/ 20 w 64"/>
                    <a:gd name="T43" fmla="*/ 10 h 86"/>
                    <a:gd name="T44" fmla="*/ 58 w 64"/>
                    <a:gd name="T45" fmla="*/ 19 h 86"/>
                    <a:gd name="T46" fmla="*/ 46 w 64"/>
                    <a:gd name="T47" fmla="*/ 67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64" h="86">
                      <a:moveTo>
                        <a:pt x="58" y="9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21" y="0"/>
                        <a:pt x="17" y="3"/>
                        <a:pt x="16" y="7"/>
                      </a:cubicBezTo>
                      <a:cubicBezTo>
                        <a:pt x="1" y="68"/>
                        <a:pt x="1" y="68"/>
                        <a:pt x="1" y="68"/>
                      </a:cubicBezTo>
                      <a:cubicBezTo>
                        <a:pt x="0" y="72"/>
                        <a:pt x="2" y="76"/>
                        <a:pt x="6" y="77"/>
                      </a:cubicBezTo>
                      <a:cubicBezTo>
                        <a:pt x="39" y="85"/>
                        <a:pt x="39" y="85"/>
                        <a:pt x="39" y="85"/>
                      </a:cubicBezTo>
                      <a:cubicBezTo>
                        <a:pt x="43" y="86"/>
                        <a:pt x="47" y="84"/>
                        <a:pt x="48" y="80"/>
                      </a:cubicBezTo>
                      <a:cubicBezTo>
                        <a:pt x="63" y="18"/>
                        <a:pt x="63" y="18"/>
                        <a:pt x="63" y="18"/>
                      </a:cubicBezTo>
                      <a:cubicBezTo>
                        <a:pt x="64" y="14"/>
                        <a:pt x="61" y="10"/>
                        <a:pt x="58" y="9"/>
                      </a:cubicBezTo>
                      <a:close/>
                      <a:moveTo>
                        <a:pt x="31" y="7"/>
                      </a:moveTo>
                      <a:cubicBezTo>
                        <a:pt x="50" y="11"/>
                        <a:pt x="50" y="11"/>
                        <a:pt x="50" y="11"/>
                      </a:cubicBezTo>
                      <a:cubicBezTo>
                        <a:pt x="49" y="14"/>
                        <a:pt x="49" y="14"/>
                        <a:pt x="49" y="14"/>
                      </a:cubicBezTo>
                      <a:cubicBezTo>
                        <a:pt x="30" y="9"/>
                        <a:pt x="30" y="9"/>
                        <a:pt x="30" y="9"/>
                      </a:cubicBezTo>
                      <a:lnTo>
                        <a:pt x="31" y="7"/>
                      </a:lnTo>
                      <a:close/>
                      <a:moveTo>
                        <a:pt x="24" y="76"/>
                      </a:moveTo>
                      <a:cubicBezTo>
                        <a:pt x="21" y="76"/>
                        <a:pt x="19" y="73"/>
                        <a:pt x="20" y="71"/>
                      </a:cubicBezTo>
                      <a:cubicBezTo>
                        <a:pt x="21" y="68"/>
                        <a:pt x="23" y="66"/>
                        <a:pt x="26" y="67"/>
                      </a:cubicBezTo>
                      <a:cubicBezTo>
                        <a:pt x="29" y="68"/>
                        <a:pt x="30" y="70"/>
                        <a:pt x="30" y="73"/>
                      </a:cubicBezTo>
                      <a:cubicBezTo>
                        <a:pt x="29" y="75"/>
                        <a:pt x="26" y="77"/>
                        <a:pt x="24" y="76"/>
                      </a:cubicBezTo>
                      <a:close/>
                      <a:moveTo>
                        <a:pt x="46" y="67"/>
                      </a:moveTo>
                      <a:cubicBezTo>
                        <a:pt x="8" y="58"/>
                        <a:pt x="8" y="58"/>
                        <a:pt x="8" y="58"/>
                      </a:cubicBezTo>
                      <a:cubicBezTo>
                        <a:pt x="20" y="10"/>
                        <a:pt x="20" y="10"/>
                        <a:pt x="20" y="10"/>
                      </a:cubicBezTo>
                      <a:cubicBezTo>
                        <a:pt x="58" y="19"/>
                        <a:pt x="58" y="19"/>
                        <a:pt x="58" y="19"/>
                      </a:cubicBezTo>
                      <a:lnTo>
                        <a:pt x="46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5" name="îŝḷiďê">
                  <a:extLst>
                    <a:ext uri="{FF2B5EF4-FFF2-40B4-BE49-F238E27FC236}">
                      <a16:creationId xmlns:a16="http://schemas.microsoft.com/office/drawing/2014/main" id="{6652BEA6-86DC-41B8-8735-5A2E02A0FC03}"/>
                    </a:ext>
                  </a:extLst>
                </p:cNvPr>
                <p:cNvSpPr/>
                <p:nvPr/>
              </p:nvSpPr>
              <p:spPr bwMode="auto">
                <a:xfrm>
                  <a:off x="10470099" y="3638300"/>
                  <a:ext cx="274026" cy="207477"/>
                </a:xfrm>
                <a:custGeom>
                  <a:avLst/>
                  <a:gdLst>
                    <a:gd name="T0" fmla="*/ 75 w 86"/>
                    <a:gd name="T1" fmla="*/ 11 h 65"/>
                    <a:gd name="T2" fmla="*/ 75 w 86"/>
                    <a:gd name="T3" fmla="*/ 0 h 65"/>
                    <a:gd name="T4" fmla="*/ 0 w 86"/>
                    <a:gd name="T5" fmla="*/ 0 h 65"/>
                    <a:gd name="T6" fmla="*/ 0 w 86"/>
                    <a:gd name="T7" fmla="*/ 60 h 65"/>
                    <a:gd name="T8" fmla="*/ 5 w 86"/>
                    <a:gd name="T9" fmla="*/ 65 h 65"/>
                    <a:gd name="T10" fmla="*/ 78 w 86"/>
                    <a:gd name="T11" fmla="*/ 65 h 65"/>
                    <a:gd name="T12" fmla="*/ 86 w 86"/>
                    <a:gd name="T13" fmla="*/ 57 h 65"/>
                    <a:gd name="T14" fmla="*/ 86 w 86"/>
                    <a:gd name="T15" fmla="*/ 11 h 65"/>
                    <a:gd name="T16" fmla="*/ 75 w 86"/>
                    <a:gd name="T17" fmla="*/ 11 h 65"/>
                    <a:gd name="T18" fmla="*/ 70 w 86"/>
                    <a:gd name="T19" fmla="*/ 60 h 65"/>
                    <a:gd name="T20" fmla="*/ 5 w 86"/>
                    <a:gd name="T21" fmla="*/ 60 h 65"/>
                    <a:gd name="T22" fmla="*/ 5 w 86"/>
                    <a:gd name="T23" fmla="*/ 5 h 65"/>
                    <a:gd name="T24" fmla="*/ 70 w 86"/>
                    <a:gd name="T25" fmla="*/ 5 h 65"/>
                    <a:gd name="T26" fmla="*/ 70 w 86"/>
                    <a:gd name="T27" fmla="*/ 60 h 65"/>
                    <a:gd name="T28" fmla="*/ 10 w 86"/>
                    <a:gd name="T29" fmla="*/ 16 h 65"/>
                    <a:gd name="T30" fmla="*/ 64 w 86"/>
                    <a:gd name="T31" fmla="*/ 16 h 65"/>
                    <a:gd name="T32" fmla="*/ 64 w 86"/>
                    <a:gd name="T33" fmla="*/ 22 h 65"/>
                    <a:gd name="T34" fmla="*/ 10 w 86"/>
                    <a:gd name="T35" fmla="*/ 22 h 65"/>
                    <a:gd name="T36" fmla="*/ 10 w 86"/>
                    <a:gd name="T37" fmla="*/ 16 h 65"/>
                    <a:gd name="T38" fmla="*/ 43 w 86"/>
                    <a:gd name="T39" fmla="*/ 27 h 65"/>
                    <a:gd name="T40" fmla="*/ 64 w 86"/>
                    <a:gd name="T41" fmla="*/ 27 h 65"/>
                    <a:gd name="T42" fmla="*/ 64 w 86"/>
                    <a:gd name="T43" fmla="*/ 32 h 65"/>
                    <a:gd name="T44" fmla="*/ 43 w 86"/>
                    <a:gd name="T45" fmla="*/ 32 h 65"/>
                    <a:gd name="T46" fmla="*/ 43 w 86"/>
                    <a:gd name="T47" fmla="*/ 27 h 65"/>
                    <a:gd name="T48" fmla="*/ 43 w 86"/>
                    <a:gd name="T49" fmla="*/ 38 h 65"/>
                    <a:gd name="T50" fmla="*/ 64 w 86"/>
                    <a:gd name="T51" fmla="*/ 38 h 65"/>
                    <a:gd name="T52" fmla="*/ 64 w 86"/>
                    <a:gd name="T53" fmla="*/ 43 h 65"/>
                    <a:gd name="T54" fmla="*/ 43 w 86"/>
                    <a:gd name="T55" fmla="*/ 43 h 65"/>
                    <a:gd name="T56" fmla="*/ 43 w 86"/>
                    <a:gd name="T57" fmla="*/ 38 h 65"/>
                    <a:gd name="T58" fmla="*/ 43 w 86"/>
                    <a:gd name="T59" fmla="*/ 49 h 65"/>
                    <a:gd name="T60" fmla="*/ 59 w 86"/>
                    <a:gd name="T61" fmla="*/ 49 h 65"/>
                    <a:gd name="T62" fmla="*/ 59 w 86"/>
                    <a:gd name="T63" fmla="*/ 54 h 65"/>
                    <a:gd name="T64" fmla="*/ 43 w 86"/>
                    <a:gd name="T65" fmla="*/ 54 h 65"/>
                    <a:gd name="T66" fmla="*/ 43 w 86"/>
                    <a:gd name="T67" fmla="*/ 49 h 65"/>
                    <a:gd name="T68" fmla="*/ 10 w 86"/>
                    <a:gd name="T69" fmla="*/ 27 h 65"/>
                    <a:gd name="T70" fmla="*/ 37 w 86"/>
                    <a:gd name="T71" fmla="*/ 27 h 65"/>
                    <a:gd name="T72" fmla="*/ 37 w 86"/>
                    <a:gd name="T73" fmla="*/ 54 h 65"/>
                    <a:gd name="T74" fmla="*/ 10 w 86"/>
                    <a:gd name="T75" fmla="*/ 54 h 65"/>
                    <a:gd name="T76" fmla="*/ 10 w 86"/>
                    <a:gd name="T77" fmla="*/ 2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86" h="65">
                      <a:moveTo>
                        <a:pt x="75" y="11"/>
                      </a:move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62"/>
                        <a:pt x="2" y="65"/>
                        <a:pt x="5" y="65"/>
                      </a:cubicBezTo>
                      <a:cubicBezTo>
                        <a:pt x="78" y="65"/>
                        <a:pt x="78" y="65"/>
                        <a:pt x="78" y="65"/>
                      </a:cubicBezTo>
                      <a:cubicBezTo>
                        <a:pt x="82" y="65"/>
                        <a:pt x="86" y="61"/>
                        <a:pt x="86" y="57"/>
                      </a:cubicBezTo>
                      <a:cubicBezTo>
                        <a:pt x="86" y="11"/>
                        <a:pt x="86" y="11"/>
                        <a:pt x="86" y="11"/>
                      </a:cubicBezTo>
                      <a:lnTo>
                        <a:pt x="75" y="11"/>
                      </a:lnTo>
                      <a:close/>
                      <a:moveTo>
                        <a:pt x="70" y="60"/>
                      </a:moveTo>
                      <a:cubicBezTo>
                        <a:pt x="5" y="60"/>
                        <a:pt x="5" y="60"/>
                        <a:pt x="5" y="60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70" y="5"/>
                        <a:pt x="70" y="5"/>
                        <a:pt x="70" y="5"/>
                      </a:cubicBezTo>
                      <a:lnTo>
                        <a:pt x="70" y="60"/>
                      </a:lnTo>
                      <a:close/>
                      <a:moveTo>
                        <a:pt x="10" y="16"/>
                      </a:moveTo>
                      <a:cubicBezTo>
                        <a:pt x="64" y="16"/>
                        <a:pt x="64" y="16"/>
                        <a:pt x="64" y="16"/>
                      </a:cubicBezTo>
                      <a:cubicBezTo>
                        <a:pt x="64" y="22"/>
                        <a:pt x="64" y="22"/>
                        <a:pt x="64" y="22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lnTo>
                        <a:pt x="10" y="16"/>
                      </a:lnTo>
                      <a:close/>
                      <a:moveTo>
                        <a:pt x="43" y="27"/>
                      </a:moveTo>
                      <a:cubicBezTo>
                        <a:pt x="64" y="27"/>
                        <a:pt x="64" y="27"/>
                        <a:pt x="64" y="27"/>
                      </a:cubicBezTo>
                      <a:cubicBezTo>
                        <a:pt x="64" y="32"/>
                        <a:pt x="64" y="32"/>
                        <a:pt x="64" y="32"/>
                      </a:cubicBezTo>
                      <a:cubicBezTo>
                        <a:pt x="43" y="32"/>
                        <a:pt x="43" y="32"/>
                        <a:pt x="43" y="32"/>
                      </a:cubicBezTo>
                      <a:lnTo>
                        <a:pt x="43" y="27"/>
                      </a:lnTo>
                      <a:close/>
                      <a:moveTo>
                        <a:pt x="43" y="38"/>
                      </a:moveTo>
                      <a:cubicBezTo>
                        <a:pt x="64" y="38"/>
                        <a:pt x="64" y="38"/>
                        <a:pt x="64" y="38"/>
                      </a:cubicBezTo>
                      <a:cubicBezTo>
                        <a:pt x="64" y="43"/>
                        <a:pt x="64" y="43"/>
                        <a:pt x="64" y="43"/>
                      </a:cubicBezTo>
                      <a:cubicBezTo>
                        <a:pt x="43" y="43"/>
                        <a:pt x="43" y="43"/>
                        <a:pt x="43" y="43"/>
                      </a:cubicBezTo>
                      <a:lnTo>
                        <a:pt x="43" y="38"/>
                      </a:lnTo>
                      <a:close/>
                      <a:moveTo>
                        <a:pt x="43" y="49"/>
                      </a:moveTo>
                      <a:cubicBezTo>
                        <a:pt x="59" y="49"/>
                        <a:pt x="59" y="49"/>
                        <a:pt x="59" y="49"/>
                      </a:cubicBezTo>
                      <a:cubicBezTo>
                        <a:pt x="59" y="54"/>
                        <a:pt x="59" y="54"/>
                        <a:pt x="59" y="54"/>
                      </a:cubicBezTo>
                      <a:cubicBezTo>
                        <a:pt x="43" y="54"/>
                        <a:pt x="43" y="54"/>
                        <a:pt x="43" y="54"/>
                      </a:cubicBezTo>
                      <a:lnTo>
                        <a:pt x="43" y="49"/>
                      </a:lnTo>
                      <a:close/>
                      <a:moveTo>
                        <a:pt x="10" y="27"/>
                      </a:moveTo>
                      <a:cubicBezTo>
                        <a:pt x="37" y="27"/>
                        <a:pt x="37" y="27"/>
                        <a:pt x="37" y="27"/>
                      </a:cubicBezTo>
                      <a:cubicBezTo>
                        <a:pt x="37" y="54"/>
                        <a:pt x="37" y="54"/>
                        <a:pt x="37" y="54"/>
                      </a:cubicBezTo>
                      <a:cubicBezTo>
                        <a:pt x="10" y="54"/>
                        <a:pt x="10" y="54"/>
                        <a:pt x="10" y="54"/>
                      </a:cubicBezTo>
                      <a:lnTo>
                        <a:pt x="10" y="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6" name="í$ḷíďê">
                  <a:extLst>
                    <a:ext uri="{FF2B5EF4-FFF2-40B4-BE49-F238E27FC236}">
                      <a16:creationId xmlns:a16="http://schemas.microsoft.com/office/drawing/2014/main" id="{61CC4795-A20C-482A-949F-867F095E390F}"/>
                    </a:ext>
                  </a:extLst>
                </p:cNvPr>
                <p:cNvSpPr/>
                <p:nvPr/>
              </p:nvSpPr>
              <p:spPr bwMode="auto">
                <a:xfrm>
                  <a:off x="10763698" y="2767289"/>
                  <a:ext cx="256411" cy="256409"/>
                </a:xfrm>
                <a:custGeom>
                  <a:avLst/>
                  <a:gdLst>
                    <a:gd name="T0" fmla="*/ 0 w 131"/>
                    <a:gd name="T1" fmla="*/ 131 h 131"/>
                    <a:gd name="T2" fmla="*/ 65 w 131"/>
                    <a:gd name="T3" fmla="*/ 131 h 131"/>
                    <a:gd name="T4" fmla="*/ 65 w 131"/>
                    <a:gd name="T5" fmla="*/ 0 h 131"/>
                    <a:gd name="T6" fmla="*/ 0 w 131"/>
                    <a:gd name="T7" fmla="*/ 0 h 131"/>
                    <a:gd name="T8" fmla="*/ 0 w 131"/>
                    <a:gd name="T9" fmla="*/ 131 h 131"/>
                    <a:gd name="T10" fmla="*/ 41 w 131"/>
                    <a:gd name="T11" fmla="*/ 17 h 131"/>
                    <a:gd name="T12" fmla="*/ 57 w 131"/>
                    <a:gd name="T13" fmla="*/ 17 h 131"/>
                    <a:gd name="T14" fmla="*/ 57 w 131"/>
                    <a:gd name="T15" fmla="*/ 33 h 131"/>
                    <a:gd name="T16" fmla="*/ 41 w 131"/>
                    <a:gd name="T17" fmla="*/ 33 h 131"/>
                    <a:gd name="T18" fmla="*/ 41 w 131"/>
                    <a:gd name="T19" fmla="*/ 17 h 131"/>
                    <a:gd name="T20" fmla="*/ 41 w 131"/>
                    <a:gd name="T21" fmla="*/ 49 h 131"/>
                    <a:gd name="T22" fmla="*/ 57 w 131"/>
                    <a:gd name="T23" fmla="*/ 49 h 131"/>
                    <a:gd name="T24" fmla="*/ 57 w 131"/>
                    <a:gd name="T25" fmla="*/ 66 h 131"/>
                    <a:gd name="T26" fmla="*/ 41 w 131"/>
                    <a:gd name="T27" fmla="*/ 66 h 131"/>
                    <a:gd name="T28" fmla="*/ 41 w 131"/>
                    <a:gd name="T29" fmla="*/ 49 h 131"/>
                    <a:gd name="T30" fmla="*/ 41 w 131"/>
                    <a:gd name="T31" fmla="*/ 82 h 131"/>
                    <a:gd name="T32" fmla="*/ 57 w 131"/>
                    <a:gd name="T33" fmla="*/ 82 h 131"/>
                    <a:gd name="T34" fmla="*/ 57 w 131"/>
                    <a:gd name="T35" fmla="*/ 98 h 131"/>
                    <a:gd name="T36" fmla="*/ 41 w 131"/>
                    <a:gd name="T37" fmla="*/ 98 h 131"/>
                    <a:gd name="T38" fmla="*/ 41 w 131"/>
                    <a:gd name="T39" fmla="*/ 82 h 131"/>
                    <a:gd name="T40" fmla="*/ 8 w 131"/>
                    <a:gd name="T41" fmla="*/ 17 h 131"/>
                    <a:gd name="T42" fmla="*/ 24 w 131"/>
                    <a:gd name="T43" fmla="*/ 17 h 131"/>
                    <a:gd name="T44" fmla="*/ 24 w 131"/>
                    <a:gd name="T45" fmla="*/ 33 h 131"/>
                    <a:gd name="T46" fmla="*/ 8 w 131"/>
                    <a:gd name="T47" fmla="*/ 33 h 131"/>
                    <a:gd name="T48" fmla="*/ 8 w 131"/>
                    <a:gd name="T49" fmla="*/ 17 h 131"/>
                    <a:gd name="T50" fmla="*/ 8 w 131"/>
                    <a:gd name="T51" fmla="*/ 49 h 131"/>
                    <a:gd name="T52" fmla="*/ 24 w 131"/>
                    <a:gd name="T53" fmla="*/ 49 h 131"/>
                    <a:gd name="T54" fmla="*/ 24 w 131"/>
                    <a:gd name="T55" fmla="*/ 66 h 131"/>
                    <a:gd name="T56" fmla="*/ 8 w 131"/>
                    <a:gd name="T57" fmla="*/ 66 h 131"/>
                    <a:gd name="T58" fmla="*/ 8 w 131"/>
                    <a:gd name="T59" fmla="*/ 49 h 131"/>
                    <a:gd name="T60" fmla="*/ 8 w 131"/>
                    <a:gd name="T61" fmla="*/ 82 h 131"/>
                    <a:gd name="T62" fmla="*/ 24 w 131"/>
                    <a:gd name="T63" fmla="*/ 82 h 131"/>
                    <a:gd name="T64" fmla="*/ 24 w 131"/>
                    <a:gd name="T65" fmla="*/ 98 h 131"/>
                    <a:gd name="T66" fmla="*/ 8 w 131"/>
                    <a:gd name="T67" fmla="*/ 98 h 131"/>
                    <a:gd name="T68" fmla="*/ 8 w 131"/>
                    <a:gd name="T69" fmla="*/ 82 h 131"/>
                    <a:gd name="T70" fmla="*/ 73 w 131"/>
                    <a:gd name="T71" fmla="*/ 41 h 131"/>
                    <a:gd name="T72" fmla="*/ 131 w 131"/>
                    <a:gd name="T73" fmla="*/ 41 h 131"/>
                    <a:gd name="T74" fmla="*/ 131 w 131"/>
                    <a:gd name="T75" fmla="*/ 49 h 131"/>
                    <a:gd name="T76" fmla="*/ 73 w 131"/>
                    <a:gd name="T77" fmla="*/ 49 h 131"/>
                    <a:gd name="T78" fmla="*/ 73 w 131"/>
                    <a:gd name="T79" fmla="*/ 41 h 131"/>
                    <a:gd name="T80" fmla="*/ 73 w 131"/>
                    <a:gd name="T81" fmla="*/ 131 h 131"/>
                    <a:gd name="T82" fmla="*/ 90 w 131"/>
                    <a:gd name="T83" fmla="*/ 131 h 131"/>
                    <a:gd name="T84" fmla="*/ 90 w 131"/>
                    <a:gd name="T85" fmla="*/ 98 h 131"/>
                    <a:gd name="T86" fmla="*/ 114 w 131"/>
                    <a:gd name="T87" fmla="*/ 98 h 131"/>
                    <a:gd name="T88" fmla="*/ 114 w 131"/>
                    <a:gd name="T89" fmla="*/ 131 h 131"/>
                    <a:gd name="T90" fmla="*/ 131 w 131"/>
                    <a:gd name="T91" fmla="*/ 131 h 131"/>
                    <a:gd name="T92" fmla="*/ 131 w 131"/>
                    <a:gd name="T93" fmla="*/ 57 h 131"/>
                    <a:gd name="T94" fmla="*/ 73 w 131"/>
                    <a:gd name="T95" fmla="*/ 57 h 131"/>
                    <a:gd name="T96" fmla="*/ 73 w 131"/>
                    <a:gd name="T97" fmla="*/ 131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31" h="131">
                      <a:moveTo>
                        <a:pt x="0" y="131"/>
                      </a:moveTo>
                      <a:lnTo>
                        <a:pt x="65" y="131"/>
                      </a:lnTo>
                      <a:lnTo>
                        <a:pt x="65" y="0"/>
                      </a:lnTo>
                      <a:lnTo>
                        <a:pt x="0" y="0"/>
                      </a:lnTo>
                      <a:lnTo>
                        <a:pt x="0" y="131"/>
                      </a:lnTo>
                      <a:close/>
                      <a:moveTo>
                        <a:pt x="41" y="17"/>
                      </a:moveTo>
                      <a:lnTo>
                        <a:pt x="57" y="17"/>
                      </a:lnTo>
                      <a:lnTo>
                        <a:pt x="57" y="33"/>
                      </a:lnTo>
                      <a:lnTo>
                        <a:pt x="41" y="33"/>
                      </a:lnTo>
                      <a:lnTo>
                        <a:pt x="41" y="17"/>
                      </a:lnTo>
                      <a:close/>
                      <a:moveTo>
                        <a:pt x="41" y="49"/>
                      </a:moveTo>
                      <a:lnTo>
                        <a:pt x="57" y="49"/>
                      </a:lnTo>
                      <a:lnTo>
                        <a:pt x="57" y="66"/>
                      </a:lnTo>
                      <a:lnTo>
                        <a:pt x="41" y="66"/>
                      </a:lnTo>
                      <a:lnTo>
                        <a:pt x="41" y="49"/>
                      </a:lnTo>
                      <a:close/>
                      <a:moveTo>
                        <a:pt x="41" y="82"/>
                      </a:moveTo>
                      <a:lnTo>
                        <a:pt x="57" y="82"/>
                      </a:lnTo>
                      <a:lnTo>
                        <a:pt x="57" y="98"/>
                      </a:lnTo>
                      <a:lnTo>
                        <a:pt x="41" y="98"/>
                      </a:lnTo>
                      <a:lnTo>
                        <a:pt x="41" y="82"/>
                      </a:lnTo>
                      <a:close/>
                      <a:moveTo>
                        <a:pt x="8" y="17"/>
                      </a:moveTo>
                      <a:lnTo>
                        <a:pt x="24" y="17"/>
                      </a:lnTo>
                      <a:lnTo>
                        <a:pt x="24" y="33"/>
                      </a:lnTo>
                      <a:lnTo>
                        <a:pt x="8" y="33"/>
                      </a:lnTo>
                      <a:lnTo>
                        <a:pt x="8" y="17"/>
                      </a:lnTo>
                      <a:close/>
                      <a:moveTo>
                        <a:pt x="8" y="49"/>
                      </a:moveTo>
                      <a:lnTo>
                        <a:pt x="24" y="49"/>
                      </a:lnTo>
                      <a:lnTo>
                        <a:pt x="24" y="66"/>
                      </a:lnTo>
                      <a:lnTo>
                        <a:pt x="8" y="66"/>
                      </a:lnTo>
                      <a:lnTo>
                        <a:pt x="8" y="49"/>
                      </a:lnTo>
                      <a:close/>
                      <a:moveTo>
                        <a:pt x="8" y="82"/>
                      </a:moveTo>
                      <a:lnTo>
                        <a:pt x="24" y="82"/>
                      </a:lnTo>
                      <a:lnTo>
                        <a:pt x="24" y="98"/>
                      </a:lnTo>
                      <a:lnTo>
                        <a:pt x="8" y="98"/>
                      </a:lnTo>
                      <a:lnTo>
                        <a:pt x="8" y="82"/>
                      </a:lnTo>
                      <a:close/>
                      <a:moveTo>
                        <a:pt x="73" y="41"/>
                      </a:moveTo>
                      <a:lnTo>
                        <a:pt x="131" y="41"/>
                      </a:lnTo>
                      <a:lnTo>
                        <a:pt x="131" y="49"/>
                      </a:lnTo>
                      <a:lnTo>
                        <a:pt x="73" y="49"/>
                      </a:lnTo>
                      <a:lnTo>
                        <a:pt x="73" y="41"/>
                      </a:lnTo>
                      <a:close/>
                      <a:moveTo>
                        <a:pt x="73" y="131"/>
                      </a:moveTo>
                      <a:lnTo>
                        <a:pt x="90" y="131"/>
                      </a:lnTo>
                      <a:lnTo>
                        <a:pt x="90" y="98"/>
                      </a:lnTo>
                      <a:lnTo>
                        <a:pt x="114" y="98"/>
                      </a:lnTo>
                      <a:lnTo>
                        <a:pt x="114" y="131"/>
                      </a:lnTo>
                      <a:lnTo>
                        <a:pt x="131" y="131"/>
                      </a:lnTo>
                      <a:lnTo>
                        <a:pt x="131" y="57"/>
                      </a:lnTo>
                      <a:lnTo>
                        <a:pt x="73" y="57"/>
                      </a:lnTo>
                      <a:lnTo>
                        <a:pt x="73" y="13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7" name="îsḷîḍê">
                  <a:extLst>
                    <a:ext uri="{FF2B5EF4-FFF2-40B4-BE49-F238E27FC236}">
                      <a16:creationId xmlns:a16="http://schemas.microsoft.com/office/drawing/2014/main" id="{D7CFC233-2DFB-4820-B9C9-B28C7CAAEF47}"/>
                    </a:ext>
                  </a:extLst>
                </p:cNvPr>
                <p:cNvSpPr/>
                <p:nvPr/>
              </p:nvSpPr>
              <p:spPr bwMode="auto">
                <a:xfrm>
                  <a:off x="10712808" y="3080462"/>
                  <a:ext cx="272069" cy="272068"/>
                </a:xfrm>
                <a:custGeom>
                  <a:avLst/>
                  <a:gdLst>
                    <a:gd name="T0" fmla="*/ 79 w 85"/>
                    <a:gd name="T1" fmla="*/ 24 h 85"/>
                    <a:gd name="T2" fmla="*/ 61 w 85"/>
                    <a:gd name="T3" fmla="*/ 6 h 85"/>
                    <a:gd name="T4" fmla="*/ 66 w 85"/>
                    <a:gd name="T5" fmla="*/ 0 h 85"/>
                    <a:gd name="T6" fmla="*/ 85 w 85"/>
                    <a:gd name="T7" fmla="*/ 19 h 85"/>
                    <a:gd name="T8" fmla="*/ 79 w 85"/>
                    <a:gd name="T9" fmla="*/ 24 h 85"/>
                    <a:gd name="T10" fmla="*/ 74 w 85"/>
                    <a:gd name="T11" fmla="*/ 30 h 85"/>
                    <a:gd name="T12" fmla="*/ 71 w 85"/>
                    <a:gd name="T13" fmla="*/ 59 h 85"/>
                    <a:gd name="T14" fmla="*/ 13 w 85"/>
                    <a:gd name="T15" fmla="*/ 85 h 85"/>
                    <a:gd name="T16" fmla="*/ 8 w 85"/>
                    <a:gd name="T17" fmla="*/ 81 h 85"/>
                    <a:gd name="T18" fmla="*/ 31 w 85"/>
                    <a:gd name="T19" fmla="*/ 58 h 85"/>
                    <a:gd name="T20" fmla="*/ 34 w 85"/>
                    <a:gd name="T21" fmla="*/ 59 h 85"/>
                    <a:gd name="T22" fmla="*/ 42 w 85"/>
                    <a:gd name="T23" fmla="*/ 51 h 85"/>
                    <a:gd name="T24" fmla="*/ 34 w 85"/>
                    <a:gd name="T25" fmla="*/ 43 h 85"/>
                    <a:gd name="T26" fmla="*/ 26 w 85"/>
                    <a:gd name="T27" fmla="*/ 51 h 85"/>
                    <a:gd name="T28" fmla="*/ 27 w 85"/>
                    <a:gd name="T29" fmla="*/ 54 h 85"/>
                    <a:gd name="T30" fmla="*/ 4 w 85"/>
                    <a:gd name="T31" fmla="*/ 76 h 85"/>
                    <a:gd name="T32" fmla="*/ 0 w 85"/>
                    <a:gd name="T33" fmla="*/ 72 h 85"/>
                    <a:gd name="T34" fmla="*/ 26 w 85"/>
                    <a:gd name="T35" fmla="*/ 14 h 85"/>
                    <a:gd name="T36" fmla="*/ 55 w 85"/>
                    <a:gd name="T37" fmla="*/ 11 h 85"/>
                    <a:gd name="T38" fmla="*/ 74 w 85"/>
                    <a:gd name="T39" fmla="*/ 3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5" h="85">
                      <a:moveTo>
                        <a:pt x="79" y="24"/>
                      </a:moveTo>
                      <a:cubicBezTo>
                        <a:pt x="61" y="6"/>
                        <a:pt x="61" y="6"/>
                        <a:pt x="61" y="6"/>
                      </a:cubicBezTo>
                      <a:cubicBezTo>
                        <a:pt x="66" y="0"/>
                        <a:pt x="66" y="0"/>
                        <a:pt x="66" y="0"/>
                      </a:cubicBezTo>
                      <a:cubicBezTo>
                        <a:pt x="85" y="19"/>
                        <a:pt x="85" y="19"/>
                        <a:pt x="85" y="19"/>
                      </a:cubicBezTo>
                      <a:lnTo>
                        <a:pt x="79" y="24"/>
                      </a:lnTo>
                      <a:close/>
                      <a:moveTo>
                        <a:pt x="74" y="30"/>
                      </a:moveTo>
                      <a:cubicBezTo>
                        <a:pt x="71" y="59"/>
                        <a:pt x="71" y="59"/>
                        <a:pt x="71" y="59"/>
                      </a:cubicBezTo>
                      <a:cubicBezTo>
                        <a:pt x="47" y="59"/>
                        <a:pt x="13" y="85"/>
                        <a:pt x="13" y="85"/>
                      </a:cubicBezTo>
                      <a:cubicBezTo>
                        <a:pt x="8" y="81"/>
                        <a:pt x="8" y="81"/>
                        <a:pt x="8" y="81"/>
                      </a:cubicBezTo>
                      <a:cubicBezTo>
                        <a:pt x="31" y="58"/>
                        <a:pt x="31" y="58"/>
                        <a:pt x="31" y="58"/>
                      </a:cubicBezTo>
                      <a:cubicBezTo>
                        <a:pt x="32" y="59"/>
                        <a:pt x="33" y="59"/>
                        <a:pt x="34" y="59"/>
                      </a:cubicBezTo>
                      <a:cubicBezTo>
                        <a:pt x="38" y="59"/>
                        <a:pt x="42" y="55"/>
                        <a:pt x="42" y="51"/>
                      </a:cubicBezTo>
                      <a:cubicBezTo>
                        <a:pt x="42" y="46"/>
                        <a:pt x="38" y="43"/>
                        <a:pt x="34" y="43"/>
                      </a:cubicBezTo>
                      <a:cubicBezTo>
                        <a:pt x="30" y="43"/>
                        <a:pt x="26" y="46"/>
                        <a:pt x="26" y="51"/>
                      </a:cubicBezTo>
                      <a:cubicBezTo>
                        <a:pt x="26" y="52"/>
                        <a:pt x="26" y="53"/>
                        <a:pt x="27" y="54"/>
                      </a:cubicBezTo>
                      <a:cubicBezTo>
                        <a:pt x="4" y="76"/>
                        <a:pt x="4" y="76"/>
                        <a:pt x="4" y="76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2"/>
                        <a:pt x="26" y="37"/>
                        <a:pt x="26" y="14"/>
                      </a:cubicBezTo>
                      <a:cubicBezTo>
                        <a:pt x="55" y="11"/>
                        <a:pt x="55" y="11"/>
                        <a:pt x="55" y="11"/>
                      </a:cubicBezTo>
                      <a:lnTo>
                        <a:pt x="74" y="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8" name="išļîḍè">
                  <a:extLst>
                    <a:ext uri="{FF2B5EF4-FFF2-40B4-BE49-F238E27FC236}">
                      <a16:creationId xmlns:a16="http://schemas.microsoft.com/office/drawing/2014/main" id="{1F00B16A-D1E4-438A-B4F8-E74513BBB0CC}"/>
                    </a:ext>
                  </a:extLst>
                </p:cNvPr>
                <p:cNvSpPr/>
                <p:nvPr/>
              </p:nvSpPr>
              <p:spPr bwMode="auto">
                <a:xfrm>
                  <a:off x="10466184" y="2757502"/>
                  <a:ext cx="246623" cy="246623"/>
                </a:xfrm>
                <a:custGeom>
                  <a:avLst/>
                  <a:gdLst>
                    <a:gd name="T0" fmla="*/ 53 w 77"/>
                    <a:gd name="T1" fmla="*/ 30 h 77"/>
                    <a:gd name="T2" fmla="*/ 26 w 77"/>
                    <a:gd name="T3" fmla="*/ 2 h 77"/>
                    <a:gd name="T4" fmla="*/ 39 w 77"/>
                    <a:gd name="T5" fmla="*/ 0 h 77"/>
                    <a:gd name="T6" fmla="*/ 53 w 77"/>
                    <a:gd name="T7" fmla="*/ 3 h 77"/>
                    <a:gd name="T8" fmla="*/ 53 w 77"/>
                    <a:gd name="T9" fmla="*/ 30 h 77"/>
                    <a:gd name="T10" fmla="*/ 58 w 77"/>
                    <a:gd name="T11" fmla="*/ 53 h 77"/>
                    <a:gd name="T12" fmla="*/ 58 w 77"/>
                    <a:gd name="T13" fmla="*/ 5 h 77"/>
                    <a:gd name="T14" fmla="*/ 77 w 77"/>
                    <a:gd name="T15" fmla="*/ 38 h 77"/>
                    <a:gd name="T16" fmla="*/ 74 w 77"/>
                    <a:gd name="T17" fmla="*/ 53 h 77"/>
                    <a:gd name="T18" fmla="*/ 58 w 77"/>
                    <a:gd name="T19" fmla="*/ 53 h 77"/>
                    <a:gd name="T20" fmla="*/ 24 w 77"/>
                    <a:gd name="T21" fmla="*/ 58 h 77"/>
                    <a:gd name="T22" fmla="*/ 72 w 77"/>
                    <a:gd name="T23" fmla="*/ 58 h 77"/>
                    <a:gd name="T24" fmla="*/ 39 w 77"/>
                    <a:gd name="T25" fmla="*/ 77 h 77"/>
                    <a:gd name="T26" fmla="*/ 24 w 77"/>
                    <a:gd name="T27" fmla="*/ 74 h 77"/>
                    <a:gd name="T28" fmla="*/ 24 w 77"/>
                    <a:gd name="T29" fmla="*/ 58 h 77"/>
                    <a:gd name="T30" fmla="*/ 32 w 77"/>
                    <a:gd name="T31" fmla="*/ 17 h 77"/>
                    <a:gd name="T32" fmla="*/ 1 w 77"/>
                    <a:gd name="T33" fmla="*/ 48 h 77"/>
                    <a:gd name="T34" fmla="*/ 0 w 77"/>
                    <a:gd name="T35" fmla="*/ 38 h 77"/>
                    <a:gd name="T36" fmla="*/ 20 w 77"/>
                    <a:gd name="T37" fmla="*/ 5 h 77"/>
                    <a:gd name="T38" fmla="*/ 32 w 77"/>
                    <a:gd name="T39" fmla="*/ 17 h 77"/>
                    <a:gd name="T40" fmla="*/ 20 w 77"/>
                    <a:gd name="T41" fmla="*/ 38 h 77"/>
                    <a:gd name="T42" fmla="*/ 20 w 77"/>
                    <a:gd name="T43" fmla="*/ 72 h 77"/>
                    <a:gd name="T44" fmla="*/ 4 w 77"/>
                    <a:gd name="T45" fmla="*/ 54 h 77"/>
                    <a:gd name="T46" fmla="*/ 20 w 77"/>
                    <a:gd name="T47" fmla="*/ 38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" h="77">
                      <a:moveTo>
                        <a:pt x="53" y="30"/>
                      </a:moveTo>
                      <a:cubicBezTo>
                        <a:pt x="26" y="2"/>
                        <a:pt x="26" y="2"/>
                        <a:pt x="26" y="2"/>
                      </a:cubicBezTo>
                      <a:cubicBezTo>
                        <a:pt x="30" y="1"/>
                        <a:pt x="34" y="0"/>
                        <a:pt x="39" y="0"/>
                      </a:cubicBezTo>
                      <a:cubicBezTo>
                        <a:pt x="44" y="0"/>
                        <a:pt x="49" y="1"/>
                        <a:pt x="53" y="3"/>
                      </a:cubicBezTo>
                      <a:lnTo>
                        <a:pt x="53" y="30"/>
                      </a:lnTo>
                      <a:close/>
                      <a:moveTo>
                        <a:pt x="58" y="53"/>
                      </a:move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69" y="12"/>
                        <a:pt x="77" y="24"/>
                        <a:pt x="77" y="38"/>
                      </a:cubicBezTo>
                      <a:cubicBezTo>
                        <a:pt x="77" y="43"/>
                        <a:pt x="76" y="48"/>
                        <a:pt x="74" y="53"/>
                      </a:cubicBezTo>
                      <a:lnTo>
                        <a:pt x="58" y="53"/>
                      </a:lnTo>
                      <a:close/>
                      <a:moveTo>
                        <a:pt x="24" y="58"/>
                      </a:moveTo>
                      <a:cubicBezTo>
                        <a:pt x="72" y="58"/>
                        <a:pt x="72" y="58"/>
                        <a:pt x="72" y="58"/>
                      </a:cubicBezTo>
                      <a:cubicBezTo>
                        <a:pt x="65" y="69"/>
                        <a:pt x="53" y="77"/>
                        <a:pt x="39" y="77"/>
                      </a:cubicBezTo>
                      <a:cubicBezTo>
                        <a:pt x="34" y="77"/>
                        <a:pt x="29" y="76"/>
                        <a:pt x="24" y="74"/>
                      </a:cubicBezTo>
                      <a:lnTo>
                        <a:pt x="24" y="58"/>
                      </a:lnTo>
                      <a:close/>
                      <a:moveTo>
                        <a:pt x="32" y="17"/>
                      </a:moveTo>
                      <a:cubicBezTo>
                        <a:pt x="1" y="48"/>
                        <a:pt x="1" y="48"/>
                        <a:pt x="1" y="48"/>
                      </a:cubicBezTo>
                      <a:cubicBezTo>
                        <a:pt x="1" y="45"/>
                        <a:pt x="0" y="42"/>
                        <a:pt x="0" y="38"/>
                      </a:cubicBezTo>
                      <a:cubicBezTo>
                        <a:pt x="0" y="24"/>
                        <a:pt x="8" y="11"/>
                        <a:pt x="20" y="5"/>
                      </a:cubicBezTo>
                      <a:lnTo>
                        <a:pt x="32" y="17"/>
                      </a:lnTo>
                      <a:close/>
                      <a:moveTo>
                        <a:pt x="20" y="38"/>
                      </a:moveTo>
                      <a:cubicBezTo>
                        <a:pt x="20" y="72"/>
                        <a:pt x="20" y="72"/>
                        <a:pt x="20" y="72"/>
                      </a:cubicBezTo>
                      <a:cubicBezTo>
                        <a:pt x="12" y="68"/>
                        <a:pt x="7" y="61"/>
                        <a:pt x="4" y="54"/>
                      </a:cubicBezTo>
                      <a:lnTo>
                        <a:pt x="20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9" name="íṡľide">
                  <a:extLst>
                    <a:ext uri="{FF2B5EF4-FFF2-40B4-BE49-F238E27FC236}">
                      <a16:creationId xmlns:a16="http://schemas.microsoft.com/office/drawing/2014/main" id="{35F978B2-7313-4E2B-A248-1B8EC1209024}"/>
                    </a:ext>
                  </a:extLst>
                </p:cNvPr>
                <p:cNvSpPr/>
                <p:nvPr/>
              </p:nvSpPr>
              <p:spPr bwMode="auto">
                <a:xfrm>
                  <a:off x="10462270" y="3049145"/>
                  <a:ext cx="230965" cy="185946"/>
                </a:xfrm>
                <a:custGeom>
                  <a:avLst/>
                  <a:gdLst>
                    <a:gd name="T0" fmla="*/ 0 w 72"/>
                    <a:gd name="T1" fmla="*/ 0 h 58"/>
                    <a:gd name="T2" fmla="*/ 0 w 72"/>
                    <a:gd name="T3" fmla="*/ 58 h 58"/>
                    <a:gd name="T4" fmla="*/ 72 w 72"/>
                    <a:gd name="T5" fmla="*/ 58 h 58"/>
                    <a:gd name="T6" fmla="*/ 72 w 72"/>
                    <a:gd name="T7" fmla="*/ 0 h 58"/>
                    <a:gd name="T8" fmla="*/ 0 w 72"/>
                    <a:gd name="T9" fmla="*/ 0 h 58"/>
                    <a:gd name="T10" fmla="*/ 67 w 72"/>
                    <a:gd name="T11" fmla="*/ 53 h 58"/>
                    <a:gd name="T12" fmla="*/ 4 w 72"/>
                    <a:gd name="T13" fmla="*/ 53 h 58"/>
                    <a:gd name="T14" fmla="*/ 4 w 72"/>
                    <a:gd name="T15" fmla="*/ 4 h 58"/>
                    <a:gd name="T16" fmla="*/ 67 w 72"/>
                    <a:gd name="T17" fmla="*/ 4 h 58"/>
                    <a:gd name="T18" fmla="*/ 67 w 72"/>
                    <a:gd name="T19" fmla="*/ 53 h 58"/>
                    <a:gd name="T20" fmla="*/ 49 w 72"/>
                    <a:gd name="T21" fmla="*/ 15 h 58"/>
                    <a:gd name="T22" fmla="*/ 56 w 72"/>
                    <a:gd name="T23" fmla="*/ 22 h 58"/>
                    <a:gd name="T24" fmla="*/ 63 w 72"/>
                    <a:gd name="T25" fmla="*/ 15 h 58"/>
                    <a:gd name="T26" fmla="*/ 56 w 72"/>
                    <a:gd name="T27" fmla="*/ 9 h 58"/>
                    <a:gd name="T28" fmla="*/ 49 w 72"/>
                    <a:gd name="T29" fmla="*/ 15 h 58"/>
                    <a:gd name="T30" fmla="*/ 63 w 72"/>
                    <a:gd name="T31" fmla="*/ 49 h 58"/>
                    <a:gd name="T32" fmla="*/ 9 w 72"/>
                    <a:gd name="T33" fmla="*/ 49 h 58"/>
                    <a:gd name="T34" fmla="*/ 22 w 72"/>
                    <a:gd name="T35" fmla="*/ 13 h 58"/>
                    <a:gd name="T36" fmla="*/ 40 w 72"/>
                    <a:gd name="T37" fmla="*/ 35 h 58"/>
                    <a:gd name="T38" fmla="*/ 49 w 72"/>
                    <a:gd name="T39" fmla="*/ 29 h 58"/>
                    <a:gd name="T40" fmla="*/ 63 w 72"/>
                    <a:gd name="T41" fmla="*/ 49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72" h="58">
                      <a:moveTo>
                        <a:pt x="0" y="0"/>
                      </a:move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72" y="58"/>
                        <a:pt x="72" y="58"/>
                        <a:pt x="72" y="58"/>
                      </a:cubicBezTo>
                      <a:cubicBezTo>
                        <a:pt x="72" y="0"/>
                        <a:pt x="72" y="0"/>
                        <a:pt x="72" y="0"/>
                      </a:cubicBezTo>
                      <a:lnTo>
                        <a:pt x="0" y="0"/>
                      </a:lnTo>
                      <a:close/>
                      <a:moveTo>
                        <a:pt x="67" y="53"/>
                      </a:move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7" y="4"/>
                        <a:pt x="67" y="4"/>
                        <a:pt x="67" y="4"/>
                      </a:cubicBezTo>
                      <a:lnTo>
                        <a:pt x="67" y="53"/>
                      </a:lnTo>
                      <a:close/>
                      <a:moveTo>
                        <a:pt x="49" y="15"/>
                      </a:moveTo>
                      <a:cubicBezTo>
                        <a:pt x="49" y="19"/>
                        <a:pt x="52" y="22"/>
                        <a:pt x="56" y="22"/>
                      </a:cubicBezTo>
                      <a:cubicBezTo>
                        <a:pt x="60" y="22"/>
                        <a:pt x="63" y="19"/>
                        <a:pt x="63" y="15"/>
                      </a:cubicBezTo>
                      <a:cubicBezTo>
                        <a:pt x="63" y="12"/>
                        <a:pt x="60" y="9"/>
                        <a:pt x="56" y="9"/>
                      </a:cubicBezTo>
                      <a:cubicBezTo>
                        <a:pt x="52" y="9"/>
                        <a:pt x="49" y="12"/>
                        <a:pt x="49" y="15"/>
                      </a:cubicBezTo>
                      <a:close/>
                      <a:moveTo>
                        <a:pt x="63" y="49"/>
                      </a:moveTo>
                      <a:cubicBezTo>
                        <a:pt x="9" y="49"/>
                        <a:pt x="9" y="49"/>
                        <a:pt x="9" y="49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40" y="35"/>
                        <a:pt x="40" y="35"/>
                        <a:pt x="40" y="35"/>
                      </a:cubicBezTo>
                      <a:cubicBezTo>
                        <a:pt x="49" y="29"/>
                        <a:pt x="49" y="29"/>
                        <a:pt x="49" y="29"/>
                      </a:cubicBezTo>
                      <a:lnTo>
                        <a:pt x="63" y="4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0" name="íś1iḓê">
                  <a:extLst>
                    <a:ext uri="{FF2B5EF4-FFF2-40B4-BE49-F238E27FC236}">
                      <a16:creationId xmlns:a16="http://schemas.microsoft.com/office/drawing/2014/main" id="{97680683-B0F1-4D34-A285-648B8001FA9C}"/>
                    </a:ext>
                  </a:extLst>
                </p:cNvPr>
                <p:cNvSpPr/>
                <p:nvPr/>
              </p:nvSpPr>
              <p:spPr bwMode="auto">
                <a:xfrm>
                  <a:off x="10370276" y="3305554"/>
                  <a:ext cx="242709" cy="281855"/>
                </a:xfrm>
                <a:custGeom>
                  <a:avLst/>
                  <a:gdLst>
                    <a:gd name="T0" fmla="*/ 54 w 76"/>
                    <a:gd name="T1" fmla="*/ 0 h 88"/>
                    <a:gd name="T2" fmla="*/ 14 w 76"/>
                    <a:gd name="T3" fmla="*/ 28 h 88"/>
                    <a:gd name="T4" fmla="*/ 16 w 76"/>
                    <a:gd name="T5" fmla="*/ 65 h 88"/>
                    <a:gd name="T6" fmla="*/ 49 w 76"/>
                    <a:gd name="T7" fmla="*/ 27 h 88"/>
                    <a:gd name="T8" fmla="*/ 32 w 76"/>
                    <a:gd name="T9" fmla="*/ 75 h 88"/>
                    <a:gd name="T10" fmla="*/ 70 w 76"/>
                    <a:gd name="T11" fmla="*/ 57 h 88"/>
                    <a:gd name="T12" fmla="*/ 54 w 76"/>
                    <a:gd name="T13" fmla="*/ 0 h 88"/>
                    <a:gd name="T14" fmla="*/ 4 w 76"/>
                    <a:gd name="T15" fmla="*/ 78 h 88"/>
                    <a:gd name="T16" fmla="*/ 10 w 76"/>
                    <a:gd name="T17" fmla="*/ 83 h 88"/>
                    <a:gd name="T18" fmla="*/ 47 w 76"/>
                    <a:gd name="T19" fmla="*/ 41 h 88"/>
                    <a:gd name="T20" fmla="*/ 4 w 76"/>
                    <a:gd name="T21" fmla="*/ 78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6" h="88">
                      <a:moveTo>
                        <a:pt x="54" y="0"/>
                      </a:moveTo>
                      <a:cubicBezTo>
                        <a:pt x="40" y="23"/>
                        <a:pt x="30" y="12"/>
                        <a:pt x="14" y="28"/>
                      </a:cubicBezTo>
                      <a:cubicBezTo>
                        <a:pt x="0" y="42"/>
                        <a:pt x="5" y="60"/>
                        <a:pt x="16" y="65"/>
                      </a:cubicBezTo>
                      <a:cubicBezTo>
                        <a:pt x="28" y="60"/>
                        <a:pt x="40" y="46"/>
                        <a:pt x="49" y="27"/>
                      </a:cubicBezTo>
                      <a:cubicBezTo>
                        <a:pt x="49" y="27"/>
                        <a:pt x="57" y="51"/>
                        <a:pt x="32" y="75"/>
                      </a:cubicBezTo>
                      <a:cubicBezTo>
                        <a:pt x="44" y="88"/>
                        <a:pt x="64" y="79"/>
                        <a:pt x="70" y="57"/>
                      </a:cubicBezTo>
                      <a:cubicBezTo>
                        <a:pt x="76" y="33"/>
                        <a:pt x="60" y="9"/>
                        <a:pt x="54" y="0"/>
                      </a:cubicBezTo>
                      <a:close/>
                      <a:moveTo>
                        <a:pt x="4" y="78"/>
                      </a:moveTo>
                      <a:cubicBezTo>
                        <a:pt x="4" y="79"/>
                        <a:pt x="4" y="83"/>
                        <a:pt x="10" y="83"/>
                      </a:cubicBezTo>
                      <a:cubicBezTo>
                        <a:pt x="14" y="83"/>
                        <a:pt x="36" y="71"/>
                        <a:pt x="47" y="41"/>
                      </a:cubicBezTo>
                      <a:cubicBezTo>
                        <a:pt x="30" y="71"/>
                        <a:pt x="6" y="78"/>
                        <a:pt x="4" y="7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1" name="îṩḷiḑé">
                  <a:extLst>
                    <a:ext uri="{FF2B5EF4-FFF2-40B4-BE49-F238E27FC236}">
                      <a16:creationId xmlns:a16="http://schemas.microsoft.com/office/drawing/2014/main" id="{09BB5BA0-1D0D-488F-A147-427D4F86FAA5}"/>
                    </a:ext>
                  </a:extLst>
                </p:cNvPr>
                <p:cNvSpPr/>
                <p:nvPr/>
              </p:nvSpPr>
              <p:spPr bwMode="auto">
                <a:xfrm>
                  <a:off x="10303727" y="2346463"/>
                  <a:ext cx="328831" cy="244665"/>
                </a:xfrm>
                <a:custGeom>
                  <a:avLst/>
                  <a:gdLst>
                    <a:gd name="T0" fmla="*/ 99 w 103"/>
                    <a:gd name="T1" fmla="*/ 3 h 77"/>
                    <a:gd name="T2" fmla="*/ 52 w 103"/>
                    <a:gd name="T3" fmla="*/ 0 h 77"/>
                    <a:gd name="T4" fmla="*/ 4 w 103"/>
                    <a:gd name="T5" fmla="*/ 3 h 77"/>
                    <a:gd name="T6" fmla="*/ 0 w 103"/>
                    <a:gd name="T7" fmla="*/ 38 h 77"/>
                    <a:gd name="T8" fmla="*/ 4 w 103"/>
                    <a:gd name="T9" fmla="*/ 73 h 77"/>
                    <a:gd name="T10" fmla="*/ 52 w 103"/>
                    <a:gd name="T11" fmla="*/ 77 h 77"/>
                    <a:gd name="T12" fmla="*/ 99 w 103"/>
                    <a:gd name="T13" fmla="*/ 73 h 77"/>
                    <a:gd name="T14" fmla="*/ 103 w 103"/>
                    <a:gd name="T15" fmla="*/ 38 h 77"/>
                    <a:gd name="T16" fmla="*/ 99 w 103"/>
                    <a:gd name="T17" fmla="*/ 3 h 77"/>
                    <a:gd name="T18" fmla="*/ 39 w 103"/>
                    <a:gd name="T19" fmla="*/ 57 h 77"/>
                    <a:gd name="T20" fmla="*/ 39 w 103"/>
                    <a:gd name="T21" fmla="*/ 19 h 77"/>
                    <a:gd name="T22" fmla="*/ 71 w 103"/>
                    <a:gd name="T23" fmla="*/ 38 h 77"/>
                    <a:gd name="T24" fmla="*/ 39 w 103"/>
                    <a:gd name="T25" fmla="*/ 57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3" h="77">
                      <a:moveTo>
                        <a:pt x="99" y="3"/>
                      </a:moveTo>
                      <a:cubicBezTo>
                        <a:pt x="84" y="1"/>
                        <a:pt x="68" y="0"/>
                        <a:pt x="52" y="0"/>
                      </a:cubicBezTo>
                      <a:cubicBezTo>
                        <a:pt x="35" y="0"/>
                        <a:pt x="19" y="1"/>
                        <a:pt x="4" y="3"/>
                      </a:cubicBezTo>
                      <a:cubicBezTo>
                        <a:pt x="2" y="14"/>
                        <a:pt x="0" y="26"/>
                        <a:pt x="0" y="38"/>
                      </a:cubicBezTo>
                      <a:cubicBezTo>
                        <a:pt x="0" y="51"/>
                        <a:pt x="2" y="63"/>
                        <a:pt x="4" y="73"/>
                      </a:cubicBezTo>
                      <a:cubicBezTo>
                        <a:pt x="19" y="75"/>
                        <a:pt x="35" y="77"/>
                        <a:pt x="52" y="77"/>
                      </a:cubicBezTo>
                      <a:cubicBezTo>
                        <a:pt x="68" y="77"/>
                        <a:pt x="84" y="75"/>
                        <a:pt x="99" y="73"/>
                      </a:cubicBezTo>
                      <a:cubicBezTo>
                        <a:pt x="101" y="63"/>
                        <a:pt x="103" y="51"/>
                        <a:pt x="103" y="38"/>
                      </a:cubicBezTo>
                      <a:cubicBezTo>
                        <a:pt x="103" y="26"/>
                        <a:pt x="101" y="14"/>
                        <a:pt x="99" y="3"/>
                      </a:cubicBezTo>
                      <a:close/>
                      <a:moveTo>
                        <a:pt x="39" y="57"/>
                      </a:moveTo>
                      <a:cubicBezTo>
                        <a:pt x="39" y="19"/>
                        <a:pt x="39" y="19"/>
                        <a:pt x="39" y="19"/>
                      </a:cubicBezTo>
                      <a:cubicBezTo>
                        <a:pt x="71" y="38"/>
                        <a:pt x="71" y="38"/>
                        <a:pt x="71" y="38"/>
                      </a:cubicBezTo>
                      <a:lnTo>
                        <a:pt x="39" y="5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2" name="íš1ídé">
                  <a:extLst>
                    <a:ext uri="{FF2B5EF4-FFF2-40B4-BE49-F238E27FC236}">
                      <a16:creationId xmlns:a16="http://schemas.microsoft.com/office/drawing/2014/main" id="{F72F6938-DC45-46DE-BFC5-AB8046462841}"/>
                    </a:ext>
                  </a:extLst>
                </p:cNvPr>
                <p:cNvSpPr/>
                <p:nvPr/>
              </p:nvSpPr>
              <p:spPr bwMode="auto">
                <a:xfrm>
                  <a:off x="10278281" y="3927985"/>
                  <a:ext cx="367978" cy="367978"/>
                </a:xfrm>
                <a:custGeom>
                  <a:avLst/>
                  <a:gdLst>
                    <a:gd name="T0" fmla="*/ 115 w 115"/>
                    <a:gd name="T1" fmla="*/ 32 h 115"/>
                    <a:gd name="T2" fmla="*/ 104 w 115"/>
                    <a:gd name="T3" fmla="*/ 22 h 115"/>
                    <a:gd name="T4" fmla="*/ 84 w 115"/>
                    <a:gd name="T5" fmla="*/ 42 h 115"/>
                    <a:gd name="T6" fmla="*/ 73 w 115"/>
                    <a:gd name="T7" fmla="*/ 30 h 115"/>
                    <a:gd name="T8" fmla="*/ 93 w 115"/>
                    <a:gd name="T9" fmla="*/ 10 h 115"/>
                    <a:gd name="T10" fmla="*/ 83 w 115"/>
                    <a:gd name="T11" fmla="*/ 0 h 115"/>
                    <a:gd name="T12" fmla="*/ 63 w 115"/>
                    <a:gd name="T13" fmla="*/ 20 h 115"/>
                    <a:gd name="T14" fmla="*/ 50 w 115"/>
                    <a:gd name="T15" fmla="*/ 7 h 115"/>
                    <a:gd name="T16" fmla="*/ 40 w 115"/>
                    <a:gd name="T17" fmla="*/ 17 h 115"/>
                    <a:gd name="T18" fmla="*/ 98 w 115"/>
                    <a:gd name="T19" fmla="*/ 74 h 115"/>
                    <a:gd name="T20" fmla="*/ 107 w 115"/>
                    <a:gd name="T21" fmla="*/ 65 h 115"/>
                    <a:gd name="T22" fmla="*/ 95 w 115"/>
                    <a:gd name="T23" fmla="*/ 52 h 115"/>
                    <a:gd name="T24" fmla="*/ 115 w 115"/>
                    <a:gd name="T25" fmla="*/ 32 h 115"/>
                    <a:gd name="T26" fmla="*/ 31 w 115"/>
                    <a:gd name="T27" fmla="*/ 84 h 115"/>
                    <a:gd name="T28" fmla="*/ 89 w 115"/>
                    <a:gd name="T29" fmla="*/ 76 h 115"/>
                    <a:gd name="T30" fmla="*/ 39 w 115"/>
                    <a:gd name="T31" fmla="*/ 26 h 115"/>
                    <a:gd name="T32" fmla="*/ 31 w 115"/>
                    <a:gd name="T33" fmla="*/ 84 h 115"/>
                    <a:gd name="T34" fmla="*/ 21 w 115"/>
                    <a:gd name="T35" fmla="*/ 79 h 115"/>
                    <a:gd name="T36" fmla="*/ 36 w 115"/>
                    <a:gd name="T37" fmla="*/ 93 h 115"/>
                    <a:gd name="T38" fmla="*/ 14 w 115"/>
                    <a:gd name="T39" fmla="*/ 115 h 115"/>
                    <a:gd name="T40" fmla="*/ 0 w 115"/>
                    <a:gd name="T41" fmla="*/ 100 h 115"/>
                    <a:gd name="T42" fmla="*/ 21 w 115"/>
                    <a:gd name="T43" fmla="*/ 79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15" h="115">
                      <a:moveTo>
                        <a:pt x="115" y="32"/>
                      </a:moveTo>
                      <a:cubicBezTo>
                        <a:pt x="104" y="22"/>
                        <a:pt x="104" y="22"/>
                        <a:pt x="104" y="22"/>
                      </a:cubicBezTo>
                      <a:cubicBezTo>
                        <a:pt x="84" y="42"/>
                        <a:pt x="84" y="42"/>
                        <a:pt x="84" y="42"/>
                      </a:cubicBezTo>
                      <a:cubicBezTo>
                        <a:pt x="73" y="30"/>
                        <a:pt x="73" y="30"/>
                        <a:pt x="73" y="30"/>
                      </a:cubicBezTo>
                      <a:cubicBezTo>
                        <a:pt x="93" y="10"/>
                        <a:pt x="93" y="10"/>
                        <a:pt x="93" y="10"/>
                      </a:cubicBezTo>
                      <a:cubicBezTo>
                        <a:pt x="83" y="0"/>
                        <a:pt x="83" y="0"/>
                        <a:pt x="83" y="0"/>
                      </a:cubicBezTo>
                      <a:cubicBezTo>
                        <a:pt x="63" y="20"/>
                        <a:pt x="63" y="20"/>
                        <a:pt x="63" y="20"/>
                      </a:cubicBezTo>
                      <a:cubicBezTo>
                        <a:pt x="50" y="7"/>
                        <a:pt x="50" y="7"/>
                        <a:pt x="50" y="7"/>
                      </a:cubicBezTo>
                      <a:cubicBezTo>
                        <a:pt x="40" y="17"/>
                        <a:pt x="40" y="17"/>
                        <a:pt x="40" y="17"/>
                      </a:cubicBezTo>
                      <a:cubicBezTo>
                        <a:pt x="98" y="74"/>
                        <a:pt x="98" y="74"/>
                        <a:pt x="98" y="74"/>
                      </a:cubicBezTo>
                      <a:cubicBezTo>
                        <a:pt x="107" y="65"/>
                        <a:pt x="107" y="65"/>
                        <a:pt x="107" y="65"/>
                      </a:cubicBezTo>
                      <a:cubicBezTo>
                        <a:pt x="95" y="52"/>
                        <a:pt x="95" y="52"/>
                        <a:pt x="95" y="52"/>
                      </a:cubicBezTo>
                      <a:lnTo>
                        <a:pt x="115" y="32"/>
                      </a:lnTo>
                      <a:close/>
                      <a:moveTo>
                        <a:pt x="31" y="84"/>
                      </a:moveTo>
                      <a:cubicBezTo>
                        <a:pt x="49" y="103"/>
                        <a:pt x="74" y="88"/>
                        <a:pt x="89" y="76"/>
                      </a:cubicBezTo>
                      <a:cubicBezTo>
                        <a:pt x="39" y="26"/>
                        <a:pt x="39" y="26"/>
                        <a:pt x="39" y="26"/>
                      </a:cubicBezTo>
                      <a:cubicBezTo>
                        <a:pt x="27" y="41"/>
                        <a:pt x="12" y="66"/>
                        <a:pt x="31" y="84"/>
                      </a:cubicBezTo>
                      <a:close/>
                      <a:moveTo>
                        <a:pt x="21" y="79"/>
                      </a:moveTo>
                      <a:cubicBezTo>
                        <a:pt x="36" y="93"/>
                        <a:pt x="36" y="93"/>
                        <a:pt x="36" y="93"/>
                      </a:cubicBezTo>
                      <a:cubicBezTo>
                        <a:pt x="14" y="115"/>
                        <a:pt x="14" y="115"/>
                        <a:pt x="14" y="115"/>
                      </a:cubicBezTo>
                      <a:cubicBezTo>
                        <a:pt x="0" y="100"/>
                        <a:pt x="0" y="100"/>
                        <a:pt x="0" y="100"/>
                      </a:cubicBezTo>
                      <a:lnTo>
                        <a:pt x="21" y="7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3" name="îṡḷiḍe">
                  <a:extLst>
                    <a:ext uri="{FF2B5EF4-FFF2-40B4-BE49-F238E27FC236}">
                      <a16:creationId xmlns:a16="http://schemas.microsoft.com/office/drawing/2014/main" id="{6559A62C-71FB-4E40-8618-5CC405D392AD}"/>
                    </a:ext>
                  </a:extLst>
                </p:cNvPr>
                <p:cNvSpPr/>
                <p:nvPr/>
              </p:nvSpPr>
              <p:spPr bwMode="auto">
                <a:xfrm>
                  <a:off x="10217604" y="4376214"/>
                  <a:ext cx="270111" cy="313173"/>
                </a:xfrm>
                <a:custGeom>
                  <a:avLst/>
                  <a:gdLst>
                    <a:gd name="T0" fmla="*/ 55 w 85"/>
                    <a:gd name="T1" fmla="*/ 14 h 98"/>
                    <a:gd name="T2" fmla="*/ 55 w 85"/>
                    <a:gd name="T3" fmla="*/ 27 h 98"/>
                    <a:gd name="T4" fmla="*/ 64 w 85"/>
                    <a:gd name="T5" fmla="*/ 33 h 98"/>
                    <a:gd name="T6" fmla="*/ 73 w 85"/>
                    <a:gd name="T7" fmla="*/ 55 h 98"/>
                    <a:gd name="T8" fmla="*/ 64 w 85"/>
                    <a:gd name="T9" fmla="*/ 77 h 98"/>
                    <a:gd name="T10" fmla="*/ 43 w 85"/>
                    <a:gd name="T11" fmla="*/ 86 h 98"/>
                    <a:gd name="T12" fmla="*/ 21 w 85"/>
                    <a:gd name="T13" fmla="*/ 77 h 98"/>
                    <a:gd name="T14" fmla="*/ 12 w 85"/>
                    <a:gd name="T15" fmla="*/ 55 h 98"/>
                    <a:gd name="T16" fmla="*/ 21 w 85"/>
                    <a:gd name="T17" fmla="*/ 33 h 98"/>
                    <a:gd name="T18" fmla="*/ 30 w 85"/>
                    <a:gd name="T19" fmla="*/ 27 h 98"/>
                    <a:gd name="T20" fmla="*/ 30 w 85"/>
                    <a:gd name="T21" fmla="*/ 14 h 98"/>
                    <a:gd name="T22" fmla="*/ 0 w 85"/>
                    <a:gd name="T23" fmla="*/ 55 h 98"/>
                    <a:gd name="T24" fmla="*/ 43 w 85"/>
                    <a:gd name="T25" fmla="*/ 98 h 98"/>
                    <a:gd name="T26" fmla="*/ 85 w 85"/>
                    <a:gd name="T27" fmla="*/ 55 h 98"/>
                    <a:gd name="T28" fmla="*/ 55 w 85"/>
                    <a:gd name="T29" fmla="*/ 14 h 98"/>
                    <a:gd name="T30" fmla="*/ 37 w 85"/>
                    <a:gd name="T31" fmla="*/ 0 h 98"/>
                    <a:gd name="T32" fmla="*/ 49 w 85"/>
                    <a:gd name="T33" fmla="*/ 0 h 98"/>
                    <a:gd name="T34" fmla="*/ 49 w 85"/>
                    <a:gd name="T35" fmla="*/ 49 h 98"/>
                    <a:gd name="T36" fmla="*/ 37 w 85"/>
                    <a:gd name="T37" fmla="*/ 49 h 98"/>
                    <a:gd name="T38" fmla="*/ 37 w 85"/>
                    <a:gd name="T39" fmla="*/ 0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5" h="98">
                      <a:moveTo>
                        <a:pt x="55" y="14"/>
                      </a:moveTo>
                      <a:cubicBezTo>
                        <a:pt x="55" y="27"/>
                        <a:pt x="55" y="27"/>
                        <a:pt x="55" y="27"/>
                      </a:cubicBezTo>
                      <a:cubicBezTo>
                        <a:pt x="58" y="29"/>
                        <a:pt x="62" y="31"/>
                        <a:pt x="64" y="33"/>
                      </a:cubicBezTo>
                      <a:cubicBezTo>
                        <a:pt x="70" y="39"/>
                        <a:pt x="73" y="47"/>
                        <a:pt x="73" y="55"/>
                      </a:cubicBezTo>
                      <a:cubicBezTo>
                        <a:pt x="73" y="63"/>
                        <a:pt x="70" y="71"/>
                        <a:pt x="64" y="77"/>
                      </a:cubicBezTo>
                      <a:cubicBezTo>
                        <a:pt x="58" y="82"/>
                        <a:pt x="51" y="86"/>
                        <a:pt x="43" y="86"/>
                      </a:cubicBezTo>
                      <a:cubicBezTo>
                        <a:pt x="34" y="86"/>
                        <a:pt x="27" y="82"/>
                        <a:pt x="21" y="77"/>
                      </a:cubicBezTo>
                      <a:cubicBezTo>
                        <a:pt x="15" y="71"/>
                        <a:pt x="12" y="63"/>
                        <a:pt x="12" y="55"/>
                      </a:cubicBezTo>
                      <a:cubicBezTo>
                        <a:pt x="12" y="47"/>
                        <a:pt x="15" y="39"/>
                        <a:pt x="21" y="33"/>
                      </a:cubicBezTo>
                      <a:cubicBezTo>
                        <a:pt x="24" y="31"/>
                        <a:pt x="27" y="29"/>
                        <a:pt x="30" y="27"/>
                      </a:cubicBezTo>
                      <a:cubicBezTo>
                        <a:pt x="30" y="14"/>
                        <a:pt x="30" y="14"/>
                        <a:pt x="30" y="14"/>
                      </a:cubicBezTo>
                      <a:cubicBezTo>
                        <a:pt x="13" y="19"/>
                        <a:pt x="0" y="36"/>
                        <a:pt x="0" y="55"/>
                      </a:cubicBezTo>
                      <a:cubicBezTo>
                        <a:pt x="0" y="79"/>
                        <a:pt x="19" y="98"/>
                        <a:pt x="43" y="98"/>
                      </a:cubicBezTo>
                      <a:cubicBezTo>
                        <a:pt x="66" y="98"/>
                        <a:pt x="85" y="79"/>
                        <a:pt x="85" y="55"/>
                      </a:cubicBezTo>
                      <a:cubicBezTo>
                        <a:pt x="85" y="36"/>
                        <a:pt x="73" y="19"/>
                        <a:pt x="55" y="14"/>
                      </a:cubicBezTo>
                      <a:close/>
                      <a:moveTo>
                        <a:pt x="37" y="0"/>
                      </a:move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49"/>
                        <a:pt x="49" y="49"/>
                        <a:pt x="49" y="49"/>
                      </a:cubicBezTo>
                      <a:cubicBezTo>
                        <a:pt x="37" y="49"/>
                        <a:pt x="37" y="49"/>
                        <a:pt x="37" y="49"/>
                      </a:cubicBezTo>
                      <a:lnTo>
                        <a:pt x="3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4" name="i$liḓé">
                  <a:extLst>
                    <a:ext uri="{FF2B5EF4-FFF2-40B4-BE49-F238E27FC236}">
                      <a16:creationId xmlns:a16="http://schemas.microsoft.com/office/drawing/2014/main" id="{EEF2C966-0357-4177-B22D-3B93DFE220B9}"/>
                    </a:ext>
                  </a:extLst>
                </p:cNvPr>
                <p:cNvSpPr/>
                <p:nvPr/>
              </p:nvSpPr>
              <p:spPr bwMode="auto">
                <a:xfrm>
                  <a:off x="10248921" y="3640258"/>
                  <a:ext cx="146800" cy="256409"/>
                </a:xfrm>
                <a:custGeom>
                  <a:avLst/>
                  <a:gdLst>
                    <a:gd name="T0" fmla="*/ 0 w 75"/>
                    <a:gd name="T1" fmla="*/ 131 h 131"/>
                    <a:gd name="T2" fmla="*/ 0 w 75"/>
                    <a:gd name="T3" fmla="*/ 0 h 131"/>
                    <a:gd name="T4" fmla="*/ 21 w 75"/>
                    <a:gd name="T5" fmla="*/ 0 h 131"/>
                    <a:gd name="T6" fmla="*/ 21 w 75"/>
                    <a:gd name="T7" fmla="*/ 59 h 131"/>
                    <a:gd name="T8" fmla="*/ 75 w 75"/>
                    <a:gd name="T9" fmla="*/ 5 h 131"/>
                    <a:gd name="T10" fmla="*/ 75 w 75"/>
                    <a:gd name="T11" fmla="*/ 125 h 131"/>
                    <a:gd name="T12" fmla="*/ 21 w 75"/>
                    <a:gd name="T13" fmla="*/ 71 h 131"/>
                    <a:gd name="T14" fmla="*/ 21 w 75"/>
                    <a:gd name="T15" fmla="*/ 131 h 131"/>
                    <a:gd name="T16" fmla="*/ 0 w 75"/>
                    <a:gd name="T17" fmla="*/ 131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5" h="131">
                      <a:moveTo>
                        <a:pt x="0" y="131"/>
                      </a:moveTo>
                      <a:lnTo>
                        <a:pt x="0" y="0"/>
                      </a:lnTo>
                      <a:lnTo>
                        <a:pt x="21" y="0"/>
                      </a:lnTo>
                      <a:lnTo>
                        <a:pt x="21" y="59"/>
                      </a:lnTo>
                      <a:lnTo>
                        <a:pt x="75" y="5"/>
                      </a:lnTo>
                      <a:lnTo>
                        <a:pt x="75" y="125"/>
                      </a:lnTo>
                      <a:lnTo>
                        <a:pt x="21" y="71"/>
                      </a:lnTo>
                      <a:lnTo>
                        <a:pt x="21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5" name="îṡlîdé">
                  <a:extLst>
                    <a:ext uri="{FF2B5EF4-FFF2-40B4-BE49-F238E27FC236}">
                      <a16:creationId xmlns:a16="http://schemas.microsoft.com/office/drawing/2014/main" id="{A4CA9CD3-1A31-4251-AC83-29E7DD3B5AD4}"/>
                    </a:ext>
                  </a:extLst>
                </p:cNvPr>
                <p:cNvSpPr/>
                <p:nvPr/>
              </p:nvSpPr>
              <p:spPr bwMode="auto">
                <a:xfrm>
                  <a:off x="10156926" y="2651806"/>
                  <a:ext cx="279899" cy="250538"/>
                </a:xfrm>
                <a:custGeom>
                  <a:avLst/>
                  <a:gdLst>
                    <a:gd name="T0" fmla="*/ 22 w 88"/>
                    <a:gd name="T1" fmla="*/ 0 h 78"/>
                    <a:gd name="T2" fmla="*/ 66 w 88"/>
                    <a:gd name="T3" fmla="*/ 0 h 78"/>
                    <a:gd name="T4" fmla="*/ 66 w 88"/>
                    <a:gd name="T5" fmla="*/ 11 h 78"/>
                    <a:gd name="T6" fmla="*/ 22 w 88"/>
                    <a:gd name="T7" fmla="*/ 11 h 78"/>
                    <a:gd name="T8" fmla="*/ 22 w 88"/>
                    <a:gd name="T9" fmla="*/ 0 h 78"/>
                    <a:gd name="T10" fmla="*/ 83 w 88"/>
                    <a:gd name="T11" fmla="*/ 17 h 78"/>
                    <a:gd name="T12" fmla="*/ 5 w 88"/>
                    <a:gd name="T13" fmla="*/ 17 h 78"/>
                    <a:gd name="T14" fmla="*/ 0 w 88"/>
                    <a:gd name="T15" fmla="*/ 22 h 78"/>
                    <a:gd name="T16" fmla="*/ 0 w 88"/>
                    <a:gd name="T17" fmla="*/ 50 h 78"/>
                    <a:gd name="T18" fmla="*/ 5 w 88"/>
                    <a:gd name="T19" fmla="*/ 56 h 78"/>
                    <a:gd name="T20" fmla="*/ 22 w 88"/>
                    <a:gd name="T21" fmla="*/ 56 h 78"/>
                    <a:gd name="T22" fmla="*/ 22 w 88"/>
                    <a:gd name="T23" fmla="*/ 78 h 78"/>
                    <a:gd name="T24" fmla="*/ 66 w 88"/>
                    <a:gd name="T25" fmla="*/ 78 h 78"/>
                    <a:gd name="T26" fmla="*/ 66 w 88"/>
                    <a:gd name="T27" fmla="*/ 56 h 78"/>
                    <a:gd name="T28" fmla="*/ 83 w 88"/>
                    <a:gd name="T29" fmla="*/ 56 h 78"/>
                    <a:gd name="T30" fmla="*/ 88 w 88"/>
                    <a:gd name="T31" fmla="*/ 50 h 78"/>
                    <a:gd name="T32" fmla="*/ 88 w 88"/>
                    <a:gd name="T33" fmla="*/ 22 h 78"/>
                    <a:gd name="T34" fmla="*/ 83 w 88"/>
                    <a:gd name="T35" fmla="*/ 17 h 78"/>
                    <a:gd name="T36" fmla="*/ 60 w 88"/>
                    <a:gd name="T37" fmla="*/ 72 h 78"/>
                    <a:gd name="T38" fmla="*/ 27 w 88"/>
                    <a:gd name="T39" fmla="*/ 72 h 78"/>
                    <a:gd name="T40" fmla="*/ 27 w 88"/>
                    <a:gd name="T41" fmla="*/ 45 h 78"/>
                    <a:gd name="T42" fmla="*/ 60 w 88"/>
                    <a:gd name="T43" fmla="*/ 45 h 78"/>
                    <a:gd name="T44" fmla="*/ 60 w 88"/>
                    <a:gd name="T45" fmla="*/ 72 h 78"/>
                    <a:gd name="T46" fmla="*/ 84 w 88"/>
                    <a:gd name="T47" fmla="*/ 25 h 78"/>
                    <a:gd name="T48" fmla="*/ 80 w 88"/>
                    <a:gd name="T49" fmla="*/ 29 h 78"/>
                    <a:gd name="T50" fmla="*/ 76 w 88"/>
                    <a:gd name="T51" fmla="*/ 25 h 78"/>
                    <a:gd name="T52" fmla="*/ 80 w 88"/>
                    <a:gd name="T53" fmla="*/ 21 h 78"/>
                    <a:gd name="T54" fmla="*/ 84 w 88"/>
                    <a:gd name="T55" fmla="*/ 25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88" h="78">
                      <a:moveTo>
                        <a:pt x="22" y="0"/>
                      </a:moveTo>
                      <a:cubicBezTo>
                        <a:pt x="66" y="0"/>
                        <a:pt x="66" y="0"/>
                        <a:pt x="66" y="0"/>
                      </a:cubicBezTo>
                      <a:cubicBezTo>
                        <a:pt x="66" y="11"/>
                        <a:pt x="66" y="11"/>
                        <a:pt x="66" y="11"/>
                      </a:cubicBezTo>
                      <a:cubicBezTo>
                        <a:pt x="22" y="11"/>
                        <a:pt x="22" y="11"/>
                        <a:pt x="22" y="11"/>
                      </a:cubicBezTo>
                      <a:lnTo>
                        <a:pt x="22" y="0"/>
                      </a:lnTo>
                      <a:close/>
                      <a:moveTo>
                        <a:pt x="83" y="17"/>
                      </a:moveTo>
                      <a:cubicBezTo>
                        <a:pt x="5" y="17"/>
                        <a:pt x="5" y="17"/>
                        <a:pt x="5" y="17"/>
                      </a:cubicBezTo>
                      <a:cubicBezTo>
                        <a:pt x="2" y="17"/>
                        <a:pt x="0" y="19"/>
                        <a:pt x="0" y="22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0" y="53"/>
                        <a:pt x="2" y="56"/>
                        <a:pt x="5" y="56"/>
                      </a:cubicBezTo>
                      <a:cubicBezTo>
                        <a:pt x="22" y="56"/>
                        <a:pt x="22" y="56"/>
                        <a:pt x="22" y="56"/>
                      </a:cubicBezTo>
                      <a:cubicBezTo>
                        <a:pt x="22" y="78"/>
                        <a:pt x="22" y="78"/>
                        <a:pt x="22" y="78"/>
                      </a:cubicBezTo>
                      <a:cubicBezTo>
                        <a:pt x="66" y="78"/>
                        <a:pt x="66" y="78"/>
                        <a:pt x="66" y="78"/>
                      </a:cubicBezTo>
                      <a:cubicBezTo>
                        <a:pt x="66" y="56"/>
                        <a:pt x="66" y="56"/>
                        <a:pt x="66" y="56"/>
                      </a:cubicBezTo>
                      <a:cubicBezTo>
                        <a:pt x="83" y="56"/>
                        <a:pt x="83" y="56"/>
                        <a:pt x="83" y="56"/>
                      </a:cubicBezTo>
                      <a:cubicBezTo>
                        <a:pt x="86" y="56"/>
                        <a:pt x="88" y="53"/>
                        <a:pt x="88" y="50"/>
                      </a:cubicBezTo>
                      <a:cubicBezTo>
                        <a:pt x="88" y="22"/>
                        <a:pt x="88" y="22"/>
                        <a:pt x="88" y="22"/>
                      </a:cubicBezTo>
                      <a:cubicBezTo>
                        <a:pt x="88" y="19"/>
                        <a:pt x="86" y="17"/>
                        <a:pt x="83" y="17"/>
                      </a:cubicBezTo>
                      <a:close/>
                      <a:moveTo>
                        <a:pt x="60" y="72"/>
                      </a:moveTo>
                      <a:cubicBezTo>
                        <a:pt x="27" y="72"/>
                        <a:pt x="27" y="72"/>
                        <a:pt x="27" y="72"/>
                      </a:cubicBezTo>
                      <a:cubicBezTo>
                        <a:pt x="27" y="45"/>
                        <a:pt x="27" y="45"/>
                        <a:pt x="27" y="45"/>
                      </a:cubicBezTo>
                      <a:cubicBezTo>
                        <a:pt x="60" y="45"/>
                        <a:pt x="60" y="45"/>
                        <a:pt x="60" y="45"/>
                      </a:cubicBezTo>
                      <a:lnTo>
                        <a:pt x="60" y="72"/>
                      </a:lnTo>
                      <a:close/>
                      <a:moveTo>
                        <a:pt x="84" y="25"/>
                      </a:moveTo>
                      <a:cubicBezTo>
                        <a:pt x="84" y="27"/>
                        <a:pt x="82" y="29"/>
                        <a:pt x="80" y="29"/>
                      </a:cubicBezTo>
                      <a:cubicBezTo>
                        <a:pt x="78" y="29"/>
                        <a:pt x="76" y="27"/>
                        <a:pt x="76" y="25"/>
                      </a:cubicBezTo>
                      <a:cubicBezTo>
                        <a:pt x="76" y="23"/>
                        <a:pt x="78" y="21"/>
                        <a:pt x="80" y="21"/>
                      </a:cubicBezTo>
                      <a:cubicBezTo>
                        <a:pt x="82" y="21"/>
                        <a:pt x="84" y="23"/>
                        <a:pt x="84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6" name="îṩlïḋê">
                  <a:extLst>
                    <a:ext uri="{FF2B5EF4-FFF2-40B4-BE49-F238E27FC236}">
                      <a16:creationId xmlns:a16="http://schemas.microsoft.com/office/drawing/2014/main" id="{518CBE09-AD1A-4BE1-8012-5DA4ECF1306E}"/>
                    </a:ext>
                  </a:extLst>
                </p:cNvPr>
                <p:cNvSpPr/>
                <p:nvPr/>
              </p:nvSpPr>
              <p:spPr bwMode="auto">
                <a:xfrm>
                  <a:off x="10164756" y="2953235"/>
                  <a:ext cx="244667" cy="258367"/>
                </a:xfrm>
                <a:custGeom>
                  <a:avLst/>
                  <a:gdLst>
                    <a:gd name="T0" fmla="*/ 69 w 76"/>
                    <a:gd name="T1" fmla="*/ 0 h 81"/>
                    <a:gd name="T2" fmla="*/ 8 w 76"/>
                    <a:gd name="T3" fmla="*/ 0 h 81"/>
                    <a:gd name="T4" fmla="*/ 0 w 76"/>
                    <a:gd name="T5" fmla="*/ 7 h 81"/>
                    <a:gd name="T6" fmla="*/ 0 w 76"/>
                    <a:gd name="T7" fmla="*/ 73 h 81"/>
                    <a:gd name="T8" fmla="*/ 8 w 76"/>
                    <a:gd name="T9" fmla="*/ 81 h 81"/>
                    <a:gd name="T10" fmla="*/ 69 w 76"/>
                    <a:gd name="T11" fmla="*/ 81 h 81"/>
                    <a:gd name="T12" fmla="*/ 76 w 76"/>
                    <a:gd name="T13" fmla="*/ 73 h 81"/>
                    <a:gd name="T14" fmla="*/ 76 w 76"/>
                    <a:gd name="T15" fmla="*/ 7 h 81"/>
                    <a:gd name="T16" fmla="*/ 69 w 76"/>
                    <a:gd name="T17" fmla="*/ 0 h 81"/>
                    <a:gd name="T18" fmla="*/ 66 w 76"/>
                    <a:gd name="T19" fmla="*/ 71 h 81"/>
                    <a:gd name="T20" fmla="*/ 11 w 76"/>
                    <a:gd name="T21" fmla="*/ 71 h 81"/>
                    <a:gd name="T22" fmla="*/ 11 w 76"/>
                    <a:gd name="T23" fmla="*/ 10 h 81"/>
                    <a:gd name="T24" fmla="*/ 66 w 76"/>
                    <a:gd name="T25" fmla="*/ 10 h 81"/>
                    <a:gd name="T26" fmla="*/ 66 w 76"/>
                    <a:gd name="T27" fmla="*/ 71 h 81"/>
                    <a:gd name="T28" fmla="*/ 21 w 76"/>
                    <a:gd name="T29" fmla="*/ 45 h 81"/>
                    <a:gd name="T30" fmla="*/ 56 w 76"/>
                    <a:gd name="T31" fmla="*/ 45 h 81"/>
                    <a:gd name="T32" fmla="*/ 56 w 76"/>
                    <a:gd name="T33" fmla="*/ 50 h 81"/>
                    <a:gd name="T34" fmla="*/ 21 w 76"/>
                    <a:gd name="T35" fmla="*/ 50 h 81"/>
                    <a:gd name="T36" fmla="*/ 21 w 76"/>
                    <a:gd name="T37" fmla="*/ 45 h 81"/>
                    <a:gd name="T38" fmla="*/ 21 w 76"/>
                    <a:gd name="T39" fmla="*/ 55 h 81"/>
                    <a:gd name="T40" fmla="*/ 56 w 76"/>
                    <a:gd name="T41" fmla="*/ 55 h 81"/>
                    <a:gd name="T42" fmla="*/ 56 w 76"/>
                    <a:gd name="T43" fmla="*/ 60 h 81"/>
                    <a:gd name="T44" fmla="*/ 21 w 76"/>
                    <a:gd name="T45" fmla="*/ 60 h 81"/>
                    <a:gd name="T46" fmla="*/ 21 w 76"/>
                    <a:gd name="T47" fmla="*/ 55 h 81"/>
                    <a:gd name="T48" fmla="*/ 26 w 76"/>
                    <a:gd name="T49" fmla="*/ 23 h 81"/>
                    <a:gd name="T50" fmla="*/ 33 w 76"/>
                    <a:gd name="T51" fmla="*/ 30 h 81"/>
                    <a:gd name="T52" fmla="*/ 41 w 76"/>
                    <a:gd name="T53" fmla="*/ 23 h 81"/>
                    <a:gd name="T54" fmla="*/ 33 w 76"/>
                    <a:gd name="T55" fmla="*/ 15 h 81"/>
                    <a:gd name="T56" fmla="*/ 26 w 76"/>
                    <a:gd name="T57" fmla="*/ 23 h 81"/>
                    <a:gd name="T58" fmla="*/ 38 w 76"/>
                    <a:gd name="T59" fmla="*/ 30 h 81"/>
                    <a:gd name="T60" fmla="*/ 28 w 76"/>
                    <a:gd name="T61" fmla="*/ 30 h 81"/>
                    <a:gd name="T62" fmla="*/ 21 w 76"/>
                    <a:gd name="T63" fmla="*/ 35 h 81"/>
                    <a:gd name="T64" fmla="*/ 21 w 76"/>
                    <a:gd name="T65" fmla="*/ 40 h 81"/>
                    <a:gd name="T66" fmla="*/ 46 w 76"/>
                    <a:gd name="T67" fmla="*/ 40 h 81"/>
                    <a:gd name="T68" fmla="*/ 46 w 76"/>
                    <a:gd name="T69" fmla="*/ 35 h 81"/>
                    <a:gd name="T70" fmla="*/ 38 w 76"/>
                    <a:gd name="T71" fmla="*/ 3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6" h="81">
                      <a:moveTo>
                        <a:pt x="69" y="0"/>
                      </a:move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" y="0"/>
                        <a:pt x="0" y="3"/>
                        <a:pt x="0" y="7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7"/>
                        <a:pt x="4" y="81"/>
                        <a:pt x="8" y="81"/>
                      </a:cubicBezTo>
                      <a:cubicBezTo>
                        <a:pt x="69" y="81"/>
                        <a:pt x="69" y="81"/>
                        <a:pt x="69" y="81"/>
                      </a:cubicBezTo>
                      <a:cubicBezTo>
                        <a:pt x="73" y="81"/>
                        <a:pt x="76" y="77"/>
                        <a:pt x="76" y="73"/>
                      </a:cubicBezTo>
                      <a:cubicBezTo>
                        <a:pt x="76" y="7"/>
                        <a:pt x="76" y="7"/>
                        <a:pt x="76" y="7"/>
                      </a:cubicBezTo>
                      <a:cubicBezTo>
                        <a:pt x="76" y="3"/>
                        <a:pt x="73" y="0"/>
                        <a:pt x="69" y="0"/>
                      </a:cubicBezTo>
                      <a:close/>
                      <a:moveTo>
                        <a:pt x="66" y="71"/>
                      </a:moveTo>
                      <a:cubicBezTo>
                        <a:pt x="11" y="71"/>
                        <a:pt x="11" y="71"/>
                        <a:pt x="11" y="71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66" y="10"/>
                        <a:pt x="66" y="10"/>
                        <a:pt x="66" y="10"/>
                      </a:cubicBezTo>
                      <a:lnTo>
                        <a:pt x="66" y="71"/>
                      </a:lnTo>
                      <a:close/>
                      <a:moveTo>
                        <a:pt x="21" y="45"/>
                      </a:move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50"/>
                        <a:pt x="56" y="50"/>
                        <a:pt x="56" y="50"/>
                      </a:cubicBezTo>
                      <a:cubicBezTo>
                        <a:pt x="21" y="50"/>
                        <a:pt x="21" y="50"/>
                        <a:pt x="21" y="50"/>
                      </a:cubicBezTo>
                      <a:lnTo>
                        <a:pt x="21" y="45"/>
                      </a:lnTo>
                      <a:close/>
                      <a:moveTo>
                        <a:pt x="21" y="55"/>
                      </a:moveTo>
                      <a:cubicBezTo>
                        <a:pt x="56" y="55"/>
                        <a:pt x="56" y="55"/>
                        <a:pt x="56" y="55"/>
                      </a:cubicBezTo>
                      <a:cubicBezTo>
                        <a:pt x="56" y="60"/>
                        <a:pt x="56" y="60"/>
                        <a:pt x="56" y="60"/>
                      </a:cubicBezTo>
                      <a:cubicBezTo>
                        <a:pt x="21" y="60"/>
                        <a:pt x="21" y="60"/>
                        <a:pt x="21" y="60"/>
                      </a:cubicBezTo>
                      <a:lnTo>
                        <a:pt x="21" y="55"/>
                      </a:lnTo>
                      <a:close/>
                      <a:moveTo>
                        <a:pt x="26" y="23"/>
                      </a:moveTo>
                      <a:cubicBezTo>
                        <a:pt x="26" y="27"/>
                        <a:pt x="29" y="30"/>
                        <a:pt x="33" y="30"/>
                      </a:cubicBezTo>
                      <a:cubicBezTo>
                        <a:pt x="37" y="30"/>
                        <a:pt x="41" y="27"/>
                        <a:pt x="41" y="23"/>
                      </a:cubicBezTo>
                      <a:cubicBezTo>
                        <a:pt x="41" y="18"/>
                        <a:pt x="37" y="15"/>
                        <a:pt x="33" y="15"/>
                      </a:cubicBezTo>
                      <a:cubicBezTo>
                        <a:pt x="29" y="15"/>
                        <a:pt x="26" y="18"/>
                        <a:pt x="26" y="23"/>
                      </a:cubicBezTo>
                      <a:close/>
                      <a:moveTo>
                        <a:pt x="38" y="30"/>
                      </a:moveTo>
                      <a:cubicBezTo>
                        <a:pt x="28" y="30"/>
                        <a:pt x="28" y="30"/>
                        <a:pt x="28" y="30"/>
                      </a:cubicBezTo>
                      <a:cubicBezTo>
                        <a:pt x="24" y="30"/>
                        <a:pt x="21" y="32"/>
                        <a:pt x="21" y="35"/>
                      </a:cubicBezTo>
                      <a:cubicBezTo>
                        <a:pt x="21" y="40"/>
                        <a:pt x="21" y="40"/>
                        <a:pt x="21" y="40"/>
                      </a:cubicBezTo>
                      <a:cubicBezTo>
                        <a:pt x="46" y="40"/>
                        <a:pt x="46" y="40"/>
                        <a:pt x="46" y="40"/>
                      </a:cubicBezTo>
                      <a:cubicBezTo>
                        <a:pt x="46" y="35"/>
                        <a:pt x="46" y="35"/>
                        <a:pt x="46" y="35"/>
                      </a:cubicBezTo>
                      <a:cubicBezTo>
                        <a:pt x="46" y="32"/>
                        <a:pt x="42" y="30"/>
                        <a:pt x="38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7" name="islïḋé">
                  <a:extLst>
                    <a:ext uri="{FF2B5EF4-FFF2-40B4-BE49-F238E27FC236}">
                      <a16:creationId xmlns:a16="http://schemas.microsoft.com/office/drawing/2014/main" id="{59B3262A-3D1B-4B2C-AFCD-E89CA07E7916}"/>
                    </a:ext>
                  </a:extLst>
                </p:cNvPr>
                <p:cNvSpPr/>
                <p:nvPr/>
              </p:nvSpPr>
              <p:spPr bwMode="auto">
                <a:xfrm>
                  <a:off x="10383977" y="2054822"/>
                  <a:ext cx="248581" cy="248580"/>
                </a:xfrm>
                <a:custGeom>
                  <a:avLst/>
                  <a:gdLst>
                    <a:gd name="T0" fmla="*/ 67 w 127"/>
                    <a:gd name="T1" fmla="*/ 0 h 127"/>
                    <a:gd name="T2" fmla="*/ 55 w 127"/>
                    <a:gd name="T3" fmla="*/ 11 h 127"/>
                    <a:gd name="T4" fmla="*/ 67 w 127"/>
                    <a:gd name="T5" fmla="*/ 24 h 127"/>
                    <a:gd name="T6" fmla="*/ 39 w 127"/>
                    <a:gd name="T7" fmla="*/ 55 h 127"/>
                    <a:gd name="T8" fmla="*/ 11 w 127"/>
                    <a:gd name="T9" fmla="*/ 55 h 127"/>
                    <a:gd name="T10" fmla="*/ 34 w 127"/>
                    <a:gd name="T11" fmla="*/ 77 h 127"/>
                    <a:gd name="T12" fmla="*/ 0 w 127"/>
                    <a:gd name="T13" fmla="*/ 122 h 127"/>
                    <a:gd name="T14" fmla="*/ 0 w 127"/>
                    <a:gd name="T15" fmla="*/ 127 h 127"/>
                    <a:gd name="T16" fmla="*/ 4 w 127"/>
                    <a:gd name="T17" fmla="*/ 127 h 127"/>
                    <a:gd name="T18" fmla="*/ 49 w 127"/>
                    <a:gd name="T19" fmla="*/ 93 h 127"/>
                    <a:gd name="T20" fmla="*/ 71 w 127"/>
                    <a:gd name="T21" fmla="*/ 114 h 127"/>
                    <a:gd name="T22" fmla="*/ 71 w 127"/>
                    <a:gd name="T23" fmla="*/ 86 h 127"/>
                    <a:gd name="T24" fmla="*/ 102 w 127"/>
                    <a:gd name="T25" fmla="*/ 59 h 127"/>
                    <a:gd name="T26" fmla="*/ 114 w 127"/>
                    <a:gd name="T27" fmla="*/ 72 h 127"/>
                    <a:gd name="T28" fmla="*/ 127 w 127"/>
                    <a:gd name="T29" fmla="*/ 59 h 127"/>
                    <a:gd name="T30" fmla="*/ 67 w 127"/>
                    <a:gd name="T31" fmla="*/ 0 h 127"/>
                    <a:gd name="T32" fmla="*/ 55 w 127"/>
                    <a:gd name="T33" fmla="*/ 67 h 127"/>
                    <a:gd name="T34" fmla="*/ 47 w 127"/>
                    <a:gd name="T35" fmla="*/ 59 h 127"/>
                    <a:gd name="T36" fmla="*/ 75 w 127"/>
                    <a:gd name="T37" fmla="*/ 31 h 127"/>
                    <a:gd name="T38" fmla="*/ 83 w 127"/>
                    <a:gd name="T39" fmla="*/ 39 h 127"/>
                    <a:gd name="T40" fmla="*/ 55 w 127"/>
                    <a:gd name="T41" fmla="*/ 6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27" h="127">
                      <a:moveTo>
                        <a:pt x="67" y="0"/>
                      </a:moveTo>
                      <a:lnTo>
                        <a:pt x="55" y="11"/>
                      </a:lnTo>
                      <a:lnTo>
                        <a:pt x="67" y="24"/>
                      </a:lnTo>
                      <a:lnTo>
                        <a:pt x="39" y="55"/>
                      </a:lnTo>
                      <a:lnTo>
                        <a:pt x="11" y="55"/>
                      </a:lnTo>
                      <a:lnTo>
                        <a:pt x="34" y="77"/>
                      </a:lnTo>
                      <a:lnTo>
                        <a:pt x="0" y="122"/>
                      </a:lnTo>
                      <a:lnTo>
                        <a:pt x="0" y="127"/>
                      </a:lnTo>
                      <a:lnTo>
                        <a:pt x="4" y="127"/>
                      </a:lnTo>
                      <a:lnTo>
                        <a:pt x="49" y="93"/>
                      </a:lnTo>
                      <a:lnTo>
                        <a:pt x="71" y="114"/>
                      </a:lnTo>
                      <a:lnTo>
                        <a:pt x="71" y="86"/>
                      </a:lnTo>
                      <a:lnTo>
                        <a:pt x="102" y="59"/>
                      </a:lnTo>
                      <a:lnTo>
                        <a:pt x="114" y="72"/>
                      </a:lnTo>
                      <a:lnTo>
                        <a:pt x="127" y="59"/>
                      </a:lnTo>
                      <a:lnTo>
                        <a:pt x="67" y="0"/>
                      </a:lnTo>
                      <a:close/>
                      <a:moveTo>
                        <a:pt x="55" y="67"/>
                      </a:moveTo>
                      <a:lnTo>
                        <a:pt x="47" y="59"/>
                      </a:lnTo>
                      <a:lnTo>
                        <a:pt x="75" y="31"/>
                      </a:lnTo>
                      <a:lnTo>
                        <a:pt x="83" y="39"/>
                      </a:lnTo>
                      <a:lnTo>
                        <a:pt x="55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8" name="íslïḑé">
                  <a:extLst>
                    <a:ext uri="{FF2B5EF4-FFF2-40B4-BE49-F238E27FC236}">
                      <a16:creationId xmlns:a16="http://schemas.microsoft.com/office/drawing/2014/main" id="{FF778E30-14FE-4BF7-B1CD-CB11B4288573}"/>
                    </a:ext>
                  </a:extLst>
                </p:cNvPr>
                <p:cNvSpPr/>
                <p:nvPr/>
              </p:nvSpPr>
              <p:spPr bwMode="auto">
                <a:xfrm>
                  <a:off x="10274366" y="1367799"/>
                  <a:ext cx="246623" cy="166372"/>
                </a:xfrm>
                <a:custGeom>
                  <a:avLst/>
                  <a:gdLst>
                    <a:gd name="T0" fmla="*/ 17 w 77"/>
                    <a:gd name="T1" fmla="*/ 19 h 52"/>
                    <a:gd name="T2" fmla="*/ 34 w 77"/>
                    <a:gd name="T3" fmla="*/ 36 h 52"/>
                    <a:gd name="T4" fmla="*/ 17 w 77"/>
                    <a:gd name="T5" fmla="*/ 52 h 52"/>
                    <a:gd name="T6" fmla="*/ 0 w 77"/>
                    <a:gd name="T7" fmla="*/ 36 h 52"/>
                    <a:gd name="T8" fmla="*/ 0 w 77"/>
                    <a:gd name="T9" fmla="*/ 33 h 52"/>
                    <a:gd name="T10" fmla="*/ 34 w 77"/>
                    <a:gd name="T11" fmla="*/ 0 h 52"/>
                    <a:gd name="T12" fmla="*/ 34 w 77"/>
                    <a:gd name="T13" fmla="*/ 9 h 52"/>
                    <a:gd name="T14" fmla="*/ 17 w 77"/>
                    <a:gd name="T15" fmla="*/ 16 h 52"/>
                    <a:gd name="T16" fmla="*/ 14 w 77"/>
                    <a:gd name="T17" fmla="*/ 19 h 52"/>
                    <a:gd name="T18" fmla="*/ 17 w 77"/>
                    <a:gd name="T19" fmla="*/ 19 h 52"/>
                    <a:gd name="T20" fmla="*/ 60 w 77"/>
                    <a:gd name="T21" fmla="*/ 19 h 52"/>
                    <a:gd name="T22" fmla="*/ 77 w 77"/>
                    <a:gd name="T23" fmla="*/ 36 h 52"/>
                    <a:gd name="T24" fmla="*/ 60 w 77"/>
                    <a:gd name="T25" fmla="*/ 52 h 52"/>
                    <a:gd name="T26" fmla="*/ 43 w 77"/>
                    <a:gd name="T27" fmla="*/ 36 h 52"/>
                    <a:gd name="T28" fmla="*/ 43 w 77"/>
                    <a:gd name="T29" fmla="*/ 33 h 52"/>
                    <a:gd name="T30" fmla="*/ 77 w 77"/>
                    <a:gd name="T31" fmla="*/ 0 h 52"/>
                    <a:gd name="T32" fmla="*/ 77 w 77"/>
                    <a:gd name="T33" fmla="*/ 9 h 52"/>
                    <a:gd name="T34" fmla="*/ 60 w 77"/>
                    <a:gd name="T35" fmla="*/ 16 h 52"/>
                    <a:gd name="T36" fmla="*/ 58 w 77"/>
                    <a:gd name="T37" fmla="*/ 19 h 52"/>
                    <a:gd name="T38" fmla="*/ 60 w 77"/>
                    <a:gd name="T39" fmla="*/ 19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77" h="52">
                      <a:moveTo>
                        <a:pt x="17" y="19"/>
                      </a:moveTo>
                      <a:cubicBezTo>
                        <a:pt x="26" y="19"/>
                        <a:pt x="34" y="26"/>
                        <a:pt x="34" y="36"/>
                      </a:cubicBezTo>
                      <a:cubicBezTo>
                        <a:pt x="34" y="45"/>
                        <a:pt x="26" y="52"/>
                        <a:pt x="17" y="52"/>
                      </a:cubicBezTo>
                      <a:cubicBezTo>
                        <a:pt x="8" y="52"/>
                        <a:pt x="0" y="45"/>
                        <a:pt x="0" y="36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15"/>
                        <a:pt x="15" y="0"/>
                        <a:pt x="34" y="0"/>
                      </a:cubicBezTo>
                      <a:cubicBezTo>
                        <a:pt x="34" y="9"/>
                        <a:pt x="34" y="9"/>
                        <a:pt x="34" y="9"/>
                      </a:cubicBezTo>
                      <a:cubicBezTo>
                        <a:pt x="27" y="9"/>
                        <a:pt x="21" y="12"/>
                        <a:pt x="17" y="16"/>
                      </a:cubicBezTo>
                      <a:cubicBezTo>
                        <a:pt x="16" y="17"/>
                        <a:pt x="15" y="18"/>
                        <a:pt x="14" y="19"/>
                      </a:cubicBezTo>
                      <a:cubicBezTo>
                        <a:pt x="15" y="19"/>
                        <a:pt x="16" y="19"/>
                        <a:pt x="17" y="19"/>
                      </a:cubicBezTo>
                      <a:close/>
                      <a:moveTo>
                        <a:pt x="60" y="19"/>
                      </a:moveTo>
                      <a:cubicBezTo>
                        <a:pt x="70" y="19"/>
                        <a:pt x="77" y="26"/>
                        <a:pt x="77" y="36"/>
                      </a:cubicBezTo>
                      <a:cubicBezTo>
                        <a:pt x="77" y="45"/>
                        <a:pt x="70" y="52"/>
                        <a:pt x="60" y="52"/>
                      </a:cubicBezTo>
                      <a:cubicBezTo>
                        <a:pt x="51" y="52"/>
                        <a:pt x="43" y="45"/>
                        <a:pt x="43" y="36"/>
                      </a:cubicBezTo>
                      <a:cubicBezTo>
                        <a:pt x="43" y="33"/>
                        <a:pt x="43" y="33"/>
                        <a:pt x="43" y="33"/>
                      </a:cubicBezTo>
                      <a:cubicBezTo>
                        <a:pt x="43" y="15"/>
                        <a:pt x="58" y="0"/>
                        <a:pt x="77" y="0"/>
                      </a:cubicBezTo>
                      <a:cubicBezTo>
                        <a:pt x="77" y="9"/>
                        <a:pt x="77" y="9"/>
                        <a:pt x="77" y="9"/>
                      </a:cubicBezTo>
                      <a:cubicBezTo>
                        <a:pt x="71" y="9"/>
                        <a:pt x="65" y="12"/>
                        <a:pt x="60" y="16"/>
                      </a:cubicBezTo>
                      <a:cubicBezTo>
                        <a:pt x="59" y="17"/>
                        <a:pt x="58" y="18"/>
                        <a:pt x="58" y="19"/>
                      </a:cubicBezTo>
                      <a:cubicBezTo>
                        <a:pt x="58" y="19"/>
                        <a:pt x="59" y="19"/>
                        <a:pt x="60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9" name="í$ḷïďé">
                  <a:extLst>
                    <a:ext uri="{FF2B5EF4-FFF2-40B4-BE49-F238E27FC236}">
                      <a16:creationId xmlns:a16="http://schemas.microsoft.com/office/drawing/2014/main" id="{26FD5F7C-D877-4381-855F-E2360F5E2F15}"/>
                    </a:ext>
                  </a:extLst>
                </p:cNvPr>
                <p:cNvSpPr/>
                <p:nvPr/>
              </p:nvSpPr>
              <p:spPr bwMode="auto">
                <a:xfrm>
                  <a:off x="10213690" y="1782753"/>
                  <a:ext cx="383636" cy="364063"/>
                </a:xfrm>
                <a:custGeom>
                  <a:avLst/>
                  <a:gdLst>
                    <a:gd name="T0" fmla="*/ 78 w 120"/>
                    <a:gd name="T1" fmla="*/ 29 h 114"/>
                    <a:gd name="T2" fmla="*/ 83 w 120"/>
                    <a:gd name="T3" fmla="*/ 0 h 114"/>
                    <a:gd name="T4" fmla="*/ 120 w 120"/>
                    <a:gd name="T5" fmla="*/ 52 h 114"/>
                    <a:gd name="T6" fmla="*/ 68 w 120"/>
                    <a:gd name="T7" fmla="*/ 90 h 114"/>
                    <a:gd name="T8" fmla="*/ 73 w 120"/>
                    <a:gd name="T9" fmla="*/ 60 h 114"/>
                    <a:gd name="T10" fmla="*/ 27 w 120"/>
                    <a:gd name="T11" fmla="*/ 114 h 114"/>
                    <a:gd name="T12" fmla="*/ 78 w 120"/>
                    <a:gd name="T13" fmla="*/ 29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0" h="114">
                      <a:moveTo>
                        <a:pt x="78" y="29"/>
                      </a:moveTo>
                      <a:cubicBezTo>
                        <a:pt x="83" y="0"/>
                        <a:pt x="83" y="0"/>
                        <a:pt x="83" y="0"/>
                      </a:cubicBezTo>
                      <a:cubicBezTo>
                        <a:pt x="120" y="52"/>
                        <a:pt x="120" y="52"/>
                        <a:pt x="120" y="52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73" y="60"/>
                        <a:pt x="73" y="60"/>
                        <a:pt x="73" y="60"/>
                      </a:cubicBezTo>
                      <a:cubicBezTo>
                        <a:pt x="21" y="51"/>
                        <a:pt x="18" y="88"/>
                        <a:pt x="27" y="114"/>
                      </a:cubicBezTo>
                      <a:cubicBezTo>
                        <a:pt x="0" y="73"/>
                        <a:pt x="16" y="18"/>
                        <a:pt x="78" y="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0" name="îśḷiḑe">
                  <a:extLst>
                    <a:ext uri="{FF2B5EF4-FFF2-40B4-BE49-F238E27FC236}">
                      <a16:creationId xmlns:a16="http://schemas.microsoft.com/office/drawing/2014/main" id="{4F5ACADC-F46F-4074-B7EE-DA7BE15FD2A6}"/>
                    </a:ext>
                  </a:extLst>
                </p:cNvPr>
                <p:cNvSpPr/>
                <p:nvPr/>
              </p:nvSpPr>
              <p:spPr bwMode="auto">
                <a:xfrm>
                  <a:off x="10295897" y="1555702"/>
                  <a:ext cx="240752" cy="252495"/>
                </a:xfrm>
                <a:custGeom>
                  <a:avLst/>
                  <a:gdLst>
                    <a:gd name="T0" fmla="*/ 59 w 123"/>
                    <a:gd name="T1" fmla="*/ 129 h 129"/>
                    <a:gd name="T2" fmla="*/ 59 w 123"/>
                    <a:gd name="T3" fmla="*/ 72 h 129"/>
                    <a:gd name="T4" fmla="*/ 0 w 123"/>
                    <a:gd name="T5" fmla="*/ 129 h 129"/>
                    <a:gd name="T6" fmla="*/ 0 w 123"/>
                    <a:gd name="T7" fmla="*/ 0 h 129"/>
                    <a:gd name="T8" fmla="*/ 59 w 123"/>
                    <a:gd name="T9" fmla="*/ 59 h 129"/>
                    <a:gd name="T10" fmla="*/ 59 w 123"/>
                    <a:gd name="T11" fmla="*/ 0 h 129"/>
                    <a:gd name="T12" fmla="*/ 123 w 123"/>
                    <a:gd name="T13" fmla="*/ 65 h 129"/>
                    <a:gd name="T14" fmla="*/ 59 w 123"/>
                    <a:gd name="T15" fmla="*/ 129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3" h="129">
                      <a:moveTo>
                        <a:pt x="59" y="129"/>
                      </a:moveTo>
                      <a:lnTo>
                        <a:pt x="59" y="72"/>
                      </a:lnTo>
                      <a:lnTo>
                        <a:pt x="0" y="129"/>
                      </a:lnTo>
                      <a:lnTo>
                        <a:pt x="0" y="0"/>
                      </a:lnTo>
                      <a:lnTo>
                        <a:pt x="59" y="59"/>
                      </a:lnTo>
                      <a:lnTo>
                        <a:pt x="59" y="0"/>
                      </a:lnTo>
                      <a:lnTo>
                        <a:pt x="123" y="65"/>
                      </a:lnTo>
                      <a:lnTo>
                        <a:pt x="59" y="12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1" name="íŝḷíḑé">
                  <a:extLst>
                    <a:ext uri="{FF2B5EF4-FFF2-40B4-BE49-F238E27FC236}">
                      <a16:creationId xmlns:a16="http://schemas.microsoft.com/office/drawing/2014/main" id="{10134637-AD1D-4CB7-BF21-13DA2760B4BD}"/>
                    </a:ext>
                  </a:extLst>
                </p:cNvPr>
                <p:cNvSpPr/>
                <p:nvPr/>
              </p:nvSpPr>
              <p:spPr bwMode="auto">
                <a:xfrm>
                  <a:off x="10051231" y="3280109"/>
                  <a:ext cx="303387" cy="303385"/>
                </a:xfrm>
                <a:custGeom>
                  <a:avLst/>
                  <a:gdLst>
                    <a:gd name="T0" fmla="*/ 95 w 95"/>
                    <a:gd name="T1" fmla="*/ 35 h 95"/>
                    <a:gd name="T2" fmla="*/ 60 w 95"/>
                    <a:gd name="T3" fmla="*/ 35 h 95"/>
                    <a:gd name="T4" fmla="*/ 73 w 95"/>
                    <a:gd name="T5" fmla="*/ 22 h 95"/>
                    <a:gd name="T6" fmla="*/ 48 w 95"/>
                    <a:gd name="T7" fmla="*/ 12 h 95"/>
                    <a:gd name="T8" fmla="*/ 23 w 95"/>
                    <a:gd name="T9" fmla="*/ 22 h 95"/>
                    <a:gd name="T10" fmla="*/ 12 w 95"/>
                    <a:gd name="T11" fmla="*/ 47 h 95"/>
                    <a:gd name="T12" fmla="*/ 23 w 95"/>
                    <a:gd name="T13" fmla="*/ 72 h 95"/>
                    <a:gd name="T14" fmla="*/ 48 w 95"/>
                    <a:gd name="T15" fmla="*/ 83 h 95"/>
                    <a:gd name="T16" fmla="*/ 73 w 95"/>
                    <a:gd name="T17" fmla="*/ 72 h 95"/>
                    <a:gd name="T18" fmla="*/ 74 w 95"/>
                    <a:gd name="T19" fmla="*/ 71 h 95"/>
                    <a:gd name="T20" fmla="*/ 83 w 95"/>
                    <a:gd name="T21" fmla="*/ 78 h 95"/>
                    <a:gd name="T22" fmla="*/ 48 w 95"/>
                    <a:gd name="T23" fmla="*/ 95 h 95"/>
                    <a:gd name="T24" fmla="*/ 0 w 95"/>
                    <a:gd name="T25" fmla="*/ 47 h 95"/>
                    <a:gd name="T26" fmla="*/ 48 w 95"/>
                    <a:gd name="T27" fmla="*/ 0 h 95"/>
                    <a:gd name="T28" fmla="*/ 81 w 95"/>
                    <a:gd name="T29" fmla="*/ 14 h 95"/>
                    <a:gd name="T30" fmla="*/ 95 w 95"/>
                    <a:gd name="T31" fmla="*/ 0 h 95"/>
                    <a:gd name="T32" fmla="*/ 95 w 95"/>
                    <a:gd name="T33" fmla="*/ 3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5" h="95">
                      <a:moveTo>
                        <a:pt x="95" y="35"/>
                      </a:moveTo>
                      <a:cubicBezTo>
                        <a:pt x="60" y="35"/>
                        <a:pt x="60" y="35"/>
                        <a:pt x="60" y="35"/>
                      </a:cubicBezTo>
                      <a:cubicBezTo>
                        <a:pt x="73" y="22"/>
                        <a:pt x="73" y="22"/>
                        <a:pt x="73" y="22"/>
                      </a:cubicBezTo>
                      <a:cubicBezTo>
                        <a:pt x="66" y="15"/>
                        <a:pt x="57" y="12"/>
                        <a:pt x="48" y="12"/>
                      </a:cubicBezTo>
                      <a:cubicBezTo>
                        <a:pt x="38" y="12"/>
                        <a:pt x="29" y="15"/>
                        <a:pt x="23" y="22"/>
                      </a:cubicBezTo>
                      <a:cubicBezTo>
                        <a:pt x="16" y="29"/>
                        <a:pt x="12" y="38"/>
                        <a:pt x="12" y="47"/>
                      </a:cubicBezTo>
                      <a:cubicBezTo>
                        <a:pt x="12" y="57"/>
                        <a:pt x="16" y="66"/>
                        <a:pt x="23" y="72"/>
                      </a:cubicBezTo>
                      <a:cubicBezTo>
                        <a:pt x="29" y="79"/>
                        <a:pt x="38" y="83"/>
                        <a:pt x="48" y="83"/>
                      </a:cubicBezTo>
                      <a:cubicBezTo>
                        <a:pt x="57" y="83"/>
                        <a:pt x="66" y="79"/>
                        <a:pt x="73" y="72"/>
                      </a:cubicBezTo>
                      <a:cubicBezTo>
                        <a:pt x="73" y="72"/>
                        <a:pt x="74" y="71"/>
                        <a:pt x="74" y="71"/>
                      </a:cubicBezTo>
                      <a:cubicBezTo>
                        <a:pt x="83" y="78"/>
                        <a:pt x="83" y="78"/>
                        <a:pt x="83" y="78"/>
                      </a:cubicBezTo>
                      <a:cubicBezTo>
                        <a:pt x="75" y="88"/>
                        <a:pt x="62" y="95"/>
                        <a:pt x="48" y="95"/>
                      </a:cubicBezTo>
                      <a:cubicBezTo>
                        <a:pt x="22" y="95"/>
                        <a:pt x="0" y="73"/>
                        <a:pt x="0" y="47"/>
                      </a:cubicBezTo>
                      <a:cubicBezTo>
                        <a:pt x="0" y="21"/>
                        <a:pt x="22" y="0"/>
                        <a:pt x="48" y="0"/>
                      </a:cubicBezTo>
                      <a:cubicBezTo>
                        <a:pt x="61" y="0"/>
                        <a:pt x="73" y="5"/>
                        <a:pt x="81" y="14"/>
                      </a:cubicBezTo>
                      <a:cubicBezTo>
                        <a:pt x="95" y="0"/>
                        <a:pt x="95" y="0"/>
                        <a:pt x="95" y="0"/>
                      </a:cubicBezTo>
                      <a:lnTo>
                        <a:pt x="95" y="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2" name="íṥ1ïdè">
                  <a:extLst>
                    <a:ext uri="{FF2B5EF4-FFF2-40B4-BE49-F238E27FC236}">
                      <a16:creationId xmlns:a16="http://schemas.microsoft.com/office/drawing/2014/main" id="{E29E075C-C731-4CDB-8478-F2A77C6EDD33}"/>
                    </a:ext>
                  </a:extLst>
                </p:cNvPr>
                <p:cNvSpPr/>
                <p:nvPr/>
              </p:nvSpPr>
              <p:spPr bwMode="auto">
                <a:xfrm>
                  <a:off x="9912261" y="2277957"/>
                  <a:ext cx="332746" cy="336661"/>
                </a:xfrm>
                <a:custGeom>
                  <a:avLst/>
                  <a:gdLst>
                    <a:gd name="T0" fmla="*/ 86 w 104"/>
                    <a:gd name="T1" fmla="*/ 0 h 105"/>
                    <a:gd name="T2" fmla="*/ 17 w 104"/>
                    <a:gd name="T3" fmla="*/ 0 h 105"/>
                    <a:gd name="T4" fmla="*/ 0 w 104"/>
                    <a:gd name="T5" fmla="*/ 18 h 105"/>
                    <a:gd name="T6" fmla="*/ 0 w 104"/>
                    <a:gd name="T7" fmla="*/ 87 h 105"/>
                    <a:gd name="T8" fmla="*/ 17 w 104"/>
                    <a:gd name="T9" fmla="*/ 105 h 105"/>
                    <a:gd name="T10" fmla="*/ 86 w 104"/>
                    <a:gd name="T11" fmla="*/ 105 h 105"/>
                    <a:gd name="T12" fmla="*/ 104 w 104"/>
                    <a:gd name="T13" fmla="*/ 87 h 105"/>
                    <a:gd name="T14" fmla="*/ 104 w 104"/>
                    <a:gd name="T15" fmla="*/ 18 h 105"/>
                    <a:gd name="T16" fmla="*/ 86 w 104"/>
                    <a:gd name="T17" fmla="*/ 0 h 105"/>
                    <a:gd name="T18" fmla="*/ 28 w 104"/>
                    <a:gd name="T19" fmla="*/ 85 h 105"/>
                    <a:gd name="T20" fmla="*/ 19 w 104"/>
                    <a:gd name="T21" fmla="*/ 76 h 105"/>
                    <a:gd name="T22" fmla="*/ 28 w 104"/>
                    <a:gd name="T23" fmla="*/ 67 h 105"/>
                    <a:gd name="T24" fmla="*/ 37 w 104"/>
                    <a:gd name="T25" fmla="*/ 76 h 105"/>
                    <a:gd name="T26" fmla="*/ 28 w 104"/>
                    <a:gd name="T27" fmla="*/ 85 h 105"/>
                    <a:gd name="T28" fmla="*/ 50 w 104"/>
                    <a:gd name="T29" fmla="*/ 85 h 105"/>
                    <a:gd name="T30" fmla="*/ 41 w 104"/>
                    <a:gd name="T31" fmla="*/ 63 h 105"/>
                    <a:gd name="T32" fmla="*/ 19 w 104"/>
                    <a:gd name="T33" fmla="*/ 54 h 105"/>
                    <a:gd name="T34" fmla="*/ 19 w 104"/>
                    <a:gd name="T35" fmla="*/ 41 h 105"/>
                    <a:gd name="T36" fmla="*/ 63 w 104"/>
                    <a:gd name="T37" fmla="*/ 85 h 105"/>
                    <a:gd name="T38" fmla="*/ 50 w 104"/>
                    <a:gd name="T39" fmla="*/ 85 h 105"/>
                    <a:gd name="T40" fmla="*/ 73 w 104"/>
                    <a:gd name="T41" fmla="*/ 85 h 105"/>
                    <a:gd name="T42" fmla="*/ 19 w 104"/>
                    <a:gd name="T43" fmla="*/ 31 h 105"/>
                    <a:gd name="T44" fmla="*/ 19 w 104"/>
                    <a:gd name="T45" fmla="*/ 18 h 105"/>
                    <a:gd name="T46" fmla="*/ 86 w 104"/>
                    <a:gd name="T47" fmla="*/ 85 h 105"/>
                    <a:gd name="T48" fmla="*/ 73 w 104"/>
                    <a:gd name="T49" fmla="*/ 85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4" h="105">
                      <a:moveTo>
                        <a:pt x="86" y="0"/>
                      </a:move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7" y="0"/>
                        <a:pt x="0" y="8"/>
                        <a:pt x="0" y="18"/>
                      </a:cubicBezTo>
                      <a:cubicBezTo>
                        <a:pt x="0" y="87"/>
                        <a:pt x="0" y="87"/>
                        <a:pt x="0" y="87"/>
                      </a:cubicBezTo>
                      <a:cubicBezTo>
                        <a:pt x="0" y="97"/>
                        <a:pt x="7" y="105"/>
                        <a:pt x="17" y="105"/>
                      </a:cubicBezTo>
                      <a:cubicBezTo>
                        <a:pt x="86" y="105"/>
                        <a:pt x="86" y="105"/>
                        <a:pt x="86" y="105"/>
                      </a:cubicBezTo>
                      <a:cubicBezTo>
                        <a:pt x="96" y="105"/>
                        <a:pt x="104" y="97"/>
                        <a:pt x="104" y="87"/>
                      </a:cubicBezTo>
                      <a:cubicBezTo>
                        <a:pt x="104" y="18"/>
                        <a:pt x="104" y="18"/>
                        <a:pt x="104" y="18"/>
                      </a:cubicBezTo>
                      <a:cubicBezTo>
                        <a:pt x="104" y="8"/>
                        <a:pt x="96" y="0"/>
                        <a:pt x="86" y="0"/>
                      </a:cubicBezTo>
                      <a:close/>
                      <a:moveTo>
                        <a:pt x="28" y="85"/>
                      </a:moveTo>
                      <a:cubicBezTo>
                        <a:pt x="23" y="85"/>
                        <a:pt x="19" y="81"/>
                        <a:pt x="19" y="76"/>
                      </a:cubicBezTo>
                      <a:cubicBezTo>
                        <a:pt x="19" y="71"/>
                        <a:pt x="23" y="67"/>
                        <a:pt x="28" y="67"/>
                      </a:cubicBezTo>
                      <a:cubicBezTo>
                        <a:pt x="33" y="67"/>
                        <a:pt x="37" y="71"/>
                        <a:pt x="37" y="76"/>
                      </a:cubicBezTo>
                      <a:cubicBezTo>
                        <a:pt x="37" y="81"/>
                        <a:pt x="33" y="85"/>
                        <a:pt x="28" y="85"/>
                      </a:cubicBezTo>
                      <a:close/>
                      <a:moveTo>
                        <a:pt x="50" y="85"/>
                      </a:moveTo>
                      <a:cubicBezTo>
                        <a:pt x="50" y="77"/>
                        <a:pt x="47" y="69"/>
                        <a:pt x="41" y="63"/>
                      </a:cubicBezTo>
                      <a:cubicBezTo>
                        <a:pt x="35" y="57"/>
                        <a:pt x="27" y="54"/>
                        <a:pt x="19" y="54"/>
                      </a:cubicBezTo>
                      <a:cubicBezTo>
                        <a:pt x="19" y="41"/>
                        <a:pt x="19" y="41"/>
                        <a:pt x="19" y="41"/>
                      </a:cubicBezTo>
                      <a:cubicBezTo>
                        <a:pt x="43" y="41"/>
                        <a:pt x="63" y="61"/>
                        <a:pt x="63" y="85"/>
                      </a:cubicBezTo>
                      <a:cubicBezTo>
                        <a:pt x="50" y="85"/>
                        <a:pt x="50" y="85"/>
                        <a:pt x="50" y="85"/>
                      </a:cubicBezTo>
                      <a:close/>
                      <a:moveTo>
                        <a:pt x="73" y="85"/>
                      </a:moveTo>
                      <a:cubicBezTo>
                        <a:pt x="73" y="55"/>
                        <a:pt x="49" y="31"/>
                        <a:pt x="19" y="31"/>
                      </a:cubicBezTo>
                      <a:cubicBezTo>
                        <a:pt x="19" y="18"/>
                        <a:pt x="19" y="18"/>
                        <a:pt x="19" y="18"/>
                      </a:cubicBezTo>
                      <a:cubicBezTo>
                        <a:pt x="56" y="18"/>
                        <a:pt x="86" y="48"/>
                        <a:pt x="86" y="85"/>
                      </a:cubicBezTo>
                      <a:cubicBezTo>
                        <a:pt x="73" y="85"/>
                        <a:pt x="73" y="85"/>
                        <a:pt x="73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3" name="ïṡ1ïḓé">
                  <a:extLst>
                    <a:ext uri="{FF2B5EF4-FFF2-40B4-BE49-F238E27FC236}">
                      <a16:creationId xmlns:a16="http://schemas.microsoft.com/office/drawing/2014/main" id="{71108C21-6371-4A52-9795-6249D7E7A57F}"/>
                    </a:ext>
                  </a:extLst>
                </p:cNvPr>
                <p:cNvSpPr/>
                <p:nvPr/>
              </p:nvSpPr>
              <p:spPr bwMode="auto">
                <a:xfrm>
                  <a:off x="9884858" y="3579580"/>
                  <a:ext cx="307301" cy="322959"/>
                </a:xfrm>
                <a:custGeom>
                  <a:avLst/>
                  <a:gdLst>
                    <a:gd name="T0" fmla="*/ 41 w 96"/>
                    <a:gd name="T1" fmla="*/ 6 h 101"/>
                    <a:gd name="T2" fmla="*/ 42 w 96"/>
                    <a:gd name="T3" fmla="*/ 2 h 101"/>
                    <a:gd name="T4" fmla="*/ 36 w 96"/>
                    <a:gd name="T5" fmla="*/ 0 h 101"/>
                    <a:gd name="T6" fmla="*/ 35 w 96"/>
                    <a:gd name="T7" fmla="*/ 7 h 101"/>
                    <a:gd name="T8" fmla="*/ 0 w 96"/>
                    <a:gd name="T9" fmla="*/ 54 h 101"/>
                    <a:gd name="T10" fmla="*/ 96 w 96"/>
                    <a:gd name="T11" fmla="*/ 54 h 101"/>
                    <a:gd name="T12" fmla="*/ 33 w 96"/>
                    <a:gd name="T13" fmla="*/ 4 h 101"/>
                    <a:gd name="T14" fmla="*/ 38 w 96"/>
                    <a:gd name="T15" fmla="*/ 1 h 101"/>
                    <a:gd name="T16" fmla="*/ 40 w 96"/>
                    <a:gd name="T17" fmla="*/ 5 h 101"/>
                    <a:gd name="T18" fmla="*/ 35 w 96"/>
                    <a:gd name="T19" fmla="*/ 6 h 101"/>
                    <a:gd name="T20" fmla="*/ 73 w 96"/>
                    <a:gd name="T21" fmla="*/ 79 h 101"/>
                    <a:gd name="T22" fmla="*/ 54 w 96"/>
                    <a:gd name="T23" fmla="*/ 81 h 101"/>
                    <a:gd name="T24" fmla="*/ 48 w 96"/>
                    <a:gd name="T25" fmla="*/ 90 h 101"/>
                    <a:gd name="T26" fmla="*/ 13 w 96"/>
                    <a:gd name="T27" fmla="*/ 64 h 101"/>
                    <a:gd name="T28" fmla="*/ 12 w 96"/>
                    <a:gd name="T29" fmla="*/ 58 h 101"/>
                    <a:gd name="T30" fmla="*/ 22 w 96"/>
                    <a:gd name="T31" fmla="*/ 28 h 101"/>
                    <a:gd name="T32" fmla="*/ 42 w 96"/>
                    <a:gd name="T33" fmla="*/ 26 h 101"/>
                    <a:gd name="T34" fmla="*/ 48 w 96"/>
                    <a:gd name="T35" fmla="*/ 17 h 101"/>
                    <a:gd name="T36" fmla="*/ 83 w 96"/>
                    <a:gd name="T37" fmla="*/ 43 h 101"/>
                    <a:gd name="T38" fmla="*/ 84 w 96"/>
                    <a:gd name="T39" fmla="*/ 49 h 101"/>
                    <a:gd name="T40" fmla="*/ 73 w 96"/>
                    <a:gd name="T41" fmla="*/ 79 h 101"/>
                    <a:gd name="T42" fmla="*/ 53 w 96"/>
                    <a:gd name="T43" fmla="*/ 44 h 101"/>
                    <a:gd name="T44" fmla="*/ 43 w 96"/>
                    <a:gd name="T45" fmla="*/ 32 h 101"/>
                    <a:gd name="T46" fmla="*/ 40 w 96"/>
                    <a:gd name="T47" fmla="*/ 46 h 101"/>
                    <a:gd name="T48" fmla="*/ 38 w 96"/>
                    <a:gd name="T49" fmla="*/ 49 h 101"/>
                    <a:gd name="T50" fmla="*/ 26 w 96"/>
                    <a:gd name="T51" fmla="*/ 58 h 101"/>
                    <a:gd name="T52" fmla="*/ 38 w 96"/>
                    <a:gd name="T53" fmla="*/ 59 h 101"/>
                    <a:gd name="T54" fmla="*/ 43 w 96"/>
                    <a:gd name="T55" fmla="*/ 63 h 101"/>
                    <a:gd name="T56" fmla="*/ 53 w 96"/>
                    <a:gd name="T57" fmla="*/ 75 h 101"/>
                    <a:gd name="T58" fmla="*/ 56 w 96"/>
                    <a:gd name="T59" fmla="*/ 61 h 101"/>
                    <a:gd name="T60" fmla="*/ 58 w 96"/>
                    <a:gd name="T61" fmla="*/ 58 h 101"/>
                    <a:gd name="T62" fmla="*/ 70 w 96"/>
                    <a:gd name="T63" fmla="*/ 49 h 101"/>
                    <a:gd name="T64" fmla="*/ 58 w 96"/>
                    <a:gd name="T65" fmla="*/ 48 h 101"/>
                    <a:gd name="T66" fmla="*/ 48 w 96"/>
                    <a:gd name="T67" fmla="*/ 44 h 101"/>
                    <a:gd name="T68" fmla="*/ 48 w 96"/>
                    <a:gd name="T69" fmla="*/ 44 h 101"/>
                    <a:gd name="T70" fmla="*/ 48 w 96"/>
                    <a:gd name="T71" fmla="*/ 44 h 101"/>
                    <a:gd name="T72" fmla="*/ 49 w 96"/>
                    <a:gd name="T73" fmla="*/ 44 h 101"/>
                    <a:gd name="T74" fmla="*/ 52 w 96"/>
                    <a:gd name="T75" fmla="*/ 45 h 101"/>
                    <a:gd name="T76" fmla="*/ 39 w 96"/>
                    <a:gd name="T77" fmla="*/ 57 h 101"/>
                    <a:gd name="T78" fmla="*/ 46 w 96"/>
                    <a:gd name="T79" fmla="*/ 44 h 101"/>
                    <a:gd name="T80" fmla="*/ 53 w 96"/>
                    <a:gd name="T81" fmla="*/ 62 h 101"/>
                    <a:gd name="T82" fmla="*/ 50 w 96"/>
                    <a:gd name="T83" fmla="*/ 63 h 101"/>
                    <a:gd name="T84" fmla="*/ 47 w 96"/>
                    <a:gd name="T85" fmla="*/ 63 h 101"/>
                    <a:gd name="T86" fmla="*/ 47 w 96"/>
                    <a:gd name="T87" fmla="*/ 63 h 101"/>
                    <a:gd name="T88" fmla="*/ 51 w 96"/>
                    <a:gd name="T89" fmla="*/ 57 h 101"/>
                    <a:gd name="T90" fmla="*/ 57 w 96"/>
                    <a:gd name="T91" fmla="*/ 52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6" h="101">
                      <a:moveTo>
                        <a:pt x="48" y="6"/>
                      </a:moveTo>
                      <a:cubicBezTo>
                        <a:pt x="46" y="6"/>
                        <a:pt x="43" y="6"/>
                        <a:pt x="41" y="6"/>
                      </a:cubicBezTo>
                      <a:cubicBezTo>
                        <a:pt x="41" y="6"/>
                        <a:pt x="41" y="6"/>
                        <a:pt x="41" y="6"/>
                      </a:cubicBezTo>
                      <a:cubicBezTo>
                        <a:pt x="42" y="5"/>
                        <a:pt x="43" y="4"/>
                        <a:pt x="42" y="2"/>
                      </a:cubicBezTo>
                      <a:cubicBezTo>
                        <a:pt x="42" y="1"/>
                        <a:pt x="40" y="0"/>
                        <a:pt x="38" y="0"/>
                      </a:cubicBezTo>
                      <a:cubicBezTo>
                        <a:pt x="37" y="0"/>
                        <a:pt x="37" y="0"/>
                        <a:pt x="36" y="0"/>
                      </a:cubicBezTo>
                      <a:cubicBezTo>
                        <a:pt x="33" y="0"/>
                        <a:pt x="31" y="3"/>
                        <a:pt x="32" y="5"/>
                      </a:cubicBezTo>
                      <a:cubicBezTo>
                        <a:pt x="32" y="6"/>
                        <a:pt x="33" y="7"/>
                        <a:pt x="35" y="7"/>
                      </a:cubicBezTo>
                      <a:cubicBezTo>
                        <a:pt x="35" y="8"/>
                        <a:pt x="35" y="8"/>
                        <a:pt x="35" y="8"/>
                      </a:cubicBezTo>
                      <a:cubicBezTo>
                        <a:pt x="15" y="13"/>
                        <a:pt x="0" y="32"/>
                        <a:pt x="0" y="54"/>
                      </a:cubicBezTo>
                      <a:cubicBezTo>
                        <a:pt x="0" y="80"/>
                        <a:pt x="22" y="101"/>
                        <a:pt x="48" y="101"/>
                      </a:cubicBezTo>
                      <a:cubicBezTo>
                        <a:pt x="74" y="101"/>
                        <a:pt x="96" y="80"/>
                        <a:pt x="96" y="54"/>
                      </a:cubicBezTo>
                      <a:cubicBezTo>
                        <a:pt x="96" y="27"/>
                        <a:pt x="74" y="6"/>
                        <a:pt x="48" y="6"/>
                      </a:cubicBezTo>
                      <a:close/>
                      <a:moveTo>
                        <a:pt x="33" y="4"/>
                      </a:moveTo>
                      <a:cubicBezTo>
                        <a:pt x="33" y="3"/>
                        <a:pt x="35" y="2"/>
                        <a:pt x="37" y="1"/>
                      </a:cubicBezTo>
                      <a:cubicBezTo>
                        <a:pt x="37" y="1"/>
                        <a:pt x="37" y="1"/>
                        <a:pt x="38" y="1"/>
                      </a:cubicBezTo>
                      <a:cubicBezTo>
                        <a:pt x="39" y="1"/>
                        <a:pt x="41" y="2"/>
                        <a:pt x="41" y="3"/>
                      </a:cubicBezTo>
                      <a:cubicBezTo>
                        <a:pt x="41" y="4"/>
                        <a:pt x="41" y="4"/>
                        <a:pt x="40" y="5"/>
                      </a:cubicBezTo>
                      <a:cubicBezTo>
                        <a:pt x="39" y="4"/>
                        <a:pt x="38" y="4"/>
                        <a:pt x="37" y="4"/>
                      </a:cubicBezTo>
                      <a:cubicBezTo>
                        <a:pt x="36" y="5"/>
                        <a:pt x="36" y="5"/>
                        <a:pt x="35" y="6"/>
                      </a:cubicBezTo>
                      <a:cubicBezTo>
                        <a:pt x="34" y="6"/>
                        <a:pt x="33" y="5"/>
                        <a:pt x="33" y="4"/>
                      </a:cubicBezTo>
                      <a:close/>
                      <a:moveTo>
                        <a:pt x="73" y="79"/>
                      </a:moveTo>
                      <a:cubicBezTo>
                        <a:pt x="69" y="84"/>
                        <a:pt x="64" y="87"/>
                        <a:pt x="58" y="88"/>
                      </a:cubicBezTo>
                      <a:cubicBezTo>
                        <a:pt x="54" y="81"/>
                        <a:pt x="54" y="81"/>
                        <a:pt x="54" y="81"/>
                      </a:cubicBezTo>
                      <a:cubicBezTo>
                        <a:pt x="53" y="89"/>
                        <a:pt x="53" y="89"/>
                        <a:pt x="53" y="89"/>
                      </a:cubicBezTo>
                      <a:cubicBezTo>
                        <a:pt x="51" y="90"/>
                        <a:pt x="50" y="90"/>
                        <a:pt x="48" y="90"/>
                      </a:cubicBezTo>
                      <a:cubicBezTo>
                        <a:pt x="38" y="90"/>
                        <a:pt x="29" y="86"/>
                        <a:pt x="22" y="79"/>
                      </a:cubicBezTo>
                      <a:cubicBezTo>
                        <a:pt x="18" y="75"/>
                        <a:pt x="15" y="70"/>
                        <a:pt x="13" y="64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12" y="58"/>
                        <a:pt x="12" y="58"/>
                        <a:pt x="12" y="58"/>
                      </a:cubicBezTo>
                      <a:cubicBezTo>
                        <a:pt x="12" y="57"/>
                        <a:pt x="12" y="55"/>
                        <a:pt x="12" y="54"/>
                      </a:cubicBezTo>
                      <a:cubicBezTo>
                        <a:pt x="12" y="44"/>
                        <a:pt x="15" y="35"/>
                        <a:pt x="22" y="28"/>
                      </a:cubicBezTo>
                      <a:cubicBezTo>
                        <a:pt x="27" y="24"/>
                        <a:pt x="32" y="21"/>
                        <a:pt x="38" y="19"/>
                      </a:cubicBezTo>
                      <a:cubicBezTo>
                        <a:pt x="42" y="26"/>
                        <a:pt x="42" y="26"/>
                        <a:pt x="42" y="26"/>
                      </a:cubicBezTo>
                      <a:cubicBezTo>
                        <a:pt x="43" y="18"/>
                        <a:pt x="43" y="18"/>
                        <a:pt x="43" y="18"/>
                      </a:cubicBezTo>
                      <a:cubicBezTo>
                        <a:pt x="45" y="18"/>
                        <a:pt x="46" y="17"/>
                        <a:pt x="48" y="17"/>
                      </a:cubicBezTo>
                      <a:cubicBezTo>
                        <a:pt x="58" y="17"/>
                        <a:pt x="67" y="21"/>
                        <a:pt x="73" y="28"/>
                      </a:cubicBezTo>
                      <a:cubicBezTo>
                        <a:pt x="78" y="32"/>
                        <a:pt x="81" y="38"/>
                        <a:pt x="83" y="43"/>
                      </a:cubicBezTo>
                      <a:cubicBezTo>
                        <a:pt x="76" y="48"/>
                        <a:pt x="76" y="48"/>
                        <a:pt x="76" y="48"/>
                      </a:cubicBezTo>
                      <a:cubicBezTo>
                        <a:pt x="84" y="49"/>
                        <a:pt x="84" y="49"/>
                        <a:pt x="84" y="49"/>
                      </a:cubicBezTo>
                      <a:cubicBezTo>
                        <a:pt x="84" y="50"/>
                        <a:pt x="84" y="52"/>
                        <a:pt x="84" y="54"/>
                      </a:cubicBezTo>
                      <a:cubicBezTo>
                        <a:pt x="84" y="63"/>
                        <a:pt x="80" y="72"/>
                        <a:pt x="73" y="79"/>
                      </a:cubicBezTo>
                      <a:close/>
                      <a:moveTo>
                        <a:pt x="73" y="29"/>
                      </a:moveTo>
                      <a:cubicBezTo>
                        <a:pt x="53" y="44"/>
                        <a:pt x="53" y="44"/>
                        <a:pt x="53" y="44"/>
                      </a:cubicBezTo>
                      <a:cubicBezTo>
                        <a:pt x="52" y="43"/>
                        <a:pt x="50" y="43"/>
                        <a:pt x="48" y="42"/>
                      </a:cubicBez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43" y="44"/>
                        <a:pt x="43" y="44"/>
                        <a:pt x="43" y="44"/>
                      </a:cubicBezTo>
                      <a:cubicBezTo>
                        <a:pt x="42" y="44"/>
                        <a:pt x="40" y="45"/>
                        <a:pt x="40" y="46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38" y="49"/>
                        <a:pt x="38" y="49"/>
                        <a:pt x="38" y="49"/>
                      </a:cubicBezTo>
                      <a:cubicBezTo>
                        <a:pt x="37" y="50"/>
                        <a:pt x="37" y="52"/>
                        <a:pt x="37" y="53"/>
                      </a:cubicBezTo>
                      <a:cubicBezTo>
                        <a:pt x="26" y="58"/>
                        <a:pt x="26" y="58"/>
                        <a:pt x="26" y="58"/>
                      </a:cubicBezTo>
                      <a:cubicBezTo>
                        <a:pt x="38" y="59"/>
                        <a:pt x="38" y="59"/>
                        <a:pt x="38" y="59"/>
                      </a:cubicBezTo>
                      <a:cubicBezTo>
                        <a:pt x="38" y="59"/>
                        <a:pt x="38" y="59"/>
                        <a:pt x="38" y="59"/>
                      </a:cubicBezTo>
                      <a:cubicBezTo>
                        <a:pt x="23" y="78"/>
                        <a:pt x="23" y="78"/>
                        <a:pt x="23" y="78"/>
                      </a:cubicBezTo>
                      <a:cubicBezTo>
                        <a:pt x="43" y="63"/>
                        <a:pt x="43" y="63"/>
                        <a:pt x="43" y="63"/>
                      </a:cubicBezTo>
                      <a:cubicBezTo>
                        <a:pt x="44" y="64"/>
                        <a:pt x="46" y="65"/>
                        <a:pt x="47" y="65"/>
                      </a:cubicBezTo>
                      <a:cubicBezTo>
                        <a:pt x="53" y="75"/>
                        <a:pt x="53" y="75"/>
                        <a:pt x="53" y="75"/>
                      </a:cubicBezTo>
                      <a:cubicBezTo>
                        <a:pt x="53" y="64"/>
                        <a:pt x="53" y="64"/>
                        <a:pt x="53" y="64"/>
                      </a:cubicBezTo>
                      <a:cubicBezTo>
                        <a:pt x="54" y="63"/>
                        <a:pt x="55" y="62"/>
                        <a:pt x="56" y="61"/>
                      </a:cubicBezTo>
                      <a:cubicBezTo>
                        <a:pt x="63" y="63"/>
                        <a:pt x="63" y="63"/>
                        <a:pt x="63" y="63"/>
                      </a:cubicBezTo>
                      <a:cubicBezTo>
                        <a:pt x="58" y="58"/>
                        <a:pt x="58" y="58"/>
                        <a:pt x="58" y="58"/>
                      </a:cubicBezTo>
                      <a:cubicBezTo>
                        <a:pt x="59" y="57"/>
                        <a:pt x="59" y="56"/>
                        <a:pt x="59" y="54"/>
                      </a:cubicBezTo>
                      <a:cubicBezTo>
                        <a:pt x="70" y="49"/>
                        <a:pt x="70" y="49"/>
                        <a:pt x="70" y="49"/>
                      </a:cubicBezTo>
                      <a:cubicBezTo>
                        <a:pt x="58" y="49"/>
                        <a:pt x="58" y="49"/>
                        <a:pt x="58" y="49"/>
                      </a:cubicBezTo>
                      <a:cubicBezTo>
                        <a:pt x="58" y="49"/>
                        <a:pt x="58" y="49"/>
                        <a:pt x="58" y="48"/>
                      </a:cubicBezTo>
                      <a:lnTo>
                        <a:pt x="73" y="29"/>
                      </a:lnTo>
                      <a:close/>
                      <a:moveTo>
                        <a:pt x="48" y="44"/>
                      </a:moveTo>
                      <a:cubicBezTo>
                        <a:pt x="48" y="44"/>
                        <a:pt x="48" y="44"/>
                        <a:pt x="48" y="44"/>
                      </a:cubicBezTo>
                      <a:cubicBezTo>
                        <a:pt x="48" y="44"/>
                        <a:pt x="48" y="44"/>
                        <a:pt x="48" y="44"/>
                      </a:cubicBezTo>
                      <a:close/>
                      <a:moveTo>
                        <a:pt x="46" y="44"/>
                      </a:moveTo>
                      <a:cubicBezTo>
                        <a:pt x="47" y="44"/>
                        <a:pt x="47" y="44"/>
                        <a:pt x="48" y="44"/>
                      </a:cubicBezTo>
                      <a:cubicBezTo>
                        <a:pt x="48" y="44"/>
                        <a:pt x="49" y="44"/>
                        <a:pt x="49" y="44"/>
                      </a:cubicBezTo>
                      <a:cubicBezTo>
                        <a:pt x="49" y="44"/>
                        <a:pt x="49" y="44"/>
                        <a:pt x="49" y="44"/>
                      </a:cubicBezTo>
                      <a:cubicBezTo>
                        <a:pt x="49" y="44"/>
                        <a:pt x="49" y="44"/>
                        <a:pt x="49" y="44"/>
                      </a:cubicBezTo>
                      <a:cubicBezTo>
                        <a:pt x="50" y="44"/>
                        <a:pt x="51" y="44"/>
                        <a:pt x="52" y="45"/>
                      </a:cubicBezTo>
                      <a:cubicBezTo>
                        <a:pt x="45" y="50"/>
                        <a:pt x="45" y="50"/>
                        <a:pt x="45" y="50"/>
                      </a:cubicBezTo>
                      <a:cubicBezTo>
                        <a:pt x="39" y="57"/>
                        <a:pt x="39" y="57"/>
                        <a:pt x="39" y="57"/>
                      </a:cubicBezTo>
                      <a:cubicBezTo>
                        <a:pt x="39" y="57"/>
                        <a:pt x="39" y="56"/>
                        <a:pt x="39" y="56"/>
                      </a:cubicBezTo>
                      <a:cubicBezTo>
                        <a:pt x="37" y="50"/>
                        <a:pt x="41" y="45"/>
                        <a:pt x="46" y="44"/>
                      </a:cubicBezTo>
                      <a:close/>
                      <a:moveTo>
                        <a:pt x="53" y="62"/>
                      </a:moveTo>
                      <a:cubicBezTo>
                        <a:pt x="53" y="62"/>
                        <a:pt x="53" y="62"/>
                        <a:pt x="53" y="62"/>
                      </a:cubicBezTo>
                      <a:cubicBezTo>
                        <a:pt x="53" y="62"/>
                        <a:pt x="53" y="62"/>
                        <a:pt x="53" y="62"/>
                      </a:cubicBezTo>
                      <a:cubicBezTo>
                        <a:pt x="52" y="62"/>
                        <a:pt x="51" y="63"/>
                        <a:pt x="50" y="63"/>
                      </a:cubicBezTo>
                      <a:cubicBezTo>
                        <a:pt x="49" y="63"/>
                        <a:pt x="49" y="63"/>
                        <a:pt x="48" y="63"/>
                      </a:cubicBezTo>
                      <a:cubicBezTo>
                        <a:pt x="47" y="63"/>
                        <a:pt x="47" y="63"/>
                        <a:pt x="47" y="63"/>
                      </a:cubicBezTo>
                      <a:cubicBezTo>
                        <a:pt x="47" y="63"/>
                        <a:pt x="47" y="63"/>
                        <a:pt x="47" y="63"/>
                      </a:cubicBezTo>
                      <a:cubicBezTo>
                        <a:pt x="47" y="63"/>
                        <a:pt x="47" y="63"/>
                        <a:pt x="47" y="63"/>
                      </a:cubicBezTo>
                      <a:cubicBezTo>
                        <a:pt x="46" y="63"/>
                        <a:pt x="45" y="63"/>
                        <a:pt x="44" y="62"/>
                      </a:cubicBezTo>
                      <a:cubicBezTo>
                        <a:pt x="51" y="57"/>
                        <a:pt x="51" y="57"/>
                        <a:pt x="51" y="57"/>
                      </a:cubicBezTo>
                      <a:cubicBezTo>
                        <a:pt x="57" y="50"/>
                        <a:pt x="57" y="50"/>
                        <a:pt x="57" y="50"/>
                      </a:cubicBezTo>
                      <a:cubicBezTo>
                        <a:pt x="57" y="50"/>
                        <a:pt x="57" y="51"/>
                        <a:pt x="57" y="52"/>
                      </a:cubicBezTo>
                      <a:cubicBezTo>
                        <a:pt x="58" y="56"/>
                        <a:pt x="56" y="60"/>
                        <a:pt x="53" y="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4" name="íṧḻíḋê">
                  <a:extLst>
                    <a:ext uri="{FF2B5EF4-FFF2-40B4-BE49-F238E27FC236}">
                      <a16:creationId xmlns:a16="http://schemas.microsoft.com/office/drawing/2014/main" id="{AF42FB69-EF8F-423E-9678-8B6D67C24E66}"/>
                    </a:ext>
                  </a:extLst>
                </p:cNvPr>
                <p:cNvSpPr/>
                <p:nvPr/>
              </p:nvSpPr>
              <p:spPr bwMode="auto">
                <a:xfrm>
                  <a:off x="9763504" y="2679209"/>
                  <a:ext cx="340575" cy="340575"/>
                </a:xfrm>
                <a:custGeom>
                  <a:avLst/>
                  <a:gdLst>
                    <a:gd name="T0" fmla="*/ 90 w 107"/>
                    <a:gd name="T1" fmla="*/ 74 h 107"/>
                    <a:gd name="T2" fmla="*/ 78 w 107"/>
                    <a:gd name="T3" fmla="*/ 79 h 107"/>
                    <a:gd name="T4" fmla="*/ 33 w 107"/>
                    <a:gd name="T5" fmla="*/ 56 h 107"/>
                    <a:gd name="T6" fmla="*/ 34 w 107"/>
                    <a:gd name="T7" fmla="*/ 54 h 107"/>
                    <a:gd name="T8" fmla="*/ 33 w 107"/>
                    <a:gd name="T9" fmla="*/ 51 h 107"/>
                    <a:gd name="T10" fmla="*/ 78 w 107"/>
                    <a:gd name="T11" fmla="*/ 29 h 107"/>
                    <a:gd name="T12" fmla="*/ 90 w 107"/>
                    <a:gd name="T13" fmla="*/ 34 h 107"/>
                    <a:gd name="T14" fmla="*/ 107 w 107"/>
                    <a:gd name="T15" fmla="*/ 17 h 107"/>
                    <a:gd name="T16" fmla="*/ 90 w 107"/>
                    <a:gd name="T17" fmla="*/ 0 h 107"/>
                    <a:gd name="T18" fmla="*/ 74 w 107"/>
                    <a:gd name="T19" fmla="*/ 17 h 107"/>
                    <a:gd name="T20" fmla="*/ 74 w 107"/>
                    <a:gd name="T21" fmla="*/ 20 h 107"/>
                    <a:gd name="T22" fmla="*/ 29 w 107"/>
                    <a:gd name="T23" fmla="*/ 42 h 107"/>
                    <a:gd name="T24" fmla="*/ 17 w 107"/>
                    <a:gd name="T25" fmla="*/ 37 h 107"/>
                    <a:gd name="T26" fmla="*/ 0 w 107"/>
                    <a:gd name="T27" fmla="*/ 54 h 107"/>
                    <a:gd name="T28" fmla="*/ 17 w 107"/>
                    <a:gd name="T29" fmla="*/ 70 h 107"/>
                    <a:gd name="T30" fmla="*/ 29 w 107"/>
                    <a:gd name="T31" fmla="*/ 65 h 107"/>
                    <a:gd name="T32" fmla="*/ 74 w 107"/>
                    <a:gd name="T33" fmla="*/ 88 h 107"/>
                    <a:gd name="T34" fmla="*/ 74 w 107"/>
                    <a:gd name="T35" fmla="*/ 90 h 107"/>
                    <a:gd name="T36" fmla="*/ 90 w 107"/>
                    <a:gd name="T37" fmla="*/ 107 h 107"/>
                    <a:gd name="T38" fmla="*/ 107 w 107"/>
                    <a:gd name="T39" fmla="*/ 90 h 107"/>
                    <a:gd name="T40" fmla="*/ 90 w 107"/>
                    <a:gd name="T41" fmla="*/ 74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07" h="107">
                      <a:moveTo>
                        <a:pt x="90" y="74"/>
                      </a:moveTo>
                      <a:cubicBezTo>
                        <a:pt x="86" y="74"/>
                        <a:pt x="81" y="76"/>
                        <a:pt x="78" y="79"/>
                      </a:cubicBezTo>
                      <a:cubicBezTo>
                        <a:pt x="33" y="56"/>
                        <a:pt x="33" y="56"/>
                        <a:pt x="33" y="56"/>
                      </a:cubicBezTo>
                      <a:cubicBezTo>
                        <a:pt x="34" y="56"/>
                        <a:pt x="34" y="55"/>
                        <a:pt x="34" y="54"/>
                      </a:cubicBezTo>
                      <a:cubicBezTo>
                        <a:pt x="34" y="53"/>
                        <a:pt x="34" y="52"/>
                        <a:pt x="33" y="51"/>
                      </a:cubicBezTo>
                      <a:cubicBezTo>
                        <a:pt x="78" y="29"/>
                        <a:pt x="78" y="29"/>
                        <a:pt x="78" y="29"/>
                      </a:cubicBezTo>
                      <a:cubicBezTo>
                        <a:pt x="81" y="32"/>
                        <a:pt x="86" y="34"/>
                        <a:pt x="90" y="34"/>
                      </a:cubicBezTo>
                      <a:cubicBezTo>
                        <a:pt x="100" y="34"/>
                        <a:pt x="107" y="26"/>
                        <a:pt x="107" y="17"/>
                      </a:cubicBezTo>
                      <a:cubicBezTo>
                        <a:pt x="107" y="8"/>
                        <a:pt x="100" y="0"/>
                        <a:pt x="90" y="0"/>
                      </a:cubicBezTo>
                      <a:cubicBezTo>
                        <a:pt x="81" y="0"/>
                        <a:pt x="74" y="8"/>
                        <a:pt x="74" y="17"/>
                      </a:cubicBezTo>
                      <a:cubicBezTo>
                        <a:pt x="74" y="18"/>
                        <a:pt x="74" y="19"/>
                        <a:pt x="74" y="20"/>
                      </a:cubicBezTo>
                      <a:cubicBezTo>
                        <a:pt x="29" y="42"/>
                        <a:pt x="29" y="42"/>
                        <a:pt x="29" y="42"/>
                      </a:cubicBezTo>
                      <a:cubicBezTo>
                        <a:pt x="26" y="39"/>
                        <a:pt x="22" y="37"/>
                        <a:pt x="17" y="37"/>
                      </a:cubicBezTo>
                      <a:cubicBezTo>
                        <a:pt x="8" y="37"/>
                        <a:pt x="0" y="45"/>
                        <a:pt x="0" y="54"/>
                      </a:cubicBezTo>
                      <a:cubicBezTo>
                        <a:pt x="0" y="63"/>
                        <a:pt x="8" y="70"/>
                        <a:pt x="17" y="70"/>
                      </a:cubicBezTo>
                      <a:cubicBezTo>
                        <a:pt x="22" y="70"/>
                        <a:pt x="26" y="68"/>
                        <a:pt x="29" y="65"/>
                      </a:cubicBezTo>
                      <a:cubicBezTo>
                        <a:pt x="74" y="88"/>
                        <a:pt x="74" y="88"/>
                        <a:pt x="74" y="88"/>
                      </a:cubicBezTo>
                      <a:cubicBezTo>
                        <a:pt x="74" y="89"/>
                        <a:pt x="74" y="90"/>
                        <a:pt x="74" y="90"/>
                      </a:cubicBezTo>
                      <a:cubicBezTo>
                        <a:pt x="74" y="100"/>
                        <a:pt x="81" y="107"/>
                        <a:pt x="90" y="107"/>
                      </a:cubicBezTo>
                      <a:cubicBezTo>
                        <a:pt x="100" y="107"/>
                        <a:pt x="107" y="100"/>
                        <a:pt x="107" y="90"/>
                      </a:cubicBezTo>
                      <a:cubicBezTo>
                        <a:pt x="107" y="81"/>
                        <a:pt x="100" y="74"/>
                        <a:pt x="90" y="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5" name="ïŝľîḍê">
                  <a:extLst>
                    <a:ext uri="{FF2B5EF4-FFF2-40B4-BE49-F238E27FC236}">
                      <a16:creationId xmlns:a16="http://schemas.microsoft.com/office/drawing/2014/main" id="{8BF336D8-0B65-4C7E-887A-1DBAF913C675}"/>
                    </a:ext>
                  </a:extLst>
                </p:cNvPr>
                <p:cNvSpPr/>
                <p:nvPr/>
              </p:nvSpPr>
              <p:spPr bwMode="auto">
                <a:xfrm>
                  <a:off x="9875071" y="1874748"/>
                  <a:ext cx="324917" cy="352319"/>
                </a:xfrm>
                <a:custGeom>
                  <a:avLst/>
                  <a:gdLst>
                    <a:gd name="T0" fmla="*/ 13 w 102"/>
                    <a:gd name="T1" fmla="*/ 100 h 110"/>
                    <a:gd name="T2" fmla="*/ 24 w 102"/>
                    <a:gd name="T3" fmla="*/ 110 h 110"/>
                    <a:gd name="T4" fmla="*/ 34 w 102"/>
                    <a:gd name="T5" fmla="*/ 100 h 110"/>
                    <a:gd name="T6" fmla="*/ 34 w 102"/>
                    <a:gd name="T7" fmla="*/ 100 h 110"/>
                    <a:gd name="T8" fmla="*/ 24 w 102"/>
                    <a:gd name="T9" fmla="*/ 89 h 110"/>
                    <a:gd name="T10" fmla="*/ 13 w 102"/>
                    <a:gd name="T11" fmla="*/ 100 h 110"/>
                    <a:gd name="T12" fmla="*/ 82 w 102"/>
                    <a:gd name="T13" fmla="*/ 100 h 110"/>
                    <a:gd name="T14" fmla="*/ 92 w 102"/>
                    <a:gd name="T15" fmla="*/ 110 h 110"/>
                    <a:gd name="T16" fmla="*/ 102 w 102"/>
                    <a:gd name="T17" fmla="*/ 100 h 110"/>
                    <a:gd name="T18" fmla="*/ 102 w 102"/>
                    <a:gd name="T19" fmla="*/ 100 h 110"/>
                    <a:gd name="T20" fmla="*/ 92 w 102"/>
                    <a:gd name="T21" fmla="*/ 89 h 110"/>
                    <a:gd name="T22" fmla="*/ 82 w 102"/>
                    <a:gd name="T23" fmla="*/ 100 h 110"/>
                    <a:gd name="T24" fmla="*/ 102 w 102"/>
                    <a:gd name="T25" fmla="*/ 55 h 110"/>
                    <a:gd name="T26" fmla="*/ 102 w 102"/>
                    <a:gd name="T27" fmla="*/ 14 h 110"/>
                    <a:gd name="T28" fmla="*/ 13 w 102"/>
                    <a:gd name="T29" fmla="*/ 14 h 110"/>
                    <a:gd name="T30" fmla="*/ 0 w 102"/>
                    <a:gd name="T31" fmla="*/ 0 h 110"/>
                    <a:gd name="T32" fmla="*/ 0 w 102"/>
                    <a:gd name="T33" fmla="*/ 7 h 110"/>
                    <a:gd name="T34" fmla="*/ 7 w 102"/>
                    <a:gd name="T35" fmla="*/ 14 h 110"/>
                    <a:gd name="T36" fmla="*/ 12 w 102"/>
                    <a:gd name="T37" fmla="*/ 58 h 110"/>
                    <a:gd name="T38" fmla="*/ 7 w 102"/>
                    <a:gd name="T39" fmla="*/ 69 h 110"/>
                    <a:gd name="T40" fmla="*/ 20 w 102"/>
                    <a:gd name="T41" fmla="*/ 82 h 110"/>
                    <a:gd name="T42" fmla="*/ 102 w 102"/>
                    <a:gd name="T43" fmla="*/ 82 h 110"/>
                    <a:gd name="T44" fmla="*/ 102 w 102"/>
                    <a:gd name="T45" fmla="*/ 76 h 110"/>
                    <a:gd name="T46" fmla="*/ 20 w 102"/>
                    <a:gd name="T47" fmla="*/ 76 h 110"/>
                    <a:gd name="T48" fmla="*/ 13 w 102"/>
                    <a:gd name="T49" fmla="*/ 69 h 110"/>
                    <a:gd name="T50" fmla="*/ 13 w 102"/>
                    <a:gd name="T51" fmla="*/ 69 h 110"/>
                    <a:gd name="T52" fmla="*/ 102 w 102"/>
                    <a:gd name="T53" fmla="*/ 55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02" h="110">
                      <a:moveTo>
                        <a:pt x="13" y="100"/>
                      </a:moveTo>
                      <a:cubicBezTo>
                        <a:pt x="13" y="105"/>
                        <a:pt x="18" y="110"/>
                        <a:pt x="24" y="110"/>
                      </a:cubicBezTo>
                      <a:cubicBezTo>
                        <a:pt x="29" y="110"/>
                        <a:pt x="34" y="105"/>
                        <a:pt x="34" y="100"/>
                      </a:cubicBezTo>
                      <a:cubicBezTo>
                        <a:pt x="34" y="100"/>
                        <a:pt x="34" y="100"/>
                        <a:pt x="34" y="100"/>
                      </a:cubicBezTo>
                      <a:cubicBezTo>
                        <a:pt x="34" y="94"/>
                        <a:pt x="29" y="89"/>
                        <a:pt x="24" y="89"/>
                      </a:cubicBezTo>
                      <a:cubicBezTo>
                        <a:pt x="18" y="89"/>
                        <a:pt x="13" y="94"/>
                        <a:pt x="13" y="100"/>
                      </a:cubicBezTo>
                      <a:close/>
                      <a:moveTo>
                        <a:pt x="82" y="100"/>
                      </a:moveTo>
                      <a:cubicBezTo>
                        <a:pt x="82" y="105"/>
                        <a:pt x="86" y="110"/>
                        <a:pt x="92" y="110"/>
                      </a:cubicBezTo>
                      <a:cubicBezTo>
                        <a:pt x="98" y="110"/>
                        <a:pt x="102" y="105"/>
                        <a:pt x="102" y="100"/>
                      </a:cubicBezTo>
                      <a:cubicBezTo>
                        <a:pt x="102" y="100"/>
                        <a:pt x="102" y="100"/>
                        <a:pt x="102" y="100"/>
                      </a:cubicBezTo>
                      <a:cubicBezTo>
                        <a:pt x="102" y="94"/>
                        <a:pt x="98" y="89"/>
                        <a:pt x="92" y="89"/>
                      </a:cubicBezTo>
                      <a:cubicBezTo>
                        <a:pt x="86" y="89"/>
                        <a:pt x="82" y="94"/>
                        <a:pt x="82" y="100"/>
                      </a:cubicBezTo>
                      <a:close/>
                      <a:moveTo>
                        <a:pt x="102" y="55"/>
                      </a:moveTo>
                      <a:cubicBezTo>
                        <a:pt x="102" y="14"/>
                        <a:pt x="102" y="14"/>
                        <a:pt x="102" y="14"/>
                      </a:cubicBezTo>
                      <a:cubicBezTo>
                        <a:pt x="13" y="14"/>
                        <a:pt x="13" y="14"/>
                        <a:pt x="13" y="14"/>
                      </a:cubicBezTo>
                      <a:cubicBezTo>
                        <a:pt x="13" y="6"/>
                        <a:pt x="7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3" y="7"/>
                        <a:pt x="7" y="10"/>
                        <a:pt x="7" y="14"/>
                      </a:cubicBezTo>
                      <a:cubicBezTo>
                        <a:pt x="12" y="58"/>
                        <a:pt x="12" y="58"/>
                        <a:pt x="12" y="58"/>
                      </a:cubicBezTo>
                      <a:cubicBezTo>
                        <a:pt x="9" y="61"/>
                        <a:pt x="7" y="64"/>
                        <a:pt x="7" y="69"/>
                      </a:cubicBezTo>
                      <a:cubicBezTo>
                        <a:pt x="7" y="76"/>
                        <a:pt x="13" y="82"/>
                        <a:pt x="20" y="82"/>
                      </a:cubicBezTo>
                      <a:cubicBezTo>
                        <a:pt x="102" y="82"/>
                        <a:pt x="102" y="82"/>
                        <a:pt x="102" y="82"/>
                      </a:cubicBezTo>
                      <a:cubicBezTo>
                        <a:pt x="102" y="76"/>
                        <a:pt x="102" y="76"/>
                        <a:pt x="102" y="76"/>
                      </a:cubicBezTo>
                      <a:cubicBezTo>
                        <a:pt x="20" y="76"/>
                        <a:pt x="20" y="76"/>
                        <a:pt x="20" y="76"/>
                      </a:cubicBezTo>
                      <a:cubicBezTo>
                        <a:pt x="16" y="76"/>
                        <a:pt x="13" y="73"/>
                        <a:pt x="13" y="69"/>
                      </a:cubicBezTo>
                      <a:cubicBezTo>
                        <a:pt x="13" y="69"/>
                        <a:pt x="13" y="69"/>
                        <a:pt x="13" y="69"/>
                      </a:cubicBezTo>
                      <a:lnTo>
                        <a:pt x="102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6" name="iṧļiḍè">
                  <a:extLst>
                    <a:ext uri="{FF2B5EF4-FFF2-40B4-BE49-F238E27FC236}">
                      <a16:creationId xmlns:a16="http://schemas.microsoft.com/office/drawing/2014/main" id="{16EA55EE-415A-4857-BE6A-7183B94BC84A}"/>
                    </a:ext>
                  </a:extLst>
                </p:cNvPr>
                <p:cNvSpPr/>
                <p:nvPr/>
              </p:nvSpPr>
              <p:spPr bwMode="auto">
                <a:xfrm>
                  <a:off x="9965108" y="1600722"/>
                  <a:ext cx="274026" cy="268153"/>
                </a:xfrm>
                <a:custGeom>
                  <a:avLst/>
                  <a:gdLst>
                    <a:gd name="T0" fmla="*/ 82 w 86"/>
                    <a:gd name="T1" fmla="*/ 47 h 84"/>
                    <a:gd name="T2" fmla="*/ 82 w 86"/>
                    <a:gd name="T3" fmla="*/ 42 h 84"/>
                    <a:gd name="T4" fmla="*/ 43 w 86"/>
                    <a:gd name="T5" fmla="*/ 3 h 84"/>
                    <a:gd name="T6" fmla="*/ 36 w 86"/>
                    <a:gd name="T7" fmla="*/ 4 h 84"/>
                    <a:gd name="T8" fmla="*/ 24 w 86"/>
                    <a:gd name="T9" fmla="*/ 0 h 84"/>
                    <a:gd name="T10" fmla="*/ 0 w 86"/>
                    <a:gd name="T11" fmla="*/ 23 h 84"/>
                    <a:gd name="T12" fmla="*/ 4 w 86"/>
                    <a:gd name="T13" fmla="*/ 36 h 84"/>
                    <a:gd name="T14" fmla="*/ 4 w 86"/>
                    <a:gd name="T15" fmla="*/ 42 h 84"/>
                    <a:gd name="T16" fmla="*/ 43 w 86"/>
                    <a:gd name="T17" fmla="*/ 81 h 84"/>
                    <a:gd name="T18" fmla="*/ 50 w 86"/>
                    <a:gd name="T19" fmla="*/ 80 h 84"/>
                    <a:gd name="T20" fmla="*/ 62 w 86"/>
                    <a:gd name="T21" fmla="*/ 84 h 84"/>
                    <a:gd name="T22" fmla="*/ 86 w 86"/>
                    <a:gd name="T23" fmla="*/ 61 h 84"/>
                    <a:gd name="T24" fmla="*/ 82 w 86"/>
                    <a:gd name="T25" fmla="*/ 47 h 84"/>
                    <a:gd name="T26" fmla="*/ 46 w 86"/>
                    <a:gd name="T27" fmla="*/ 71 h 84"/>
                    <a:gd name="T28" fmla="*/ 23 w 86"/>
                    <a:gd name="T29" fmla="*/ 64 h 84"/>
                    <a:gd name="T30" fmla="*/ 24 w 86"/>
                    <a:gd name="T31" fmla="*/ 51 h 84"/>
                    <a:gd name="T32" fmla="*/ 34 w 86"/>
                    <a:gd name="T33" fmla="*/ 59 h 84"/>
                    <a:gd name="T34" fmla="*/ 52 w 86"/>
                    <a:gd name="T35" fmla="*/ 58 h 84"/>
                    <a:gd name="T36" fmla="*/ 41 w 86"/>
                    <a:gd name="T37" fmla="*/ 47 h 84"/>
                    <a:gd name="T38" fmla="*/ 20 w 86"/>
                    <a:gd name="T39" fmla="*/ 30 h 84"/>
                    <a:gd name="T40" fmla="*/ 37 w 86"/>
                    <a:gd name="T41" fmla="*/ 13 h 84"/>
                    <a:gd name="T42" fmla="*/ 61 w 86"/>
                    <a:gd name="T43" fmla="*/ 19 h 84"/>
                    <a:gd name="T44" fmla="*/ 59 w 86"/>
                    <a:gd name="T45" fmla="*/ 31 h 84"/>
                    <a:gd name="T46" fmla="*/ 42 w 86"/>
                    <a:gd name="T47" fmla="*/ 22 h 84"/>
                    <a:gd name="T48" fmla="*/ 38 w 86"/>
                    <a:gd name="T49" fmla="*/ 35 h 84"/>
                    <a:gd name="T50" fmla="*/ 66 w 86"/>
                    <a:gd name="T51" fmla="*/ 49 h 84"/>
                    <a:gd name="T52" fmla="*/ 46 w 86"/>
                    <a:gd name="T53" fmla="*/ 7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86" h="84">
                      <a:moveTo>
                        <a:pt x="82" y="47"/>
                      </a:moveTo>
                      <a:cubicBezTo>
                        <a:pt x="82" y="46"/>
                        <a:pt x="82" y="44"/>
                        <a:pt x="82" y="42"/>
                      </a:cubicBezTo>
                      <a:cubicBezTo>
                        <a:pt x="82" y="21"/>
                        <a:pt x="64" y="3"/>
                        <a:pt x="43" y="3"/>
                      </a:cubicBezTo>
                      <a:cubicBezTo>
                        <a:pt x="41" y="3"/>
                        <a:pt x="39" y="3"/>
                        <a:pt x="36" y="4"/>
                      </a:cubicBezTo>
                      <a:cubicBezTo>
                        <a:pt x="33" y="1"/>
                        <a:pt x="28" y="0"/>
                        <a:pt x="24" y="0"/>
                      </a:cubicBezTo>
                      <a:cubicBezTo>
                        <a:pt x="11" y="0"/>
                        <a:pt x="0" y="10"/>
                        <a:pt x="0" y="23"/>
                      </a:cubicBezTo>
                      <a:cubicBezTo>
                        <a:pt x="0" y="28"/>
                        <a:pt x="2" y="32"/>
                        <a:pt x="4" y="36"/>
                      </a:cubicBezTo>
                      <a:cubicBezTo>
                        <a:pt x="4" y="38"/>
                        <a:pt x="4" y="40"/>
                        <a:pt x="4" y="42"/>
                      </a:cubicBezTo>
                      <a:cubicBezTo>
                        <a:pt x="4" y="64"/>
                        <a:pt x="21" y="81"/>
                        <a:pt x="43" y="81"/>
                      </a:cubicBezTo>
                      <a:cubicBezTo>
                        <a:pt x="45" y="81"/>
                        <a:pt x="48" y="81"/>
                        <a:pt x="50" y="80"/>
                      </a:cubicBezTo>
                      <a:cubicBezTo>
                        <a:pt x="54" y="83"/>
                        <a:pt x="58" y="84"/>
                        <a:pt x="62" y="84"/>
                      </a:cubicBezTo>
                      <a:cubicBezTo>
                        <a:pt x="75" y="84"/>
                        <a:pt x="86" y="73"/>
                        <a:pt x="86" y="61"/>
                      </a:cubicBezTo>
                      <a:cubicBezTo>
                        <a:pt x="86" y="56"/>
                        <a:pt x="84" y="51"/>
                        <a:pt x="82" y="47"/>
                      </a:cubicBezTo>
                      <a:close/>
                      <a:moveTo>
                        <a:pt x="46" y="71"/>
                      </a:moveTo>
                      <a:cubicBezTo>
                        <a:pt x="34" y="71"/>
                        <a:pt x="28" y="69"/>
                        <a:pt x="23" y="64"/>
                      </a:cubicBezTo>
                      <a:cubicBezTo>
                        <a:pt x="17" y="58"/>
                        <a:pt x="19" y="52"/>
                        <a:pt x="24" y="51"/>
                      </a:cubicBezTo>
                      <a:cubicBezTo>
                        <a:pt x="29" y="51"/>
                        <a:pt x="32" y="57"/>
                        <a:pt x="34" y="59"/>
                      </a:cubicBezTo>
                      <a:cubicBezTo>
                        <a:pt x="37" y="60"/>
                        <a:pt x="47" y="64"/>
                        <a:pt x="52" y="58"/>
                      </a:cubicBezTo>
                      <a:cubicBezTo>
                        <a:pt x="58" y="51"/>
                        <a:pt x="48" y="48"/>
                        <a:pt x="41" y="47"/>
                      </a:cubicBezTo>
                      <a:cubicBezTo>
                        <a:pt x="32" y="46"/>
                        <a:pt x="19" y="40"/>
                        <a:pt x="20" y="30"/>
                      </a:cubicBezTo>
                      <a:cubicBezTo>
                        <a:pt x="21" y="19"/>
                        <a:pt x="29" y="14"/>
                        <a:pt x="37" y="13"/>
                      </a:cubicBezTo>
                      <a:cubicBezTo>
                        <a:pt x="48" y="12"/>
                        <a:pt x="55" y="15"/>
                        <a:pt x="61" y="19"/>
                      </a:cubicBezTo>
                      <a:cubicBezTo>
                        <a:pt x="67" y="25"/>
                        <a:pt x="63" y="31"/>
                        <a:pt x="59" y="31"/>
                      </a:cubicBezTo>
                      <a:cubicBezTo>
                        <a:pt x="55" y="32"/>
                        <a:pt x="51" y="22"/>
                        <a:pt x="42" y="22"/>
                      </a:cubicBezTo>
                      <a:cubicBezTo>
                        <a:pt x="33" y="22"/>
                        <a:pt x="27" y="32"/>
                        <a:pt x="38" y="35"/>
                      </a:cubicBezTo>
                      <a:cubicBezTo>
                        <a:pt x="49" y="37"/>
                        <a:pt x="61" y="38"/>
                        <a:pt x="66" y="49"/>
                      </a:cubicBezTo>
                      <a:cubicBezTo>
                        <a:pt x="70" y="59"/>
                        <a:pt x="59" y="70"/>
                        <a:pt x="46" y="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7" name="îSľîḑê">
                  <a:extLst>
                    <a:ext uri="{FF2B5EF4-FFF2-40B4-BE49-F238E27FC236}">
                      <a16:creationId xmlns:a16="http://schemas.microsoft.com/office/drawing/2014/main" id="{7C01C4CB-2ABB-4784-9B73-755182FF1C5C}"/>
                    </a:ext>
                  </a:extLst>
                </p:cNvPr>
                <p:cNvSpPr/>
                <p:nvPr/>
              </p:nvSpPr>
              <p:spPr bwMode="auto">
                <a:xfrm>
                  <a:off x="10082548" y="1367799"/>
                  <a:ext cx="152672" cy="199648"/>
                </a:xfrm>
                <a:custGeom>
                  <a:avLst/>
                  <a:gdLst>
                    <a:gd name="T0" fmla="*/ 42 w 48"/>
                    <a:gd name="T1" fmla="*/ 8 h 63"/>
                    <a:gd name="T2" fmla="*/ 6 w 48"/>
                    <a:gd name="T3" fmla="*/ 8 h 63"/>
                    <a:gd name="T4" fmla="*/ 0 w 48"/>
                    <a:gd name="T5" fmla="*/ 14 h 63"/>
                    <a:gd name="T6" fmla="*/ 0 w 48"/>
                    <a:gd name="T7" fmla="*/ 16 h 63"/>
                    <a:gd name="T8" fmla="*/ 48 w 48"/>
                    <a:gd name="T9" fmla="*/ 16 h 63"/>
                    <a:gd name="T10" fmla="*/ 48 w 48"/>
                    <a:gd name="T11" fmla="*/ 14 h 63"/>
                    <a:gd name="T12" fmla="*/ 42 w 48"/>
                    <a:gd name="T13" fmla="*/ 8 h 63"/>
                    <a:gd name="T14" fmla="*/ 31 w 48"/>
                    <a:gd name="T15" fmla="*/ 4 h 63"/>
                    <a:gd name="T16" fmla="*/ 32 w 48"/>
                    <a:gd name="T17" fmla="*/ 10 h 63"/>
                    <a:gd name="T18" fmla="*/ 16 w 48"/>
                    <a:gd name="T19" fmla="*/ 10 h 63"/>
                    <a:gd name="T20" fmla="*/ 17 w 48"/>
                    <a:gd name="T21" fmla="*/ 4 h 63"/>
                    <a:gd name="T22" fmla="*/ 31 w 48"/>
                    <a:gd name="T23" fmla="*/ 4 h 63"/>
                    <a:gd name="T24" fmla="*/ 32 w 48"/>
                    <a:gd name="T25" fmla="*/ 0 h 63"/>
                    <a:gd name="T26" fmla="*/ 16 w 48"/>
                    <a:gd name="T27" fmla="*/ 0 h 63"/>
                    <a:gd name="T28" fmla="*/ 13 w 48"/>
                    <a:gd name="T29" fmla="*/ 3 h 63"/>
                    <a:gd name="T30" fmla="*/ 12 w 48"/>
                    <a:gd name="T31" fmla="*/ 11 h 63"/>
                    <a:gd name="T32" fmla="*/ 14 w 48"/>
                    <a:gd name="T33" fmla="*/ 14 h 63"/>
                    <a:gd name="T34" fmla="*/ 34 w 48"/>
                    <a:gd name="T35" fmla="*/ 14 h 63"/>
                    <a:gd name="T36" fmla="*/ 36 w 48"/>
                    <a:gd name="T37" fmla="*/ 11 h 63"/>
                    <a:gd name="T38" fmla="*/ 35 w 48"/>
                    <a:gd name="T39" fmla="*/ 3 h 63"/>
                    <a:gd name="T40" fmla="*/ 32 w 48"/>
                    <a:gd name="T41" fmla="*/ 0 h 63"/>
                    <a:gd name="T42" fmla="*/ 43 w 48"/>
                    <a:gd name="T43" fmla="*/ 20 h 63"/>
                    <a:gd name="T44" fmla="*/ 5 w 48"/>
                    <a:gd name="T45" fmla="*/ 20 h 63"/>
                    <a:gd name="T46" fmla="*/ 2 w 48"/>
                    <a:gd name="T47" fmla="*/ 24 h 63"/>
                    <a:gd name="T48" fmla="*/ 5 w 48"/>
                    <a:gd name="T49" fmla="*/ 59 h 63"/>
                    <a:gd name="T50" fmla="*/ 9 w 48"/>
                    <a:gd name="T51" fmla="*/ 63 h 63"/>
                    <a:gd name="T52" fmla="*/ 39 w 48"/>
                    <a:gd name="T53" fmla="*/ 63 h 63"/>
                    <a:gd name="T54" fmla="*/ 43 w 48"/>
                    <a:gd name="T55" fmla="*/ 59 h 63"/>
                    <a:gd name="T56" fmla="*/ 46 w 48"/>
                    <a:gd name="T57" fmla="*/ 24 h 63"/>
                    <a:gd name="T58" fmla="*/ 43 w 48"/>
                    <a:gd name="T59" fmla="*/ 20 h 63"/>
                    <a:gd name="T60" fmla="*/ 16 w 48"/>
                    <a:gd name="T61" fmla="*/ 55 h 63"/>
                    <a:gd name="T62" fmla="*/ 10 w 48"/>
                    <a:gd name="T63" fmla="*/ 55 h 63"/>
                    <a:gd name="T64" fmla="*/ 8 w 48"/>
                    <a:gd name="T65" fmla="*/ 28 h 63"/>
                    <a:gd name="T66" fmla="*/ 16 w 48"/>
                    <a:gd name="T67" fmla="*/ 28 h 63"/>
                    <a:gd name="T68" fmla="*/ 16 w 48"/>
                    <a:gd name="T69" fmla="*/ 55 h 63"/>
                    <a:gd name="T70" fmla="*/ 28 w 48"/>
                    <a:gd name="T71" fmla="*/ 55 h 63"/>
                    <a:gd name="T72" fmla="*/ 20 w 48"/>
                    <a:gd name="T73" fmla="*/ 55 h 63"/>
                    <a:gd name="T74" fmla="*/ 20 w 48"/>
                    <a:gd name="T75" fmla="*/ 28 h 63"/>
                    <a:gd name="T76" fmla="*/ 28 w 48"/>
                    <a:gd name="T77" fmla="*/ 28 h 63"/>
                    <a:gd name="T78" fmla="*/ 28 w 48"/>
                    <a:gd name="T79" fmla="*/ 55 h 63"/>
                    <a:gd name="T80" fmla="*/ 38 w 48"/>
                    <a:gd name="T81" fmla="*/ 55 h 63"/>
                    <a:gd name="T82" fmla="*/ 32 w 48"/>
                    <a:gd name="T83" fmla="*/ 55 h 63"/>
                    <a:gd name="T84" fmla="*/ 32 w 48"/>
                    <a:gd name="T85" fmla="*/ 28 h 63"/>
                    <a:gd name="T86" fmla="*/ 40 w 48"/>
                    <a:gd name="T87" fmla="*/ 28 h 63"/>
                    <a:gd name="T88" fmla="*/ 38 w 48"/>
                    <a:gd name="T89" fmla="*/ 55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48" h="63">
                      <a:moveTo>
                        <a:pt x="42" y="8"/>
                      </a:move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3" y="8"/>
                        <a:pt x="0" y="11"/>
                        <a:pt x="0" y="14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48" y="16"/>
                        <a:pt x="48" y="16"/>
                        <a:pt x="48" y="16"/>
                      </a:cubicBezTo>
                      <a:cubicBezTo>
                        <a:pt x="48" y="14"/>
                        <a:pt x="48" y="14"/>
                        <a:pt x="48" y="14"/>
                      </a:cubicBezTo>
                      <a:cubicBezTo>
                        <a:pt x="48" y="11"/>
                        <a:pt x="45" y="8"/>
                        <a:pt x="42" y="8"/>
                      </a:cubicBezTo>
                      <a:close/>
                      <a:moveTo>
                        <a:pt x="31" y="4"/>
                      </a:moveTo>
                      <a:cubicBezTo>
                        <a:pt x="32" y="10"/>
                        <a:pt x="32" y="10"/>
                        <a:pt x="32" y="10"/>
                      </a:cubicBezTo>
                      <a:cubicBezTo>
                        <a:pt x="16" y="10"/>
                        <a:pt x="16" y="10"/>
                        <a:pt x="16" y="10"/>
                      </a:cubicBezTo>
                      <a:cubicBezTo>
                        <a:pt x="17" y="4"/>
                        <a:pt x="17" y="4"/>
                        <a:pt x="17" y="4"/>
                      </a:cubicBezTo>
                      <a:cubicBezTo>
                        <a:pt x="31" y="4"/>
                        <a:pt x="31" y="4"/>
                        <a:pt x="31" y="4"/>
                      </a:cubicBezTo>
                      <a:moveTo>
                        <a:pt x="32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5" y="0"/>
                        <a:pt x="13" y="1"/>
                        <a:pt x="13" y="3"/>
                      </a:cubicBezTo>
                      <a:cubicBezTo>
                        <a:pt x="12" y="11"/>
                        <a:pt x="12" y="11"/>
                        <a:pt x="12" y="11"/>
                      </a:cubicBezTo>
                      <a:cubicBezTo>
                        <a:pt x="11" y="13"/>
                        <a:pt x="13" y="14"/>
                        <a:pt x="14" y="14"/>
                      </a:cubicBezTo>
                      <a:cubicBezTo>
                        <a:pt x="34" y="14"/>
                        <a:pt x="34" y="14"/>
                        <a:pt x="34" y="14"/>
                      </a:cubicBezTo>
                      <a:cubicBezTo>
                        <a:pt x="36" y="14"/>
                        <a:pt x="37" y="13"/>
                        <a:pt x="36" y="11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35" y="1"/>
                        <a:pt x="34" y="0"/>
                        <a:pt x="32" y="0"/>
                      </a:cubicBezTo>
                      <a:close/>
                      <a:moveTo>
                        <a:pt x="43" y="20"/>
                      </a:move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3" y="20"/>
                        <a:pt x="2" y="22"/>
                        <a:pt x="2" y="24"/>
                      </a:cubicBezTo>
                      <a:cubicBezTo>
                        <a:pt x="5" y="59"/>
                        <a:pt x="5" y="59"/>
                        <a:pt x="5" y="59"/>
                      </a:cubicBezTo>
                      <a:cubicBezTo>
                        <a:pt x="5" y="61"/>
                        <a:pt x="7" y="63"/>
                        <a:pt x="9" y="63"/>
                      </a:cubicBezTo>
                      <a:cubicBezTo>
                        <a:pt x="39" y="63"/>
                        <a:pt x="39" y="63"/>
                        <a:pt x="39" y="63"/>
                      </a:cubicBezTo>
                      <a:cubicBezTo>
                        <a:pt x="41" y="63"/>
                        <a:pt x="43" y="61"/>
                        <a:pt x="43" y="59"/>
                      </a:cubicBezTo>
                      <a:cubicBezTo>
                        <a:pt x="46" y="24"/>
                        <a:pt x="46" y="24"/>
                        <a:pt x="46" y="24"/>
                      </a:cubicBezTo>
                      <a:cubicBezTo>
                        <a:pt x="47" y="22"/>
                        <a:pt x="45" y="20"/>
                        <a:pt x="43" y="20"/>
                      </a:cubicBezTo>
                      <a:close/>
                      <a:moveTo>
                        <a:pt x="16" y="55"/>
                      </a:moveTo>
                      <a:cubicBezTo>
                        <a:pt x="10" y="55"/>
                        <a:pt x="10" y="55"/>
                        <a:pt x="10" y="55"/>
                      </a:cubicBezTo>
                      <a:cubicBezTo>
                        <a:pt x="8" y="28"/>
                        <a:pt x="8" y="28"/>
                        <a:pt x="8" y="28"/>
                      </a:cubicBezTo>
                      <a:cubicBezTo>
                        <a:pt x="16" y="28"/>
                        <a:pt x="16" y="28"/>
                        <a:pt x="16" y="28"/>
                      </a:cubicBezTo>
                      <a:lnTo>
                        <a:pt x="16" y="55"/>
                      </a:lnTo>
                      <a:close/>
                      <a:moveTo>
                        <a:pt x="28" y="55"/>
                      </a:moveTo>
                      <a:cubicBezTo>
                        <a:pt x="20" y="55"/>
                        <a:pt x="20" y="55"/>
                        <a:pt x="20" y="55"/>
                      </a:cubicBezTo>
                      <a:cubicBezTo>
                        <a:pt x="20" y="28"/>
                        <a:pt x="20" y="28"/>
                        <a:pt x="20" y="28"/>
                      </a:cubicBezTo>
                      <a:cubicBezTo>
                        <a:pt x="28" y="28"/>
                        <a:pt x="28" y="28"/>
                        <a:pt x="28" y="28"/>
                      </a:cubicBezTo>
                      <a:lnTo>
                        <a:pt x="28" y="55"/>
                      </a:lnTo>
                      <a:close/>
                      <a:moveTo>
                        <a:pt x="38" y="55"/>
                      </a:moveTo>
                      <a:cubicBezTo>
                        <a:pt x="32" y="55"/>
                        <a:pt x="32" y="55"/>
                        <a:pt x="32" y="55"/>
                      </a:cubicBezTo>
                      <a:cubicBezTo>
                        <a:pt x="32" y="28"/>
                        <a:pt x="32" y="28"/>
                        <a:pt x="32" y="28"/>
                      </a:cubicBezTo>
                      <a:cubicBezTo>
                        <a:pt x="40" y="28"/>
                        <a:pt x="40" y="28"/>
                        <a:pt x="40" y="28"/>
                      </a:cubicBezTo>
                      <a:lnTo>
                        <a:pt x="38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8" name="îṥ1ídé">
                  <a:extLst>
                    <a:ext uri="{FF2B5EF4-FFF2-40B4-BE49-F238E27FC236}">
                      <a16:creationId xmlns:a16="http://schemas.microsoft.com/office/drawing/2014/main" id="{60877E1A-3BEE-4A16-9688-F7A7F58AFC93}"/>
                    </a:ext>
                  </a:extLst>
                </p:cNvPr>
                <p:cNvSpPr/>
                <p:nvPr/>
              </p:nvSpPr>
              <p:spPr bwMode="auto">
                <a:xfrm>
                  <a:off x="9634320" y="3002169"/>
                  <a:ext cx="416912" cy="418868"/>
                </a:xfrm>
                <a:custGeom>
                  <a:avLst/>
                  <a:gdLst>
                    <a:gd name="T0" fmla="*/ 65 w 130"/>
                    <a:gd name="T1" fmla="*/ 0 h 131"/>
                    <a:gd name="T2" fmla="*/ 0 w 130"/>
                    <a:gd name="T3" fmla="*/ 65 h 131"/>
                    <a:gd name="T4" fmla="*/ 65 w 130"/>
                    <a:gd name="T5" fmla="*/ 131 h 131"/>
                    <a:gd name="T6" fmla="*/ 130 w 130"/>
                    <a:gd name="T7" fmla="*/ 65 h 131"/>
                    <a:gd name="T8" fmla="*/ 65 w 130"/>
                    <a:gd name="T9" fmla="*/ 0 h 131"/>
                    <a:gd name="T10" fmla="*/ 65 w 130"/>
                    <a:gd name="T11" fmla="*/ 114 h 131"/>
                    <a:gd name="T12" fmla="*/ 16 w 130"/>
                    <a:gd name="T13" fmla="*/ 65 h 131"/>
                    <a:gd name="T14" fmla="*/ 65 w 130"/>
                    <a:gd name="T15" fmla="*/ 17 h 131"/>
                    <a:gd name="T16" fmla="*/ 114 w 130"/>
                    <a:gd name="T17" fmla="*/ 65 h 131"/>
                    <a:gd name="T18" fmla="*/ 65 w 130"/>
                    <a:gd name="T19" fmla="*/ 114 h 131"/>
                    <a:gd name="T20" fmla="*/ 40 w 130"/>
                    <a:gd name="T21" fmla="*/ 65 h 131"/>
                    <a:gd name="T22" fmla="*/ 65 w 130"/>
                    <a:gd name="T23" fmla="*/ 90 h 131"/>
                    <a:gd name="T24" fmla="*/ 89 w 130"/>
                    <a:gd name="T25" fmla="*/ 65 h 131"/>
                    <a:gd name="T26" fmla="*/ 65 w 130"/>
                    <a:gd name="T27" fmla="*/ 41 h 131"/>
                    <a:gd name="T28" fmla="*/ 40 w 130"/>
                    <a:gd name="T29" fmla="*/ 65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0" h="131">
                      <a:moveTo>
                        <a:pt x="65" y="0"/>
                      </a:moveTo>
                      <a:cubicBezTo>
                        <a:pt x="29" y="0"/>
                        <a:pt x="0" y="29"/>
                        <a:pt x="0" y="65"/>
                      </a:cubicBezTo>
                      <a:cubicBezTo>
                        <a:pt x="0" y="101"/>
                        <a:pt x="29" y="131"/>
                        <a:pt x="65" y="131"/>
                      </a:cubicBezTo>
                      <a:cubicBezTo>
                        <a:pt x="101" y="131"/>
                        <a:pt x="130" y="101"/>
                        <a:pt x="130" y="65"/>
                      </a:cubicBezTo>
                      <a:cubicBezTo>
                        <a:pt x="130" y="29"/>
                        <a:pt x="101" y="0"/>
                        <a:pt x="65" y="0"/>
                      </a:cubicBezTo>
                      <a:close/>
                      <a:moveTo>
                        <a:pt x="65" y="114"/>
                      </a:moveTo>
                      <a:cubicBezTo>
                        <a:pt x="38" y="114"/>
                        <a:pt x="16" y="92"/>
                        <a:pt x="16" y="65"/>
                      </a:cubicBezTo>
                      <a:cubicBezTo>
                        <a:pt x="16" y="38"/>
                        <a:pt x="38" y="17"/>
                        <a:pt x="65" y="17"/>
                      </a:cubicBezTo>
                      <a:cubicBezTo>
                        <a:pt x="92" y="17"/>
                        <a:pt x="114" y="38"/>
                        <a:pt x="114" y="65"/>
                      </a:cubicBezTo>
                      <a:cubicBezTo>
                        <a:pt x="114" y="92"/>
                        <a:pt x="92" y="114"/>
                        <a:pt x="65" y="114"/>
                      </a:cubicBezTo>
                      <a:close/>
                      <a:moveTo>
                        <a:pt x="40" y="65"/>
                      </a:moveTo>
                      <a:cubicBezTo>
                        <a:pt x="40" y="79"/>
                        <a:pt x="51" y="90"/>
                        <a:pt x="65" y="90"/>
                      </a:cubicBezTo>
                      <a:cubicBezTo>
                        <a:pt x="78" y="90"/>
                        <a:pt x="89" y="79"/>
                        <a:pt x="89" y="65"/>
                      </a:cubicBezTo>
                      <a:cubicBezTo>
                        <a:pt x="89" y="52"/>
                        <a:pt x="78" y="41"/>
                        <a:pt x="65" y="41"/>
                      </a:cubicBezTo>
                      <a:cubicBezTo>
                        <a:pt x="51" y="41"/>
                        <a:pt x="40" y="52"/>
                        <a:pt x="40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9" name="îṧļiďê">
                  <a:extLst>
                    <a:ext uri="{FF2B5EF4-FFF2-40B4-BE49-F238E27FC236}">
                      <a16:creationId xmlns:a16="http://schemas.microsoft.com/office/drawing/2014/main" id="{8EEA9140-2BE4-4272-8EDC-559849432826}"/>
                    </a:ext>
                  </a:extLst>
                </p:cNvPr>
                <p:cNvSpPr/>
                <p:nvPr/>
              </p:nvSpPr>
              <p:spPr bwMode="auto">
                <a:xfrm>
                  <a:off x="9330934" y="1252317"/>
                  <a:ext cx="690938" cy="299471"/>
                </a:xfrm>
                <a:custGeom>
                  <a:avLst/>
                  <a:gdLst>
                    <a:gd name="T0" fmla="*/ 188 w 216"/>
                    <a:gd name="T1" fmla="*/ 41 h 94"/>
                    <a:gd name="T2" fmla="*/ 178 w 216"/>
                    <a:gd name="T3" fmla="*/ 43 h 94"/>
                    <a:gd name="T4" fmla="*/ 129 w 216"/>
                    <a:gd name="T5" fmla="*/ 0 h 94"/>
                    <a:gd name="T6" fmla="*/ 111 w 216"/>
                    <a:gd name="T7" fmla="*/ 3 h 94"/>
                    <a:gd name="T8" fmla="*/ 108 w 216"/>
                    <a:gd name="T9" fmla="*/ 6 h 94"/>
                    <a:gd name="T10" fmla="*/ 108 w 216"/>
                    <a:gd name="T11" fmla="*/ 91 h 94"/>
                    <a:gd name="T12" fmla="*/ 111 w 216"/>
                    <a:gd name="T13" fmla="*/ 94 h 94"/>
                    <a:gd name="T14" fmla="*/ 188 w 216"/>
                    <a:gd name="T15" fmla="*/ 94 h 94"/>
                    <a:gd name="T16" fmla="*/ 216 w 216"/>
                    <a:gd name="T17" fmla="*/ 68 h 94"/>
                    <a:gd name="T18" fmla="*/ 188 w 216"/>
                    <a:gd name="T19" fmla="*/ 41 h 94"/>
                    <a:gd name="T20" fmla="*/ 85 w 216"/>
                    <a:gd name="T21" fmla="*/ 94 h 94"/>
                    <a:gd name="T22" fmla="*/ 91 w 216"/>
                    <a:gd name="T23" fmla="*/ 94 h 94"/>
                    <a:gd name="T24" fmla="*/ 95 w 216"/>
                    <a:gd name="T25" fmla="*/ 47 h 94"/>
                    <a:gd name="T26" fmla="*/ 91 w 216"/>
                    <a:gd name="T27" fmla="*/ 0 h 94"/>
                    <a:gd name="T28" fmla="*/ 85 w 216"/>
                    <a:gd name="T29" fmla="*/ 0 h 94"/>
                    <a:gd name="T30" fmla="*/ 81 w 216"/>
                    <a:gd name="T31" fmla="*/ 47 h 94"/>
                    <a:gd name="T32" fmla="*/ 85 w 216"/>
                    <a:gd name="T33" fmla="*/ 94 h 94"/>
                    <a:gd name="T34" fmla="*/ 64 w 216"/>
                    <a:gd name="T35" fmla="*/ 94 h 94"/>
                    <a:gd name="T36" fmla="*/ 58 w 216"/>
                    <a:gd name="T37" fmla="*/ 94 h 94"/>
                    <a:gd name="T38" fmla="*/ 54 w 216"/>
                    <a:gd name="T39" fmla="*/ 60 h 94"/>
                    <a:gd name="T40" fmla="*/ 58 w 216"/>
                    <a:gd name="T41" fmla="*/ 27 h 94"/>
                    <a:gd name="T42" fmla="*/ 64 w 216"/>
                    <a:gd name="T43" fmla="*/ 27 h 94"/>
                    <a:gd name="T44" fmla="*/ 68 w 216"/>
                    <a:gd name="T45" fmla="*/ 61 h 94"/>
                    <a:gd name="T46" fmla="*/ 64 w 216"/>
                    <a:gd name="T47" fmla="*/ 94 h 94"/>
                    <a:gd name="T48" fmla="*/ 31 w 216"/>
                    <a:gd name="T49" fmla="*/ 94 h 94"/>
                    <a:gd name="T50" fmla="*/ 37 w 216"/>
                    <a:gd name="T51" fmla="*/ 94 h 94"/>
                    <a:gd name="T52" fmla="*/ 41 w 216"/>
                    <a:gd name="T53" fmla="*/ 67 h 94"/>
                    <a:gd name="T54" fmla="*/ 37 w 216"/>
                    <a:gd name="T55" fmla="*/ 40 h 94"/>
                    <a:gd name="T56" fmla="*/ 31 w 216"/>
                    <a:gd name="T57" fmla="*/ 40 h 94"/>
                    <a:gd name="T58" fmla="*/ 27 w 216"/>
                    <a:gd name="T59" fmla="*/ 67 h 94"/>
                    <a:gd name="T60" fmla="*/ 31 w 216"/>
                    <a:gd name="T61" fmla="*/ 94 h 94"/>
                    <a:gd name="T62" fmla="*/ 4 w 216"/>
                    <a:gd name="T63" fmla="*/ 81 h 94"/>
                    <a:gd name="T64" fmla="*/ 10 w 216"/>
                    <a:gd name="T65" fmla="*/ 81 h 94"/>
                    <a:gd name="T66" fmla="*/ 14 w 216"/>
                    <a:gd name="T67" fmla="*/ 67 h 94"/>
                    <a:gd name="T68" fmla="*/ 10 w 216"/>
                    <a:gd name="T69" fmla="*/ 54 h 94"/>
                    <a:gd name="T70" fmla="*/ 4 w 216"/>
                    <a:gd name="T71" fmla="*/ 54 h 94"/>
                    <a:gd name="T72" fmla="*/ 0 w 216"/>
                    <a:gd name="T73" fmla="*/ 67 h 94"/>
                    <a:gd name="T74" fmla="*/ 4 w 216"/>
                    <a:gd name="T75" fmla="*/ 81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16" h="94">
                      <a:moveTo>
                        <a:pt x="188" y="41"/>
                      </a:moveTo>
                      <a:cubicBezTo>
                        <a:pt x="184" y="41"/>
                        <a:pt x="181" y="42"/>
                        <a:pt x="178" y="43"/>
                      </a:cubicBezTo>
                      <a:cubicBezTo>
                        <a:pt x="175" y="19"/>
                        <a:pt x="154" y="0"/>
                        <a:pt x="129" y="0"/>
                      </a:cubicBezTo>
                      <a:cubicBezTo>
                        <a:pt x="122" y="0"/>
                        <a:pt x="116" y="1"/>
                        <a:pt x="111" y="3"/>
                      </a:cubicBezTo>
                      <a:cubicBezTo>
                        <a:pt x="109" y="4"/>
                        <a:pt x="108" y="5"/>
                        <a:pt x="108" y="6"/>
                      </a:cubicBezTo>
                      <a:cubicBezTo>
                        <a:pt x="108" y="91"/>
                        <a:pt x="108" y="91"/>
                        <a:pt x="108" y="91"/>
                      </a:cubicBezTo>
                      <a:cubicBezTo>
                        <a:pt x="108" y="93"/>
                        <a:pt x="110" y="94"/>
                        <a:pt x="111" y="94"/>
                      </a:cubicBezTo>
                      <a:cubicBezTo>
                        <a:pt x="111" y="94"/>
                        <a:pt x="188" y="94"/>
                        <a:pt x="188" y="94"/>
                      </a:cubicBezTo>
                      <a:cubicBezTo>
                        <a:pt x="204" y="94"/>
                        <a:pt x="216" y="82"/>
                        <a:pt x="216" y="68"/>
                      </a:cubicBezTo>
                      <a:cubicBezTo>
                        <a:pt x="216" y="53"/>
                        <a:pt x="204" y="41"/>
                        <a:pt x="188" y="41"/>
                      </a:cubicBezTo>
                      <a:close/>
                      <a:moveTo>
                        <a:pt x="85" y="94"/>
                      </a:moveTo>
                      <a:cubicBezTo>
                        <a:pt x="91" y="94"/>
                        <a:pt x="91" y="94"/>
                        <a:pt x="91" y="94"/>
                      </a:cubicBezTo>
                      <a:cubicBezTo>
                        <a:pt x="95" y="47"/>
                        <a:pt x="95" y="47"/>
                        <a:pt x="95" y="47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85" y="0"/>
                        <a:pt x="85" y="0"/>
                        <a:pt x="85" y="0"/>
                      </a:cubicBezTo>
                      <a:cubicBezTo>
                        <a:pt x="81" y="47"/>
                        <a:pt x="81" y="47"/>
                        <a:pt x="81" y="47"/>
                      </a:cubicBezTo>
                      <a:lnTo>
                        <a:pt x="85" y="94"/>
                      </a:lnTo>
                      <a:close/>
                      <a:moveTo>
                        <a:pt x="64" y="94"/>
                      </a:moveTo>
                      <a:cubicBezTo>
                        <a:pt x="58" y="94"/>
                        <a:pt x="58" y="94"/>
                        <a:pt x="58" y="94"/>
                      </a:cubicBezTo>
                      <a:cubicBezTo>
                        <a:pt x="54" y="60"/>
                        <a:pt x="54" y="60"/>
                        <a:pt x="54" y="60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64" y="27"/>
                        <a:pt x="64" y="27"/>
                        <a:pt x="64" y="27"/>
                      </a:cubicBezTo>
                      <a:cubicBezTo>
                        <a:pt x="68" y="61"/>
                        <a:pt x="68" y="61"/>
                        <a:pt x="68" y="61"/>
                      </a:cubicBezTo>
                      <a:lnTo>
                        <a:pt x="64" y="94"/>
                      </a:lnTo>
                      <a:close/>
                      <a:moveTo>
                        <a:pt x="31" y="94"/>
                      </a:moveTo>
                      <a:cubicBezTo>
                        <a:pt x="37" y="94"/>
                        <a:pt x="37" y="94"/>
                        <a:pt x="37" y="94"/>
                      </a:cubicBezTo>
                      <a:cubicBezTo>
                        <a:pt x="41" y="67"/>
                        <a:pt x="41" y="67"/>
                        <a:pt x="41" y="67"/>
                      </a:cubicBezTo>
                      <a:cubicBezTo>
                        <a:pt x="37" y="40"/>
                        <a:pt x="37" y="40"/>
                        <a:pt x="37" y="40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27" y="67"/>
                        <a:pt x="27" y="67"/>
                        <a:pt x="27" y="67"/>
                      </a:cubicBezTo>
                      <a:lnTo>
                        <a:pt x="31" y="94"/>
                      </a:lnTo>
                      <a:close/>
                      <a:moveTo>
                        <a:pt x="4" y="81"/>
                      </a:moveTo>
                      <a:cubicBezTo>
                        <a:pt x="10" y="81"/>
                        <a:pt x="10" y="81"/>
                        <a:pt x="10" y="81"/>
                      </a:cubicBezTo>
                      <a:cubicBezTo>
                        <a:pt x="14" y="67"/>
                        <a:pt x="14" y="67"/>
                        <a:pt x="14" y="67"/>
                      </a:cubicBezTo>
                      <a:cubicBezTo>
                        <a:pt x="10" y="54"/>
                        <a:pt x="10" y="54"/>
                        <a:pt x="10" y="54"/>
                      </a:cubicBezTo>
                      <a:cubicBezTo>
                        <a:pt x="4" y="54"/>
                        <a:pt x="4" y="54"/>
                        <a:pt x="4" y="54"/>
                      </a:cubicBezTo>
                      <a:cubicBezTo>
                        <a:pt x="0" y="67"/>
                        <a:pt x="0" y="67"/>
                        <a:pt x="0" y="67"/>
                      </a:cubicBezTo>
                      <a:lnTo>
                        <a:pt x="4" y="8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0" name="íşļïḍê">
                  <a:extLst>
                    <a:ext uri="{FF2B5EF4-FFF2-40B4-BE49-F238E27FC236}">
                      <a16:creationId xmlns:a16="http://schemas.microsoft.com/office/drawing/2014/main" id="{196F97EB-FC0C-4993-AA55-673F5A0034C7}"/>
                    </a:ext>
                  </a:extLst>
                </p:cNvPr>
                <p:cNvSpPr/>
                <p:nvPr/>
              </p:nvSpPr>
              <p:spPr bwMode="auto">
                <a:xfrm>
                  <a:off x="9462075" y="1610508"/>
                  <a:ext cx="383636" cy="342532"/>
                </a:xfrm>
                <a:custGeom>
                  <a:avLst/>
                  <a:gdLst>
                    <a:gd name="T0" fmla="*/ 50 w 120"/>
                    <a:gd name="T1" fmla="*/ 0 h 107"/>
                    <a:gd name="T2" fmla="*/ 50 w 120"/>
                    <a:gd name="T3" fmla="*/ 0 h 107"/>
                    <a:gd name="T4" fmla="*/ 100 w 120"/>
                    <a:gd name="T5" fmla="*/ 41 h 107"/>
                    <a:gd name="T6" fmla="*/ 50 w 120"/>
                    <a:gd name="T7" fmla="*/ 81 h 107"/>
                    <a:gd name="T8" fmla="*/ 42 w 120"/>
                    <a:gd name="T9" fmla="*/ 81 h 107"/>
                    <a:gd name="T10" fmla="*/ 7 w 120"/>
                    <a:gd name="T11" fmla="*/ 93 h 107"/>
                    <a:gd name="T12" fmla="*/ 7 w 120"/>
                    <a:gd name="T13" fmla="*/ 91 h 107"/>
                    <a:gd name="T14" fmla="*/ 19 w 120"/>
                    <a:gd name="T15" fmla="*/ 75 h 107"/>
                    <a:gd name="T16" fmla="*/ 19 w 120"/>
                    <a:gd name="T17" fmla="*/ 72 h 107"/>
                    <a:gd name="T18" fmla="*/ 0 w 120"/>
                    <a:gd name="T19" fmla="*/ 41 h 107"/>
                    <a:gd name="T20" fmla="*/ 50 w 120"/>
                    <a:gd name="T21" fmla="*/ 0 h 107"/>
                    <a:gd name="T22" fmla="*/ 104 w 120"/>
                    <a:gd name="T23" fmla="*/ 91 h 107"/>
                    <a:gd name="T24" fmla="*/ 113 w 120"/>
                    <a:gd name="T25" fmla="*/ 104 h 107"/>
                    <a:gd name="T26" fmla="*/ 113 w 120"/>
                    <a:gd name="T27" fmla="*/ 107 h 107"/>
                    <a:gd name="T28" fmla="*/ 83 w 120"/>
                    <a:gd name="T29" fmla="*/ 96 h 107"/>
                    <a:gd name="T30" fmla="*/ 77 w 120"/>
                    <a:gd name="T31" fmla="*/ 96 h 107"/>
                    <a:gd name="T32" fmla="*/ 50 w 120"/>
                    <a:gd name="T33" fmla="*/ 89 h 107"/>
                    <a:gd name="T34" fmla="*/ 90 w 120"/>
                    <a:gd name="T35" fmla="*/ 75 h 107"/>
                    <a:gd name="T36" fmla="*/ 103 w 120"/>
                    <a:gd name="T37" fmla="*/ 60 h 107"/>
                    <a:gd name="T38" fmla="*/ 108 w 120"/>
                    <a:gd name="T39" fmla="*/ 41 h 107"/>
                    <a:gd name="T40" fmla="*/ 108 w 120"/>
                    <a:gd name="T41" fmla="*/ 37 h 107"/>
                    <a:gd name="T42" fmla="*/ 120 w 120"/>
                    <a:gd name="T43" fmla="*/ 62 h 107"/>
                    <a:gd name="T44" fmla="*/ 104 w 120"/>
                    <a:gd name="T45" fmla="*/ 88 h 107"/>
                    <a:gd name="T46" fmla="*/ 104 w 120"/>
                    <a:gd name="T47" fmla="*/ 91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20" h="107">
                      <a:moveTo>
                        <a:pt x="50" y="0"/>
                      </a:move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8" y="0"/>
                        <a:pt x="100" y="18"/>
                        <a:pt x="100" y="41"/>
                      </a:cubicBezTo>
                      <a:cubicBezTo>
                        <a:pt x="100" y="63"/>
                        <a:pt x="78" y="81"/>
                        <a:pt x="50" y="81"/>
                      </a:cubicBezTo>
                      <a:cubicBezTo>
                        <a:pt x="47" y="81"/>
                        <a:pt x="45" y="81"/>
                        <a:pt x="42" y="81"/>
                      </a:cubicBezTo>
                      <a:cubicBezTo>
                        <a:pt x="32" y="91"/>
                        <a:pt x="19" y="93"/>
                        <a:pt x="7" y="93"/>
                      </a:cubicBezTo>
                      <a:cubicBezTo>
                        <a:pt x="7" y="91"/>
                        <a:pt x="7" y="91"/>
                        <a:pt x="7" y="91"/>
                      </a:cubicBezTo>
                      <a:cubicBezTo>
                        <a:pt x="14" y="87"/>
                        <a:pt x="19" y="82"/>
                        <a:pt x="19" y="75"/>
                      </a:cubicBezTo>
                      <a:cubicBezTo>
                        <a:pt x="19" y="74"/>
                        <a:pt x="19" y="73"/>
                        <a:pt x="19" y="72"/>
                      </a:cubicBezTo>
                      <a:cubicBezTo>
                        <a:pt x="8" y="65"/>
                        <a:pt x="0" y="53"/>
                        <a:pt x="0" y="41"/>
                      </a:cubicBezTo>
                      <a:cubicBezTo>
                        <a:pt x="0" y="18"/>
                        <a:pt x="23" y="0"/>
                        <a:pt x="50" y="0"/>
                      </a:cubicBezTo>
                      <a:close/>
                      <a:moveTo>
                        <a:pt x="104" y="91"/>
                      </a:moveTo>
                      <a:cubicBezTo>
                        <a:pt x="104" y="97"/>
                        <a:pt x="107" y="102"/>
                        <a:pt x="113" y="104"/>
                      </a:cubicBezTo>
                      <a:cubicBezTo>
                        <a:pt x="113" y="107"/>
                        <a:pt x="113" y="107"/>
                        <a:pt x="113" y="107"/>
                      </a:cubicBezTo>
                      <a:cubicBezTo>
                        <a:pt x="102" y="106"/>
                        <a:pt x="93" y="105"/>
                        <a:pt x="83" y="96"/>
                      </a:cubicBezTo>
                      <a:cubicBezTo>
                        <a:pt x="81" y="96"/>
                        <a:pt x="79" y="96"/>
                        <a:pt x="77" y="96"/>
                      </a:cubicBezTo>
                      <a:cubicBezTo>
                        <a:pt x="67" y="96"/>
                        <a:pt x="58" y="93"/>
                        <a:pt x="50" y="89"/>
                      </a:cubicBezTo>
                      <a:cubicBezTo>
                        <a:pt x="65" y="89"/>
                        <a:pt x="79" y="84"/>
                        <a:pt x="90" y="75"/>
                      </a:cubicBezTo>
                      <a:cubicBezTo>
                        <a:pt x="96" y="71"/>
                        <a:pt x="100" y="66"/>
                        <a:pt x="103" y="60"/>
                      </a:cubicBezTo>
                      <a:cubicBezTo>
                        <a:pt x="106" y="54"/>
                        <a:pt x="108" y="47"/>
                        <a:pt x="108" y="41"/>
                      </a:cubicBezTo>
                      <a:cubicBezTo>
                        <a:pt x="108" y="40"/>
                        <a:pt x="108" y="39"/>
                        <a:pt x="108" y="37"/>
                      </a:cubicBezTo>
                      <a:cubicBezTo>
                        <a:pt x="115" y="44"/>
                        <a:pt x="120" y="52"/>
                        <a:pt x="120" y="62"/>
                      </a:cubicBezTo>
                      <a:cubicBezTo>
                        <a:pt x="120" y="72"/>
                        <a:pt x="114" y="82"/>
                        <a:pt x="104" y="88"/>
                      </a:cubicBezTo>
                      <a:cubicBezTo>
                        <a:pt x="104" y="89"/>
                        <a:pt x="104" y="90"/>
                        <a:pt x="104" y="9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1" name="iṣ1íḓe">
                  <a:extLst>
                    <a:ext uri="{FF2B5EF4-FFF2-40B4-BE49-F238E27FC236}">
                      <a16:creationId xmlns:a16="http://schemas.microsoft.com/office/drawing/2014/main" id="{D272C388-108A-432A-966A-BC4A1C3B5DB9}"/>
                    </a:ext>
                  </a:extLst>
                </p:cNvPr>
                <p:cNvSpPr/>
                <p:nvPr/>
              </p:nvSpPr>
              <p:spPr bwMode="auto">
                <a:xfrm>
                  <a:off x="9501222" y="1990229"/>
                  <a:ext cx="338618" cy="336661"/>
                </a:xfrm>
                <a:custGeom>
                  <a:avLst/>
                  <a:gdLst>
                    <a:gd name="T0" fmla="*/ 20 w 106"/>
                    <a:gd name="T1" fmla="*/ 53 h 105"/>
                    <a:gd name="T2" fmla="*/ 20 w 106"/>
                    <a:gd name="T3" fmla="*/ 49 h 105"/>
                    <a:gd name="T4" fmla="*/ 1 w 106"/>
                    <a:gd name="T5" fmla="*/ 43 h 105"/>
                    <a:gd name="T6" fmla="*/ 0 w 106"/>
                    <a:gd name="T7" fmla="*/ 53 h 105"/>
                    <a:gd name="T8" fmla="*/ 17 w 106"/>
                    <a:gd name="T9" fmla="*/ 91 h 105"/>
                    <a:gd name="T10" fmla="*/ 29 w 106"/>
                    <a:gd name="T11" fmla="*/ 75 h 105"/>
                    <a:gd name="T12" fmla="*/ 20 w 106"/>
                    <a:gd name="T13" fmla="*/ 53 h 105"/>
                    <a:gd name="T14" fmla="*/ 86 w 106"/>
                    <a:gd name="T15" fmla="*/ 53 h 105"/>
                    <a:gd name="T16" fmla="*/ 77 w 106"/>
                    <a:gd name="T17" fmla="*/ 75 h 105"/>
                    <a:gd name="T18" fmla="*/ 89 w 106"/>
                    <a:gd name="T19" fmla="*/ 91 h 105"/>
                    <a:gd name="T20" fmla="*/ 106 w 106"/>
                    <a:gd name="T21" fmla="*/ 53 h 105"/>
                    <a:gd name="T22" fmla="*/ 105 w 106"/>
                    <a:gd name="T23" fmla="*/ 43 h 105"/>
                    <a:gd name="T24" fmla="*/ 86 w 106"/>
                    <a:gd name="T25" fmla="*/ 49 h 105"/>
                    <a:gd name="T26" fmla="*/ 86 w 106"/>
                    <a:gd name="T27" fmla="*/ 53 h 105"/>
                    <a:gd name="T28" fmla="*/ 59 w 106"/>
                    <a:gd name="T29" fmla="*/ 20 h 105"/>
                    <a:gd name="T30" fmla="*/ 82 w 106"/>
                    <a:gd name="T31" fmla="*/ 36 h 105"/>
                    <a:gd name="T32" fmla="*/ 101 w 106"/>
                    <a:gd name="T33" fmla="*/ 30 h 105"/>
                    <a:gd name="T34" fmla="*/ 59 w 106"/>
                    <a:gd name="T35" fmla="*/ 0 h 105"/>
                    <a:gd name="T36" fmla="*/ 59 w 106"/>
                    <a:gd name="T37" fmla="*/ 20 h 105"/>
                    <a:gd name="T38" fmla="*/ 24 w 106"/>
                    <a:gd name="T39" fmla="*/ 36 h 105"/>
                    <a:gd name="T40" fmla="*/ 46 w 106"/>
                    <a:gd name="T41" fmla="*/ 20 h 105"/>
                    <a:gd name="T42" fmla="*/ 46 w 106"/>
                    <a:gd name="T43" fmla="*/ 0 h 105"/>
                    <a:gd name="T44" fmla="*/ 5 w 106"/>
                    <a:gd name="T45" fmla="*/ 30 h 105"/>
                    <a:gd name="T46" fmla="*/ 24 w 106"/>
                    <a:gd name="T47" fmla="*/ 36 h 105"/>
                    <a:gd name="T48" fmla="*/ 67 w 106"/>
                    <a:gd name="T49" fmla="*/ 83 h 105"/>
                    <a:gd name="T50" fmla="*/ 53 w 106"/>
                    <a:gd name="T51" fmla="*/ 85 h 105"/>
                    <a:gd name="T52" fmla="*/ 39 w 106"/>
                    <a:gd name="T53" fmla="*/ 83 h 105"/>
                    <a:gd name="T54" fmla="*/ 28 w 106"/>
                    <a:gd name="T55" fmla="*/ 99 h 105"/>
                    <a:gd name="T56" fmla="*/ 53 w 106"/>
                    <a:gd name="T57" fmla="*/ 105 h 105"/>
                    <a:gd name="T58" fmla="*/ 78 w 106"/>
                    <a:gd name="T59" fmla="*/ 99 h 105"/>
                    <a:gd name="T60" fmla="*/ 67 w 106"/>
                    <a:gd name="T61" fmla="*/ 83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06" h="105">
                      <a:moveTo>
                        <a:pt x="20" y="53"/>
                      </a:moveTo>
                      <a:cubicBezTo>
                        <a:pt x="20" y="51"/>
                        <a:pt x="20" y="50"/>
                        <a:pt x="20" y="49"/>
                      </a:cubicBezTo>
                      <a:cubicBezTo>
                        <a:pt x="1" y="43"/>
                        <a:pt x="1" y="43"/>
                        <a:pt x="1" y="43"/>
                      </a:cubicBezTo>
                      <a:cubicBezTo>
                        <a:pt x="1" y="46"/>
                        <a:pt x="0" y="49"/>
                        <a:pt x="0" y="53"/>
                      </a:cubicBezTo>
                      <a:cubicBezTo>
                        <a:pt x="0" y="68"/>
                        <a:pt x="7" y="81"/>
                        <a:pt x="17" y="91"/>
                      </a:cubicBezTo>
                      <a:cubicBezTo>
                        <a:pt x="29" y="75"/>
                        <a:pt x="29" y="75"/>
                        <a:pt x="29" y="75"/>
                      </a:cubicBezTo>
                      <a:cubicBezTo>
                        <a:pt x="23" y="69"/>
                        <a:pt x="20" y="61"/>
                        <a:pt x="20" y="53"/>
                      </a:cubicBezTo>
                      <a:close/>
                      <a:moveTo>
                        <a:pt x="86" y="53"/>
                      </a:moveTo>
                      <a:cubicBezTo>
                        <a:pt x="86" y="61"/>
                        <a:pt x="83" y="69"/>
                        <a:pt x="77" y="75"/>
                      </a:cubicBezTo>
                      <a:cubicBezTo>
                        <a:pt x="89" y="91"/>
                        <a:pt x="89" y="91"/>
                        <a:pt x="89" y="91"/>
                      </a:cubicBezTo>
                      <a:cubicBezTo>
                        <a:pt x="99" y="81"/>
                        <a:pt x="106" y="68"/>
                        <a:pt x="106" y="53"/>
                      </a:cubicBezTo>
                      <a:cubicBezTo>
                        <a:pt x="106" y="49"/>
                        <a:pt x="105" y="46"/>
                        <a:pt x="105" y="43"/>
                      </a:cubicBezTo>
                      <a:cubicBezTo>
                        <a:pt x="86" y="49"/>
                        <a:pt x="86" y="49"/>
                        <a:pt x="86" y="49"/>
                      </a:cubicBezTo>
                      <a:cubicBezTo>
                        <a:pt x="86" y="50"/>
                        <a:pt x="86" y="51"/>
                        <a:pt x="86" y="53"/>
                      </a:cubicBezTo>
                      <a:close/>
                      <a:moveTo>
                        <a:pt x="59" y="20"/>
                      </a:moveTo>
                      <a:cubicBezTo>
                        <a:pt x="69" y="22"/>
                        <a:pt x="77" y="28"/>
                        <a:pt x="82" y="36"/>
                      </a:cubicBezTo>
                      <a:cubicBezTo>
                        <a:pt x="101" y="30"/>
                        <a:pt x="101" y="30"/>
                        <a:pt x="101" y="30"/>
                      </a:cubicBezTo>
                      <a:cubicBezTo>
                        <a:pt x="93" y="14"/>
                        <a:pt x="78" y="3"/>
                        <a:pt x="59" y="0"/>
                      </a:cubicBezTo>
                      <a:lnTo>
                        <a:pt x="59" y="20"/>
                      </a:lnTo>
                      <a:close/>
                      <a:moveTo>
                        <a:pt x="24" y="36"/>
                      </a:moveTo>
                      <a:cubicBezTo>
                        <a:pt x="29" y="28"/>
                        <a:pt x="37" y="22"/>
                        <a:pt x="46" y="20"/>
                      </a:cubicBez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28" y="3"/>
                        <a:pt x="13" y="14"/>
                        <a:pt x="5" y="30"/>
                      </a:cubicBezTo>
                      <a:lnTo>
                        <a:pt x="24" y="36"/>
                      </a:lnTo>
                      <a:close/>
                      <a:moveTo>
                        <a:pt x="67" y="83"/>
                      </a:moveTo>
                      <a:cubicBezTo>
                        <a:pt x="62" y="84"/>
                        <a:pt x="58" y="85"/>
                        <a:pt x="53" y="85"/>
                      </a:cubicBezTo>
                      <a:cubicBezTo>
                        <a:pt x="48" y="85"/>
                        <a:pt x="43" y="84"/>
                        <a:pt x="39" y="83"/>
                      </a:cubicBezTo>
                      <a:cubicBezTo>
                        <a:pt x="28" y="99"/>
                        <a:pt x="28" y="99"/>
                        <a:pt x="28" y="99"/>
                      </a:cubicBezTo>
                      <a:cubicBezTo>
                        <a:pt x="35" y="103"/>
                        <a:pt x="44" y="105"/>
                        <a:pt x="53" y="105"/>
                      </a:cubicBezTo>
                      <a:cubicBezTo>
                        <a:pt x="62" y="105"/>
                        <a:pt x="71" y="103"/>
                        <a:pt x="78" y="99"/>
                      </a:cubicBezTo>
                      <a:lnTo>
                        <a:pt x="67" y="8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2" name="ïṧḻîdé">
                  <a:extLst>
                    <a:ext uri="{FF2B5EF4-FFF2-40B4-BE49-F238E27FC236}">
                      <a16:creationId xmlns:a16="http://schemas.microsoft.com/office/drawing/2014/main" id="{3C5598B2-1EF4-453E-B56C-98E823F2E089}"/>
                    </a:ext>
                  </a:extLst>
                </p:cNvPr>
                <p:cNvSpPr/>
                <p:nvPr/>
              </p:nvSpPr>
              <p:spPr bwMode="auto">
                <a:xfrm>
                  <a:off x="9522752" y="2397354"/>
                  <a:ext cx="317087" cy="334703"/>
                </a:xfrm>
                <a:custGeom>
                  <a:avLst/>
                  <a:gdLst>
                    <a:gd name="T0" fmla="*/ 75 w 162"/>
                    <a:gd name="T1" fmla="*/ 65 h 171"/>
                    <a:gd name="T2" fmla="*/ 54 w 162"/>
                    <a:gd name="T3" fmla="*/ 86 h 171"/>
                    <a:gd name="T4" fmla="*/ 87 w 162"/>
                    <a:gd name="T5" fmla="*/ 65 h 171"/>
                    <a:gd name="T6" fmla="*/ 108 w 162"/>
                    <a:gd name="T7" fmla="*/ 86 h 171"/>
                    <a:gd name="T8" fmla="*/ 87 w 162"/>
                    <a:gd name="T9" fmla="*/ 65 h 171"/>
                    <a:gd name="T10" fmla="*/ 139 w 162"/>
                    <a:gd name="T11" fmla="*/ 65 h 171"/>
                    <a:gd name="T12" fmla="*/ 118 w 162"/>
                    <a:gd name="T13" fmla="*/ 86 h 171"/>
                    <a:gd name="T14" fmla="*/ 21 w 162"/>
                    <a:gd name="T15" fmla="*/ 129 h 171"/>
                    <a:gd name="T16" fmla="*/ 43 w 162"/>
                    <a:gd name="T17" fmla="*/ 150 h 171"/>
                    <a:gd name="T18" fmla="*/ 21 w 162"/>
                    <a:gd name="T19" fmla="*/ 129 h 171"/>
                    <a:gd name="T20" fmla="*/ 75 w 162"/>
                    <a:gd name="T21" fmla="*/ 129 h 171"/>
                    <a:gd name="T22" fmla="*/ 54 w 162"/>
                    <a:gd name="T23" fmla="*/ 150 h 171"/>
                    <a:gd name="T24" fmla="*/ 87 w 162"/>
                    <a:gd name="T25" fmla="*/ 129 h 171"/>
                    <a:gd name="T26" fmla="*/ 108 w 162"/>
                    <a:gd name="T27" fmla="*/ 150 h 171"/>
                    <a:gd name="T28" fmla="*/ 87 w 162"/>
                    <a:gd name="T29" fmla="*/ 129 h 171"/>
                    <a:gd name="T30" fmla="*/ 75 w 162"/>
                    <a:gd name="T31" fmla="*/ 96 h 171"/>
                    <a:gd name="T32" fmla="*/ 54 w 162"/>
                    <a:gd name="T33" fmla="*/ 117 h 171"/>
                    <a:gd name="T34" fmla="*/ 87 w 162"/>
                    <a:gd name="T35" fmla="*/ 96 h 171"/>
                    <a:gd name="T36" fmla="*/ 108 w 162"/>
                    <a:gd name="T37" fmla="*/ 117 h 171"/>
                    <a:gd name="T38" fmla="*/ 87 w 162"/>
                    <a:gd name="T39" fmla="*/ 96 h 171"/>
                    <a:gd name="T40" fmla="*/ 139 w 162"/>
                    <a:gd name="T41" fmla="*/ 96 h 171"/>
                    <a:gd name="T42" fmla="*/ 118 w 162"/>
                    <a:gd name="T43" fmla="*/ 117 h 171"/>
                    <a:gd name="T44" fmla="*/ 21 w 162"/>
                    <a:gd name="T45" fmla="*/ 96 h 171"/>
                    <a:gd name="T46" fmla="*/ 43 w 162"/>
                    <a:gd name="T47" fmla="*/ 117 h 171"/>
                    <a:gd name="T48" fmla="*/ 21 w 162"/>
                    <a:gd name="T49" fmla="*/ 96 h 171"/>
                    <a:gd name="T50" fmla="*/ 139 w 162"/>
                    <a:gd name="T51" fmla="*/ 11 h 171"/>
                    <a:gd name="T52" fmla="*/ 118 w 162"/>
                    <a:gd name="T53" fmla="*/ 0 h 171"/>
                    <a:gd name="T54" fmla="*/ 43 w 162"/>
                    <a:gd name="T55" fmla="*/ 11 h 171"/>
                    <a:gd name="T56" fmla="*/ 21 w 162"/>
                    <a:gd name="T57" fmla="*/ 0 h 171"/>
                    <a:gd name="T58" fmla="*/ 0 w 162"/>
                    <a:gd name="T59" fmla="*/ 171 h 171"/>
                    <a:gd name="T60" fmla="*/ 162 w 162"/>
                    <a:gd name="T61" fmla="*/ 0 h 171"/>
                    <a:gd name="T62" fmla="*/ 150 w 162"/>
                    <a:gd name="T63" fmla="*/ 161 h 171"/>
                    <a:gd name="T64" fmla="*/ 11 w 162"/>
                    <a:gd name="T65" fmla="*/ 44 h 171"/>
                    <a:gd name="T66" fmla="*/ 150 w 162"/>
                    <a:gd name="T67" fmla="*/ 161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62" h="171">
                      <a:moveTo>
                        <a:pt x="54" y="65"/>
                      </a:moveTo>
                      <a:lnTo>
                        <a:pt x="75" y="65"/>
                      </a:lnTo>
                      <a:lnTo>
                        <a:pt x="75" y="86"/>
                      </a:lnTo>
                      <a:lnTo>
                        <a:pt x="54" y="86"/>
                      </a:lnTo>
                      <a:lnTo>
                        <a:pt x="54" y="65"/>
                      </a:lnTo>
                      <a:close/>
                      <a:moveTo>
                        <a:pt x="87" y="65"/>
                      </a:moveTo>
                      <a:lnTo>
                        <a:pt x="108" y="65"/>
                      </a:lnTo>
                      <a:lnTo>
                        <a:pt x="108" y="86"/>
                      </a:lnTo>
                      <a:lnTo>
                        <a:pt x="87" y="86"/>
                      </a:lnTo>
                      <a:lnTo>
                        <a:pt x="87" y="65"/>
                      </a:lnTo>
                      <a:close/>
                      <a:moveTo>
                        <a:pt x="118" y="65"/>
                      </a:moveTo>
                      <a:lnTo>
                        <a:pt x="139" y="65"/>
                      </a:lnTo>
                      <a:lnTo>
                        <a:pt x="139" y="86"/>
                      </a:lnTo>
                      <a:lnTo>
                        <a:pt x="118" y="86"/>
                      </a:lnTo>
                      <a:lnTo>
                        <a:pt x="118" y="65"/>
                      </a:lnTo>
                      <a:close/>
                      <a:moveTo>
                        <a:pt x="21" y="129"/>
                      </a:moveTo>
                      <a:lnTo>
                        <a:pt x="43" y="129"/>
                      </a:lnTo>
                      <a:lnTo>
                        <a:pt x="43" y="150"/>
                      </a:lnTo>
                      <a:lnTo>
                        <a:pt x="21" y="150"/>
                      </a:lnTo>
                      <a:lnTo>
                        <a:pt x="21" y="129"/>
                      </a:lnTo>
                      <a:close/>
                      <a:moveTo>
                        <a:pt x="54" y="129"/>
                      </a:moveTo>
                      <a:lnTo>
                        <a:pt x="75" y="129"/>
                      </a:lnTo>
                      <a:lnTo>
                        <a:pt x="75" y="150"/>
                      </a:lnTo>
                      <a:lnTo>
                        <a:pt x="54" y="150"/>
                      </a:lnTo>
                      <a:lnTo>
                        <a:pt x="54" y="129"/>
                      </a:lnTo>
                      <a:close/>
                      <a:moveTo>
                        <a:pt x="87" y="129"/>
                      </a:moveTo>
                      <a:lnTo>
                        <a:pt x="108" y="129"/>
                      </a:lnTo>
                      <a:lnTo>
                        <a:pt x="108" y="150"/>
                      </a:lnTo>
                      <a:lnTo>
                        <a:pt x="87" y="150"/>
                      </a:lnTo>
                      <a:lnTo>
                        <a:pt x="87" y="129"/>
                      </a:lnTo>
                      <a:close/>
                      <a:moveTo>
                        <a:pt x="54" y="96"/>
                      </a:moveTo>
                      <a:lnTo>
                        <a:pt x="75" y="96"/>
                      </a:lnTo>
                      <a:lnTo>
                        <a:pt x="75" y="117"/>
                      </a:lnTo>
                      <a:lnTo>
                        <a:pt x="54" y="117"/>
                      </a:lnTo>
                      <a:lnTo>
                        <a:pt x="54" y="96"/>
                      </a:lnTo>
                      <a:close/>
                      <a:moveTo>
                        <a:pt x="87" y="96"/>
                      </a:moveTo>
                      <a:lnTo>
                        <a:pt x="108" y="96"/>
                      </a:lnTo>
                      <a:lnTo>
                        <a:pt x="108" y="117"/>
                      </a:lnTo>
                      <a:lnTo>
                        <a:pt x="87" y="117"/>
                      </a:lnTo>
                      <a:lnTo>
                        <a:pt x="87" y="96"/>
                      </a:lnTo>
                      <a:close/>
                      <a:moveTo>
                        <a:pt x="118" y="96"/>
                      </a:moveTo>
                      <a:lnTo>
                        <a:pt x="139" y="96"/>
                      </a:lnTo>
                      <a:lnTo>
                        <a:pt x="139" y="117"/>
                      </a:lnTo>
                      <a:lnTo>
                        <a:pt x="118" y="117"/>
                      </a:lnTo>
                      <a:lnTo>
                        <a:pt x="118" y="96"/>
                      </a:lnTo>
                      <a:close/>
                      <a:moveTo>
                        <a:pt x="21" y="96"/>
                      </a:moveTo>
                      <a:lnTo>
                        <a:pt x="43" y="96"/>
                      </a:lnTo>
                      <a:lnTo>
                        <a:pt x="43" y="117"/>
                      </a:lnTo>
                      <a:lnTo>
                        <a:pt x="21" y="117"/>
                      </a:lnTo>
                      <a:lnTo>
                        <a:pt x="21" y="96"/>
                      </a:lnTo>
                      <a:close/>
                      <a:moveTo>
                        <a:pt x="139" y="0"/>
                      </a:moveTo>
                      <a:lnTo>
                        <a:pt x="139" y="11"/>
                      </a:lnTo>
                      <a:lnTo>
                        <a:pt x="118" y="11"/>
                      </a:lnTo>
                      <a:lnTo>
                        <a:pt x="118" y="0"/>
                      </a:lnTo>
                      <a:lnTo>
                        <a:pt x="43" y="0"/>
                      </a:lnTo>
                      <a:lnTo>
                        <a:pt x="43" y="11"/>
                      </a:lnTo>
                      <a:lnTo>
                        <a:pt x="21" y="11"/>
                      </a:lnTo>
                      <a:lnTo>
                        <a:pt x="21" y="0"/>
                      </a:lnTo>
                      <a:lnTo>
                        <a:pt x="0" y="0"/>
                      </a:lnTo>
                      <a:lnTo>
                        <a:pt x="0" y="171"/>
                      </a:lnTo>
                      <a:lnTo>
                        <a:pt x="162" y="171"/>
                      </a:lnTo>
                      <a:lnTo>
                        <a:pt x="162" y="0"/>
                      </a:lnTo>
                      <a:lnTo>
                        <a:pt x="139" y="0"/>
                      </a:lnTo>
                      <a:close/>
                      <a:moveTo>
                        <a:pt x="150" y="161"/>
                      </a:moveTo>
                      <a:lnTo>
                        <a:pt x="11" y="161"/>
                      </a:lnTo>
                      <a:lnTo>
                        <a:pt x="11" y="44"/>
                      </a:lnTo>
                      <a:lnTo>
                        <a:pt x="150" y="44"/>
                      </a:lnTo>
                      <a:lnTo>
                        <a:pt x="150" y="16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3" name="iṧlïďé">
                  <a:extLst>
                    <a:ext uri="{FF2B5EF4-FFF2-40B4-BE49-F238E27FC236}">
                      <a16:creationId xmlns:a16="http://schemas.microsoft.com/office/drawing/2014/main" id="{90059361-A306-4CDA-A4CB-9B2F77D8F04D}"/>
                    </a:ext>
                  </a:extLst>
                </p:cNvPr>
                <p:cNvSpPr/>
                <p:nvPr/>
              </p:nvSpPr>
              <p:spPr bwMode="auto">
                <a:xfrm>
                  <a:off x="10025786" y="3945601"/>
                  <a:ext cx="268155" cy="268153"/>
                </a:xfrm>
                <a:custGeom>
                  <a:avLst/>
                  <a:gdLst>
                    <a:gd name="T0" fmla="*/ 42 w 84"/>
                    <a:gd name="T1" fmla="*/ 0 h 84"/>
                    <a:gd name="T2" fmla="*/ 0 w 84"/>
                    <a:gd name="T3" fmla="*/ 42 h 84"/>
                    <a:gd name="T4" fmla="*/ 42 w 84"/>
                    <a:gd name="T5" fmla="*/ 84 h 84"/>
                    <a:gd name="T6" fmla="*/ 84 w 84"/>
                    <a:gd name="T7" fmla="*/ 42 h 84"/>
                    <a:gd name="T8" fmla="*/ 42 w 84"/>
                    <a:gd name="T9" fmla="*/ 0 h 84"/>
                    <a:gd name="T10" fmla="*/ 42 w 84"/>
                    <a:gd name="T11" fmla="*/ 76 h 84"/>
                    <a:gd name="T12" fmla="*/ 8 w 84"/>
                    <a:gd name="T13" fmla="*/ 42 h 84"/>
                    <a:gd name="T14" fmla="*/ 42 w 84"/>
                    <a:gd name="T15" fmla="*/ 8 h 84"/>
                    <a:gd name="T16" fmla="*/ 76 w 84"/>
                    <a:gd name="T17" fmla="*/ 42 h 84"/>
                    <a:gd name="T18" fmla="*/ 42 w 84"/>
                    <a:gd name="T19" fmla="*/ 76 h 84"/>
                    <a:gd name="T20" fmla="*/ 26 w 84"/>
                    <a:gd name="T21" fmla="*/ 26 h 84"/>
                    <a:gd name="T22" fmla="*/ 58 w 84"/>
                    <a:gd name="T23" fmla="*/ 26 h 84"/>
                    <a:gd name="T24" fmla="*/ 58 w 84"/>
                    <a:gd name="T25" fmla="*/ 58 h 84"/>
                    <a:gd name="T26" fmla="*/ 26 w 84"/>
                    <a:gd name="T27" fmla="*/ 58 h 84"/>
                    <a:gd name="T28" fmla="*/ 26 w 84"/>
                    <a:gd name="T29" fmla="*/ 26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4" h="84">
                      <a:moveTo>
                        <a:pt x="42" y="0"/>
                      </a:moveTo>
                      <a:cubicBezTo>
                        <a:pt x="19" y="0"/>
                        <a:pt x="0" y="19"/>
                        <a:pt x="0" y="42"/>
                      </a:cubicBezTo>
                      <a:cubicBezTo>
                        <a:pt x="0" y="65"/>
                        <a:pt x="19" y="84"/>
                        <a:pt x="42" y="84"/>
                      </a:cubicBezTo>
                      <a:cubicBezTo>
                        <a:pt x="65" y="84"/>
                        <a:pt x="84" y="65"/>
                        <a:pt x="84" y="42"/>
                      </a:cubicBezTo>
                      <a:cubicBezTo>
                        <a:pt x="84" y="19"/>
                        <a:pt x="65" y="0"/>
                        <a:pt x="42" y="0"/>
                      </a:cubicBezTo>
                      <a:close/>
                      <a:moveTo>
                        <a:pt x="42" y="76"/>
                      </a:moveTo>
                      <a:cubicBezTo>
                        <a:pt x="23" y="76"/>
                        <a:pt x="8" y="61"/>
                        <a:pt x="8" y="42"/>
                      </a:cubicBezTo>
                      <a:cubicBezTo>
                        <a:pt x="8" y="23"/>
                        <a:pt x="23" y="8"/>
                        <a:pt x="42" y="8"/>
                      </a:cubicBezTo>
                      <a:cubicBezTo>
                        <a:pt x="61" y="8"/>
                        <a:pt x="76" y="23"/>
                        <a:pt x="76" y="42"/>
                      </a:cubicBezTo>
                      <a:cubicBezTo>
                        <a:pt x="76" y="61"/>
                        <a:pt x="61" y="76"/>
                        <a:pt x="42" y="76"/>
                      </a:cubicBezTo>
                      <a:close/>
                      <a:moveTo>
                        <a:pt x="26" y="26"/>
                      </a:move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58"/>
                        <a:pt x="58" y="58"/>
                        <a:pt x="58" y="58"/>
                      </a:cubicBezTo>
                      <a:cubicBezTo>
                        <a:pt x="26" y="58"/>
                        <a:pt x="26" y="58"/>
                        <a:pt x="26" y="58"/>
                      </a:cubicBezTo>
                      <a:lnTo>
                        <a:pt x="26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4" name="îṩḷïdé">
                  <a:extLst>
                    <a:ext uri="{FF2B5EF4-FFF2-40B4-BE49-F238E27FC236}">
                      <a16:creationId xmlns:a16="http://schemas.microsoft.com/office/drawing/2014/main" id="{377F0F50-8A37-4A9C-BDAC-6FC9C0D4B75D}"/>
                    </a:ext>
                  </a:extLst>
                </p:cNvPr>
                <p:cNvSpPr/>
                <p:nvPr/>
              </p:nvSpPr>
              <p:spPr bwMode="auto">
                <a:xfrm>
                  <a:off x="9634320" y="3906455"/>
                  <a:ext cx="467802" cy="467801"/>
                </a:xfrm>
                <a:custGeom>
                  <a:avLst/>
                  <a:gdLst>
                    <a:gd name="T0" fmla="*/ 140 w 146"/>
                    <a:gd name="T1" fmla="*/ 123 h 146"/>
                    <a:gd name="T2" fmla="*/ 106 w 146"/>
                    <a:gd name="T3" fmla="*/ 94 h 146"/>
                    <a:gd name="T4" fmla="*/ 96 w 146"/>
                    <a:gd name="T5" fmla="*/ 89 h 146"/>
                    <a:gd name="T6" fmla="*/ 109 w 146"/>
                    <a:gd name="T7" fmla="*/ 54 h 146"/>
                    <a:gd name="T8" fmla="*/ 54 w 146"/>
                    <a:gd name="T9" fmla="*/ 0 h 146"/>
                    <a:gd name="T10" fmla="*/ 0 w 146"/>
                    <a:gd name="T11" fmla="*/ 54 h 146"/>
                    <a:gd name="T12" fmla="*/ 54 w 146"/>
                    <a:gd name="T13" fmla="*/ 108 h 146"/>
                    <a:gd name="T14" fmla="*/ 90 w 146"/>
                    <a:gd name="T15" fmla="*/ 95 h 146"/>
                    <a:gd name="T16" fmla="*/ 94 w 146"/>
                    <a:gd name="T17" fmla="*/ 106 h 146"/>
                    <a:gd name="T18" fmla="*/ 123 w 146"/>
                    <a:gd name="T19" fmla="*/ 140 h 146"/>
                    <a:gd name="T20" fmla="*/ 141 w 146"/>
                    <a:gd name="T21" fmla="*/ 141 h 146"/>
                    <a:gd name="T22" fmla="*/ 140 w 146"/>
                    <a:gd name="T23" fmla="*/ 123 h 146"/>
                    <a:gd name="T24" fmla="*/ 54 w 146"/>
                    <a:gd name="T25" fmla="*/ 90 h 146"/>
                    <a:gd name="T26" fmla="*/ 18 w 146"/>
                    <a:gd name="T27" fmla="*/ 54 h 146"/>
                    <a:gd name="T28" fmla="*/ 54 w 146"/>
                    <a:gd name="T29" fmla="*/ 18 h 146"/>
                    <a:gd name="T30" fmla="*/ 91 w 146"/>
                    <a:gd name="T31" fmla="*/ 54 h 146"/>
                    <a:gd name="T32" fmla="*/ 54 w 146"/>
                    <a:gd name="T33" fmla="*/ 90 h 146"/>
                    <a:gd name="T34" fmla="*/ 63 w 146"/>
                    <a:gd name="T35" fmla="*/ 27 h 146"/>
                    <a:gd name="T36" fmla="*/ 45 w 146"/>
                    <a:gd name="T37" fmla="*/ 27 h 146"/>
                    <a:gd name="T38" fmla="*/ 45 w 146"/>
                    <a:gd name="T39" fmla="*/ 45 h 146"/>
                    <a:gd name="T40" fmla="*/ 27 w 146"/>
                    <a:gd name="T41" fmla="*/ 45 h 146"/>
                    <a:gd name="T42" fmla="*/ 27 w 146"/>
                    <a:gd name="T43" fmla="*/ 63 h 146"/>
                    <a:gd name="T44" fmla="*/ 45 w 146"/>
                    <a:gd name="T45" fmla="*/ 63 h 146"/>
                    <a:gd name="T46" fmla="*/ 45 w 146"/>
                    <a:gd name="T47" fmla="*/ 81 h 146"/>
                    <a:gd name="T48" fmla="*/ 63 w 146"/>
                    <a:gd name="T49" fmla="*/ 81 h 146"/>
                    <a:gd name="T50" fmla="*/ 63 w 146"/>
                    <a:gd name="T51" fmla="*/ 63 h 146"/>
                    <a:gd name="T52" fmla="*/ 81 w 146"/>
                    <a:gd name="T53" fmla="*/ 63 h 146"/>
                    <a:gd name="T54" fmla="*/ 81 w 146"/>
                    <a:gd name="T55" fmla="*/ 45 h 146"/>
                    <a:gd name="T56" fmla="*/ 63 w 146"/>
                    <a:gd name="T57" fmla="*/ 45 h 146"/>
                    <a:gd name="T58" fmla="*/ 63 w 146"/>
                    <a:gd name="T59" fmla="*/ 27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46" h="146">
                      <a:moveTo>
                        <a:pt x="140" y="123"/>
                      </a:moveTo>
                      <a:cubicBezTo>
                        <a:pt x="106" y="94"/>
                        <a:pt x="106" y="94"/>
                        <a:pt x="106" y="94"/>
                      </a:cubicBezTo>
                      <a:cubicBezTo>
                        <a:pt x="103" y="91"/>
                        <a:pt x="99" y="89"/>
                        <a:pt x="96" y="89"/>
                      </a:cubicBezTo>
                      <a:cubicBezTo>
                        <a:pt x="104" y="80"/>
                        <a:pt x="109" y="67"/>
                        <a:pt x="109" y="54"/>
                      </a:cubicBezTo>
                      <a:cubicBezTo>
                        <a:pt x="109" y="24"/>
                        <a:pt x="84" y="0"/>
                        <a:pt x="54" y="0"/>
                      </a:cubicBezTo>
                      <a:cubicBezTo>
                        <a:pt x="24" y="0"/>
                        <a:pt x="0" y="24"/>
                        <a:pt x="0" y="54"/>
                      </a:cubicBezTo>
                      <a:cubicBezTo>
                        <a:pt x="0" y="84"/>
                        <a:pt x="24" y="108"/>
                        <a:pt x="54" y="108"/>
                      </a:cubicBezTo>
                      <a:cubicBezTo>
                        <a:pt x="68" y="108"/>
                        <a:pt x="80" y="103"/>
                        <a:pt x="90" y="95"/>
                      </a:cubicBezTo>
                      <a:cubicBezTo>
                        <a:pt x="89" y="98"/>
                        <a:pt x="91" y="102"/>
                        <a:pt x="94" y="106"/>
                      </a:cubicBezTo>
                      <a:cubicBezTo>
                        <a:pt x="123" y="140"/>
                        <a:pt x="123" y="140"/>
                        <a:pt x="123" y="140"/>
                      </a:cubicBezTo>
                      <a:cubicBezTo>
                        <a:pt x="128" y="146"/>
                        <a:pt x="136" y="146"/>
                        <a:pt x="141" y="141"/>
                      </a:cubicBezTo>
                      <a:cubicBezTo>
                        <a:pt x="146" y="136"/>
                        <a:pt x="146" y="128"/>
                        <a:pt x="140" y="123"/>
                      </a:cubicBezTo>
                      <a:close/>
                      <a:moveTo>
                        <a:pt x="54" y="90"/>
                      </a:moveTo>
                      <a:cubicBezTo>
                        <a:pt x="34" y="90"/>
                        <a:pt x="18" y="74"/>
                        <a:pt x="18" y="54"/>
                      </a:cubicBezTo>
                      <a:cubicBezTo>
                        <a:pt x="18" y="34"/>
                        <a:pt x="34" y="18"/>
                        <a:pt x="54" y="18"/>
                      </a:cubicBezTo>
                      <a:cubicBezTo>
                        <a:pt x="74" y="18"/>
                        <a:pt x="91" y="34"/>
                        <a:pt x="91" y="54"/>
                      </a:cubicBezTo>
                      <a:cubicBezTo>
                        <a:pt x="91" y="74"/>
                        <a:pt x="74" y="90"/>
                        <a:pt x="54" y="90"/>
                      </a:cubicBezTo>
                      <a:close/>
                      <a:moveTo>
                        <a:pt x="63" y="27"/>
                      </a:moveTo>
                      <a:cubicBezTo>
                        <a:pt x="45" y="27"/>
                        <a:pt x="45" y="27"/>
                        <a:pt x="45" y="27"/>
                      </a:cubicBezTo>
                      <a:cubicBezTo>
                        <a:pt x="45" y="45"/>
                        <a:pt x="45" y="45"/>
                        <a:pt x="45" y="45"/>
                      </a:cubicBezTo>
                      <a:cubicBezTo>
                        <a:pt x="27" y="45"/>
                        <a:pt x="27" y="45"/>
                        <a:pt x="27" y="45"/>
                      </a:cubicBezTo>
                      <a:cubicBezTo>
                        <a:pt x="27" y="63"/>
                        <a:pt x="27" y="63"/>
                        <a:pt x="27" y="63"/>
                      </a:cubicBezTo>
                      <a:cubicBezTo>
                        <a:pt x="45" y="63"/>
                        <a:pt x="45" y="63"/>
                        <a:pt x="45" y="63"/>
                      </a:cubicBezTo>
                      <a:cubicBezTo>
                        <a:pt x="45" y="81"/>
                        <a:pt x="45" y="81"/>
                        <a:pt x="45" y="81"/>
                      </a:cubicBezTo>
                      <a:cubicBezTo>
                        <a:pt x="63" y="81"/>
                        <a:pt x="63" y="81"/>
                        <a:pt x="63" y="81"/>
                      </a:cubicBezTo>
                      <a:cubicBezTo>
                        <a:pt x="63" y="63"/>
                        <a:pt x="63" y="63"/>
                        <a:pt x="63" y="63"/>
                      </a:cubicBezTo>
                      <a:cubicBezTo>
                        <a:pt x="81" y="63"/>
                        <a:pt x="81" y="63"/>
                        <a:pt x="81" y="63"/>
                      </a:cubicBezTo>
                      <a:cubicBezTo>
                        <a:pt x="81" y="45"/>
                        <a:pt x="81" y="45"/>
                        <a:pt x="81" y="45"/>
                      </a:cubicBezTo>
                      <a:cubicBezTo>
                        <a:pt x="63" y="45"/>
                        <a:pt x="63" y="45"/>
                        <a:pt x="63" y="45"/>
                      </a:cubicBezTo>
                      <a:lnTo>
                        <a:pt x="63" y="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5" name="íşḻïḓè">
                  <a:extLst>
                    <a:ext uri="{FF2B5EF4-FFF2-40B4-BE49-F238E27FC236}">
                      <a16:creationId xmlns:a16="http://schemas.microsoft.com/office/drawing/2014/main" id="{D7A8E165-8E4B-4886-B5A4-1B12A0021610}"/>
                    </a:ext>
                  </a:extLst>
                </p:cNvPr>
                <p:cNvSpPr/>
                <p:nvPr/>
              </p:nvSpPr>
              <p:spPr bwMode="auto">
                <a:xfrm>
                  <a:off x="10248921" y="4744191"/>
                  <a:ext cx="272069" cy="275983"/>
                </a:xfrm>
                <a:custGeom>
                  <a:avLst/>
                  <a:gdLst>
                    <a:gd name="T0" fmla="*/ 16 w 85"/>
                    <a:gd name="T1" fmla="*/ 49 h 86"/>
                    <a:gd name="T2" fmla="*/ 16 w 85"/>
                    <a:gd name="T3" fmla="*/ 86 h 86"/>
                    <a:gd name="T4" fmla="*/ 18 w 85"/>
                    <a:gd name="T5" fmla="*/ 86 h 86"/>
                    <a:gd name="T6" fmla="*/ 21 w 85"/>
                    <a:gd name="T7" fmla="*/ 86 h 86"/>
                    <a:gd name="T8" fmla="*/ 21 w 85"/>
                    <a:gd name="T9" fmla="*/ 49 h 86"/>
                    <a:gd name="T10" fmla="*/ 18 w 85"/>
                    <a:gd name="T11" fmla="*/ 49 h 86"/>
                    <a:gd name="T12" fmla="*/ 16 w 85"/>
                    <a:gd name="T13" fmla="*/ 49 h 86"/>
                    <a:gd name="T14" fmla="*/ 64 w 85"/>
                    <a:gd name="T15" fmla="*/ 49 h 86"/>
                    <a:gd name="T16" fmla="*/ 64 w 85"/>
                    <a:gd name="T17" fmla="*/ 86 h 86"/>
                    <a:gd name="T18" fmla="*/ 67 w 85"/>
                    <a:gd name="T19" fmla="*/ 86 h 86"/>
                    <a:gd name="T20" fmla="*/ 69 w 85"/>
                    <a:gd name="T21" fmla="*/ 86 h 86"/>
                    <a:gd name="T22" fmla="*/ 69 w 85"/>
                    <a:gd name="T23" fmla="*/ 49 h 86"/>
                    <a:gd name="T24" fmla="*/ 67 w 85"/>
                    <a:gd name="T25" fmla="*/ 49 h 86"/>
                    <a:gd name="T26" fmla="*/ 64 w 85"/>
                    <a:gd name="T27" fmla="*/ 49 h 86"/>
                    <a:gd name="T28" fmla="*/ 85 w 85"/>
                    <a:gd name="T29" fmla="*/ 43 h 86"/>
                    <a:gd name="T30" fmla="*/ 42 w 85"/>
                    <a:gd name="T31" fmla="*/ 0 h 86"/>
                    <a:gd name="T32" fmla="*/ 0 w 85"/>
                    <a:gd name="T33" fmla="*/ 43 h 86"/>
                    <a:gd name="T34" fmla="*/ 2 w 85"/>
                    <a:gd name="T35" fmla="*/ 58 h 86"/>
                    <a:gd name="T36" fmla="*/ 0 w 85"/>
                    <a:gd name="T37" fmla="*/ 67 h 86"/>
                    <a:gd name="T38" fmla="*/ 10 w 85"/>
                    <a:gd name="T39" fmla="*/ 84 h 86"/>
                    <a:gd name="T40" fmla="*/ 10 w 85"/>
                    <a:gd name="T41" fmla="*/ 51 h 86"/>
                    <a:gd name="T42" fmla="*/ 6 w 85"/>
                    <a:gd name="T43" fmla="*/ 54 h 86"/>
                    <a:gd name="T44" fmla="*/ 5 w 85"/>
                    <a:gd name="T45" fmla="*/ 46 h 86"/>
                    <a:gd name="T46" fmla="*/ 42 w 85"/>
                    <a:gd name="T47" fmla="*/ 8 h 86"/>
                    <a:gd name="T48" fmla="*/ 80 w 85"/>
                    <a:gd name="T49" fmla="*/ 46 h 86"/>
                    <a:gd name="T50" fmla="*/ 79 w 85"/>
                    <a:gd name="T51" fmla="*/ 54 h 86"/>
                    <a:gd name="T52" fmla="*/ 75 w 85"/>
                    <a:gd name="T53" fmla="*/ 51 h 86"/>
                    <a:gd name="T54" fmla="*/ 75 w 85"/>
                    <a:gd name="T55" fmla="*/ 84 h 86"/>
                    <a:gd name="T56" fmla="*/ 85 w 85"/>
                    <a:gd name="T57" fmla="*/ 67 h 86"/>
                    <a:gd name="T58" fmla="*/ 83 w 85"/>
                    <a:gd name="T59" fmla="*/ 58 h 86"/>
                    <a:gd name="T60" fmla="*/ 85 w 85"/>
                    <a:gd name="T61" fmla="*/ 43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5" h="86">
                      <a:moveTo>
                        <a:pt x="16" y="49"/>
                      </a:moveTo>
                      <a:cubicBezTo>
                        <a:pt x="16" y="86"/>
                        <a:pt x="16" y="86"/>
                        <a:pt x="16" y="86"/>
                      </a:cubicBezTo>
                      <a:cubicBezTo>
                        <a:pt x="17" y="86"/>
                        <a:pt x="17" y="86"/>
                        <a:pt x="18" y="86"/>
                      </a:cubicBezTo>
                      <a:cubicBezTo>
                        <a:pt x="21" y="86"/>
                        <a:pt x="21" y="86"/>
                        <a:pt x="21" y="86"/>
                      </a:cubicBezTo>
                      <a:cubicBezTo>
                        <a:pt x="21" y="49"/>
                        <a:pt x="21" y="49"/>
                        <a:pt x="21" y="49"/>
                      </a:cubicBezTo>
                      <a:cubicBezTo>
                        <a:pt x="18" y="49"/>
                        <a:pt x="18" y="49"/>
                        <a:pt x="18" y="49"/>
                      </a:cubicBezTo>
                      <a:cubicBezTo>
                        <a:pt x="17" y="49"/>
                        <a:pt x="17" y="49"/>
                        <a:pt x="16" y="49"/>
                      </a:cubicBezTo>
                      <a:close/>
                      <a:moveTo>
                        <a:pt x="64" y="49"/>
                      </a:moveTo>
                      <a:cubicBezTo>
                        <a:pt x="64" y="86"/>
                        <a:pt x="64" y="86"/>
                        <a:pt x="64" y="86"/>
                      </a:cubicBezTo>
                      <a:cubicBezTo>
                        <a:pt x="67" y="86"/>
                        <a:pt x="67" y="86"/>
                        <a:pt x="67" y="86"/>
                      </a:cubicBezTo>
                      <a:cubicBezTo>
                        <a:pt x="68" y="86"/>
                        <a:pt x="68" y="86"/>
                        <a:pt x="69" y="86"/>
                      </a:cubicBezTo>
                      <a:cubicBezTo>
                        <a:pt x="69" y="49"/>
                        <a:pt x="69" y="49"/>
                        <a:pt x="69" y="49"/>
                      </a:cubicBezTo>
                      <a:cubicBezTo>
                        <a:pt x="68" y="49"/>
                        <a:pt x="68" y="49"/>
                        <a:pt x="67" y="49"/>
                      </a:cubicBezTo>
                      <a:lnTo>
                        <a:pt x="64" y="49"/>
                      </a:lnTo>
                      <a:close/>
                      <a:moveTo>
                        <a:pt x="85" y="43"/>
                      </a:moveTo>
                      <a:cubicBezTo>
                        <a:pt x="85" y="20"/>
                        <a:pt x="66" y="0"/>
                        <a:pt x="42" y="0"/>
                      </a:cubicBezTo>
                      <a:cubicBezTo>
                        <a:pt x="19" y="0"/>
                        <a:pt x="0" y="20"/>
                        <a:pt x="0" y="43"/>
                      </a:cubicBezTo>
                      <a:cubicBezTo>
                        <a:pt x="0" y="48"/>
                        <a:pt x="0" y="53"/>
                        <a:pt x="2" y="58"/>
                      </a:cubicBezTo>
                      <a:cubicBezTo>
                        <a:pt x="0" y="61"/>
                        <a:pt x="0" y="64"/>
                        <a:pt x="0" y="67"/>
                      </a:cubicBezTo>
                      <a:cubicBezTo>
                        <a:pt x="0" y="75"/>
                        <a:pt x="4" y="81"/>
                        <a:pt x="10" y="84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9" y="51"/>
                        <a:pt x="7" y="52"/>
                        <a:pt x="6" y="54"/>
                      </a:cubicBezTo>
                      <a:cubicBezTo>
                        <a:pt x="5" y="51"/>
                        <a:pt x="5" y="49"/>
                        <a:pt x="5" y="46"/>
                      </a:cubicBezTo>
                      <a:cubicBezTo>
                        <a:pt x="5" y="25"/>
                        <a:pt x="22" y="8"/>
                        <a:pt x="42" y="8"/>
                      </a:cubicBezTo>
                      <a:cubicBezTo>
                        <a:pt x="63" y="8"/>
                        <a:pt x="80" y="25"/>
                        <a:pt x="80" y="46"/>
                      </a:cubicBezTo>
                      <a:cubicBezTo>
                        <a:pt x="80" y="49"/>
                        <a:pt x="80" y="51"/>
                        <a:pt x="79" y="54"/>
                      </a:cubicBezTo>
                      <a:cubicBezTo>
                        <a:pt x="78" y="52"/>
                        <a:pt x="76" y="51"/>
                        <a:pt x="75" y="51"/>
                      </a:cubicBezTo>
                      <a:cubicBezTo>
                        <a:pt x="75" y="84"/>
                        <a:pt x="75" y="84"/>
                        <a:pt x="75" y="84"/>
                      </a:cubicBezTo>
                      <a:cubicBezTo>
                        <a:pt x="81" y="81"/>
                        <a:pt x="85" y="75"/>
                        <a:pt x="85" y="67"/>
                      </a:cubicBezTo>
                      <a:cubicBezTo>
                        <a:pt x="85" y="64"/>
                        <a:pt x="84" y="61"/>
                        <a:pt x="83" y="58"/>
                      </a:cubicBezTo>
                      <a:cubicBezTo>
                        <a:pt x="85" y="53"/>
                        <a:pt x="85" y="48"/>
                        <a:pt x="85" y="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6" name="ïṧļîḋê">
                  <a:extLst>
                    <a:ext uri="{FF2B5EF4-FFF2-40B4-BE49-F238E27FC236}">
                      <a16:creationId xmlns:a16="http://schemas.microsoft.com/office/drawing/2014/main" id="{FCD1368A-59E2-4620-B497-684210D64E1B}"/>
                    </a:ext>
                  </a:extLst>
                </p:cNvPr>
                <p:cNvSpPr/>
                <p:nvPr/>
              </p:nvSpPr>
              <p:spPr bwMode="auto">
                <a:xfrm>
                  <a:off x="9835925" y="4409487"/>
                  <a:ext cx="332746" cy="330788"/>
                </a:xfrm>
                <a:custGeom>
                  <a:avLst/>
                  <a:gdLst>
                    <a:gd name="T0" fmla="*/ 52 w 104"/>
                    <a:gd name="T1" fmla="*/ 0 h 104"/>
                    <a:gd name="T2" fmla="*/ 0 w 104"/>
                    <a:gd name="T3" fmla="*/ 52 h 104"/>
                    <a:gd name="T4" fmla="*/ 52 w 104"/>
                    <a:gd name="T5" fmla="*/ 104 h 104"/>
                    <a:gd name="T6" fmla="*/ 104 w 104"/>
                    <a:gd name="T7" fmla="*/ 52 h 104"/>
                    <a:gd name="T8" fmla="*/ 52 w 104"/>
                    <a:gd name="T9" fmla="*/ 0 h 104"/>
                    <a:gd name="T10" fmla="*/ 32 w 104"/>
                    <a:gd name="T11" fmla="*/ 52 h 104"/>
                    <a:gd name="T12" fmla="*/ 52 w 104"/>
                    <a:gd name="T13" fmla="*/ 32 h 104"/>
                    <a:gd name="T14" fmla="*/ 72 w 104"/>
                    <a:gd name="T15" fmla="*/ 52 h 104"/>
                    <a:gd name="T16" fmla="*/ 52 w 104"/>
                    <a:gd name="T17" fmla="*/ 71 h 104"/>
                    <a:gd name="T18" fmla="*/ 32 w 104"/>
                    <a:gd name="T19" fmla="*/ 52 h 104"/>
                    <a:gd name="T20" fmla="*/ 94 w 104"/>
                    <a:gd name="T21" fmla="*/ 69 h 104"/>
                    <a:gd name="T22" fmla="*/ 94 w 104"/>
                    <a:gd name="T23" fmla="*/ 69 h 104"/>
                    <a:gd name="T24" fmla="*/ 76 w 104"/>
                    <a:gd name="T25" fmla="*/ 62 h 104"/>
                    <a:gd name="T26" fmla="*/ 78 w 104"/>
                    <a:gd name="T27" fmla="*/ 52 h 104"/>
                    <a:gd name="T28" fmla="*/ 76 w 104"/>
                    <a:gd name="T29" fmla="*/ 42 h 104"/>
                    <a:gd name="T30" fmla="*/ 89 w 104"/>
                    <a:gd name="T31" fmla="*/ 37 h 104"/>
                    <a:gd name="T32" fmla="*/ 94 w 104"/>
                    <a:gd name="T33" fmla="*/ 34 h 104"/>
                    <a:gd name="T34" fmla="*/ 98 w 104"/>
                    <a:gd name="T35" fmla="*/ 52 h 104"/>
                    <a:gd name="T36" fmla="*/ 94 w 104"/>
                    <a:gd name="T37" fmla="*/ 69 h 104"/>
                    <a:gd name="T38" fmla="*/ 69 w 104"/>
                    <a:gd name="T39" fmla="*/ 10 h 104"/>
                    <a:gd name="T40" fmla="*/ 69 w 104"/>
                    <a:gd name="T41" fmla="*/ 10 h 104"/>
                    <a:gd name="T42" fmla="*/ 69 w 104"/>
                    <a:gd name="T43" fmla="*/ 10 h 104"/>
                    <a:gd name="T44" fmla="*/ 62 w 104"/>
                    <a:gd name="T45" fmla="*/ 28 h 104"/>
                    <a:gd name="T46" fmla="*/ 52 w 104"/>
                    <a:gd name="T47" fmla="*/ 26 h 104"/>
                    <a:gd name="T48" fmla="*/ 42 w 104"/>
                    <a:gd name="T49" fmla="*/ 28 h 104"/>
                    <a:gd name="T50" fmla="*/ 38 w 104"/>
                    <a:gd name="T51" fmla="*/ 19 h 104"/>
                    <a:gd name="T52" fmla="*/ 35 w 104"/>
                    <a:gd name="T53" fmla="*/ 10 h 104"/>
                    <a:gd name="T54" fmla="*/ 52 w 104"/>
                    <a:gd name="T55" fmla="*/ 6 h 104"/>
                    <a:gd name="T56" fmla="*/ 69 w 104"/>
                    <a:gd name="T57" fmla="*/ 10 h 104"/>
                    <a:gd name="T58" fmla="*/ 10 w 104"/>
                    <a:gd name="T59" fmla="*/ 34 h 104"/>
                    <a:gd name="T60" fmla="*/ 19 w 104"/>
                    <a:gd name="T61" fmla="*/ 38 h 104"/>
                    <a:gd name="T62" fmla="*/ 28 w 104"/>
                    <a:gd name="T63" fmla="*/ 42 h 104"/>
                    <a:gd name="T64" fmla="*/ 26 w 104"/>
                    <a:gd name="T65" fmla="*/ 52 h 104"/>
                    <a:gd name="T66" fmla="*/ 28 w 104"/>
                    <a:gd name="T67" fmla="*/ 62 h 104"/>
                    <a:gd name="T68" fmla="*/ 10 w 104"/>
                    <a:gd name="T69" fmla="*/ 69 h 104"/>
                    <a:gd name="T70" fmla="*/ 6 w 104"/>
                    <a:gd name="T71" fmla="*/ 52 h 104"/>
                    <a:gd name="T72" fmla="*/ 10 w 104"/>
                    <a:gd name="T73" fmla="*/ 34 h 104"/>
                    <a:gd name="T74" fmla="*/ 35 w 104"/>
                    <a:gd name="T75" fmla="*/ 94 h 104"/>
                    <a:gd name="T76" fmla="*/ 37 w 104"/>
                    <a:gd name="T77" fmla="*/ 88 h 104"/>
                    <a:gd name="T78" fmla="*/ 42 w 104"/>
                    <a:gd name="T79" fmla="*/ 76 h 104"/>
                    <a:gd name="T80" fmla="*/ 52 w 104"/>
                    <a:gd name="T81" fmla="*/ 78 h 104"/>
                    <a:gd name="T82" fmla="*/ 62 w 104"/>
                    <a:gd name="T83" fmla="*/ 76 h 104"/>
                    <a:gd name="T84" fmla="*/ 69 w 104"/>
                    <a:gd name="T85" fmla="*/ 94 h 104"/>
                    <a:gd name="T86" fmla="*/ 69 w 104"/>
                    <a:gd name="T87" fmla="*/ 94 h 104"/>
                    <a:gd name="T88" fmla="*/ 69 w 104"/>
                    <a:gd name="T89" fmla="*/ 94 h 104"/>
                    <a:gd name="T90" fmla="*/ 52 w 104"/>
                    <a:gd name="T91" fmla="*/ 97 h 104"/>
                    <a:gd name="T92" fmla="*/ 35 w 104"/>
                    <a:gd name="T93" fmla="*/ 9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04" h="104">
                      <a:moveTo>
                        <a:pt x="52" y="0"/>
                      </a:moveTo>
                      <a:cubicBezTo>
                        <a:pt x="23" y="0"/>
                        <a:pt x="0" y="23"/>
                        <a:pt x="0" y="52"/>
                      </a:cubicBezTo>
                      <a:cubicBezTo>
                        <a:pt x="0" y="81"/>
                        <a:pt x="23" y="104"/>
                        <a:pt x="52" y="104"/>
                      </a:cubicBezTo>
                      <a:cubicBezTo>
                        <a:pt x="81" y="104"/>
                        <a:pt x="104" y="81"/>
                        <a:pt x="104" y="52"/>
                      </a:cubicBezTo>
                      <a:cubicBezTo>
                        <a:pt x="104" y="23"/>
                        <a:pt x="81" y="0"/>
                        <a:pt x="52" y="0"/>
                      </a:cubicBezTo>
                      <a:close/>
                      <a:moveTo>
                        <a:pt x="32" y="52"/>
                      </a:moveTo>
                      <a:cubicBezTo>
                        <a:pt x="32" y="41"/>
                        <a:pt x="41" y="32"/>
                        <a:pt x="52" y="32"/>
                      </a:cubicBezTo>
                      <a:cubicBezTo>
                        <a:pt x="63" y="32"/>
                        <a:pt x="72" y="41"/>
                        <a:pt x="72" y="52"/>
                      </a:cubicBezTo>
                      <a:cubicBezTo>
                        <a:pt x="72" y="63"/>
                        <a:pt x="63" y="71"/>
                        <a:pt x="52" y="71"/>
                      </a:cubicBezTo>
                      <a:cubicBezTo>
                        <a:pt x="41" y="71"/>
                        <a:pt x="32" y="63"/>
                        <a:pt x="32" y="52"/>
                      </a:cubicBezTo>
                      <a:close/>
                      <a:moveTo>
                        <a:pt x="94" y="69"/>
                      </a:moveTo>
                      <a:cubicBezTo>
                        <a:pt x="94" y="69"/>
                        <a:pt x="94" y="69"/>
                        <a:pt x="94" y="69"/>
                      </a:cubicBezTo>
                      <a:cubicBezTo>
                        <a:pt x="76" y="62"/>
                        <a:pt x="76" y="62"/>
                        <a:pt x="76" y="62"/>
                      </a:cubicBezTo>
                      <a:cubicBezTo>
                        <a:pt x="77" y="59"/>
                        <a:pt x="78" y="55"/>
                        <a:pt x="78" y="52"/>
                      </a:cubicBezTo>
                      <a:cubicBezTo>
                        <a:pt x="78" y="48"/>
                        <a:pt x="77" y="45"/>
                        <a:pt x="76" y="42"/>
                      </a:cubicBezTo>
                      <a:cubicBezTo>
                        <a:pt x="89" y="37"/>
                        <a:pt x="89" y="37"/>
                        <a:pt x="89" y="37"/>
                      </a:cubicBezTo>
                      <a:cubicBezTo>
                        <a:pt x="94" y="34"/>
                        <a:pt x="94" y="34"/>
                        <a:pt x="94" y="34"/>
                      </a:cubicBezTo>
                      <a:cubicBezTo>
                        <a:pt x="96" y="40"/>
                        <a:pt x="98" y="46"/>
                        <a:pt x="98" y="52"/>
                      </a:cubicBezTo>
                      <a:cubicBezTo>
                        <a:pt x="98" y="58"/>
                        <a:pt x="96" y="64"/>
                        <a:pt x="94" y="69"/>
                      </a:cubicBezTo>
                      <a:close/>
                      <a:moveTo>
                        <a:pt x="69" y="10"/>
                      </a:move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2" y="28"/>
                        <a:pt x="62" y="28"/>
                        <a:pt x="62" y="28"/>
                      </a:cubicBezTo>
                      <a:cubicBezTo>
                        <a:pt x="59" y="26"/>
                        <a:pt x="56" y="26"/>
                        <a:pt x="52" y="26"/>
                      </a:cubicBezTo>
                      <a:cubicBezTo>
                        <a:pt x="48" y="26"/>
                        <a:pt x="45" y="26"/>
                        <a:pt x="42" y="28"/>
                      </a:cubicBezTo>
                      <a:cubicBezTo>
                        <a:pt x="38" y="19"/>
                        <a:pt x="38" y="19"/>
                        <a:pt x="38" y="19"/>
                      </a:cubicBezTo>
                      <a:cubicBezTo>
                        <a:pt x="35" y="10"/>
                        <a:pt x="35" y="10"/>
                        <a:pt x="35" y="10"/>
                      </a:cubicBezTo>
                      <a:cubicBezTo>
                        <a:pt x="40" y="7"/>
                        <a:pt x="46" y="6"/>
                        <a:pt x="52" y="6"/>
                      </a:cubicBezTo>
                      <a:cubicBezTo>
                        <a:pt x="58" y="6"/>
                        <a:pt x="64" y="7"/>
                        <a:pt x="69" y="10"/>
                      </a:cubicBezTo>
                      <a:close/>
                      <a:moveTo>
                        <a:pt x="10" y="34"/>
                      </a:moveTo>
                      <a:cubicBezTo>
                        <a:pt x="19" y="38"/>
                        <a:pt x="19" y="38"/>
                        <a:pt x="19" y="38"/>
                      </a:cubicBezTo>
                      <a:cubicBezTo>
                        <a:pt x="28" y="42"/>
                        <a:pt x="28" y="42"/>
                        <a:pt x="28" y="42"/>
                      </a:cubicBezTo>
                      <a:cubicBezTo>
                        <a:pt x="27" y="45"/>
                        <a:pt x="26" y="48"/>
                        <a:pt x="26" y="52"/>
                      </a:cubicBezTo>
                      <a:cubicBezTo>
                        <a:pt x="26" y="55"/>
                        <a:pt x="27" y="59"/>
                        <a:pt x="28" y="62"/>
                      </a:cubicBezTo>
                      <a:cubicBezTo>
                        <a:pt x="10" y="69"/>
                        <a:pt x="10" y="69"/>
                        <a:pt x="10" y="69"/>
                      </a:cubicBezTo>
                      <a:cubicBezTo>
                        <a:pt x="8" y="64"/>
                        <a:pt x="6" y="58"/>
                        <a:pt x="6" y="52"/>
                      </a:cubicBezTo>
                      <a:cubicBezTo>
                        <a:pt x="6" y="46"/>
                        <a:pt x="8" y="40"/>
                        <a:pt x="10" y="34"/>
                      </a:cubicBezTo>
                      <a:close/>
                      <a:moveTo>
                        <a:pt x="35" y="94"/>
                      </a:moveTo>
                      <a:cubicBezTo>
                        <a:pt x="37" y="88"/>
                        <a:pt x="37" y="88"/>
                        <a:pt x="37" y="88"/>
                      </a:cubicBezTo>
                      <a:cubicBezTo>
                        <a:pt x="42" y="76"/>
                        <a:pt x="42" y="76"/>
                        <a:pt x="42" y="76"/>
                      </a:cubicBezTo>
                      <a:cubicBezTo>
                        <a:pt x="45" y="77"/>
                        <a:pt x="48" y="78"/>
                        <a:pt x="52" y="78"/>
                      </a:cubicBezTo>
                      <a:cubicBezTo>
                        <a:pt x="56" y="78"/>
                        <a:pt x="59" y="77"/>
                        <a:pt x="62" y="76"/>
                      </a:cubicBezTo>
                      <a:cubicBezTo>
                        <a:pt x="69" y="94"/>
                        <a:pt x="69" y="94"/>
                        <a:pt x="69" y="94"/>
                      </a:cubicBezTo>
                      <a:cubicBezTo>
                        <a:pt x="69" y="94"/>
                        <a:pt x="69" y="94"/>
                        <a:pt x="69" y="94"/>
                      </a:cubicBezTo>
                      <a:cubicBezTo>
                        <a:pt x="69" y="94"/>
                        <a:pt x="69" y="94"/>
                        <a:pt x="69" y="94"/>
                      </a:cubicBezTo>
                      <a:cubicBezTo>
                        <a:pt x="64" y="96"/>
                        <a:pt x="58" y="97"/>
                        <a:pt x="52" y="97"/>
                      </a:cubicBezTo>
                      <a:cubicBezTo>
                        <a:pt x="46" y="97"/>
                        <a:pt x="40" y="96"/>
                        <a:pt x="35" y="9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7" name="ïśḷïḑe">
                  <a:extLst>
                    <a:ext uri="{FF2B5EF4-FFF2-40B4-BE49-F238E27FC236}">
                      <a16:creationId xmlns:a16="http://schemas.microsoft.com/office/drawing/2014/main" id="{B5039539-FEB3-4B85-89F4-F4A84D73C88A}"/>
                    </a:ext>
                  </a:extLst>
                </p:cNvPr>
                <p:cNvSpPr/>
                <p:nvPr/>
              </p:nvSpPr>
              <p:spPr bwMode="auto">
                <a:xfrm>
                  <a:off x="9935749" y="4810740"/>
                  <a:ext cx="383636" cy="387551"/>
                </a:xfrm>
                <a:custGeom>
                  <a:avLst/>
                  <a:gdLst>
                    <a:gd name="T0" fmla="*/ 0 w 120"/>
                    <a:gd name="T1" fmla="*/ 70 h 121"/>
                    <a:gd name="T2" fmla="*/ 10 w 120"/>
                    <a:gd name="T3" fmla="*/ 80 h 121"/>
                    <a:gd name="T4" fmla="*/ 20 w 120"/>
                    <a:gd name="T5" fmla="*/ 70 h 121"/>
                    <a:gd name="T6" fmla="*/ 20 w 120"/>
                    <a:gd name="T7" fmla="*/ 34 h 121"/>
                    <a:gd name="T8" fmla="*/ 103 w 120"/>
                    <a:gd name="T9" fmla="*/ 117 h 121"/>
                    <a:gd name="T10" fmla="*/ 117 w 120"/>
                    <a:gd name="T11" fmla="*/ 117 h 121"/>
                    <a:gd name="T12" fmla="*/ 120 w 120"/>
                    <a:gd name="T13" fmla="*/ 110 h 121"/>
                    <a:gd name="T14" fmla="*/ 117 w 120"/>
                    <a:gd name="T15" fmla="*/ 103 h 121"/>
                    <a:gd name="T16" fmla="*/ 34 w 120"/>
                    <a:gd name="T17" fmla="*/ 20 h 121"/>
                    <a:gd name="T18" fmla="*/ 70 w 120"/>
                    <a:gd name="T19" fmla="*/ 20 h 121"/>
                    <a:gd name="T20" fmla="*/ 80 w 120"/>
                    <a:gd name="T21" fmla="*/ 10 h 121"/>
                    <a:gd name="T22" fmla="*/ 70 w 120"/>
                    <a:gd name="T23" fmla="*/ 0 h 121"/>
                    <a:gd name="T24" fmla="*/ 0 w 120"/>
                    <a:gd name="T25" fmla="*/ 0 h 121"/>
                    <a:gd name="T26" fmla="*/ 0 w 120"/>
                    <a:gd name="T27" fmla="*/ 7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0" h="121">
                      <a:moveTo>
                        <a:pt x="0" y="70"/>
                      </a:moveTo>
                      <a:cubicBezTo>
                        <a:pt x="0" y="76"/>
                        <a:pt x="4" y="80"/>
                        <a:pt x="10" y="80"/>
                      </a:cubicBezTo>
                      <a:cubicBezTo>
                        <a:pt x="15" y="80"/>
                        <a:pt x="20" y="76"/>
                        <a:pt x="20" y="70"/>
                      </a:cubicBezTo>
                      <a:cubicBezTo>
                        <a:pt x="20" y="34"/>
                        <a:pt x="20" y="34"/>
                        <a:pt x="20" y="34"/>
                      </a:cubicBezTo>
                      <a:cubicBezTo>
                        <a:pt x="103" y="117"/>
                        <a:pt x="103" y="117"/>
                        <a:pt x="103" y="117"/>
                      </a:cubicBezTo>
                      <a:cubicBezTo>
                        <a:pt x="107" y="121"/>
                        <a:pt x="113" y="121"/>
                        <a:pt x="117" y="117"/>
                      </a:cubicBezTo>
                      <a:cubicBezTo>
                        <a:pt x="119" y="115"/>
                        <a:pt x="120" y="113"/>
                        <a:pt x="120" y="110"/>
                      </a:cubicBezTo>
                      <a:cubicBezTo>
                        <a:pt x="120" y="108"/>
                        <a:pt x="119" y="105"/>
                        <a:pt x="117" y="103"/>
                      </a:cubicBezTo>
                      <a:cubicBezTo>
                        <a:pt x="34" y="20"/>
                        <a:pt x="34" y="20"/>
                        <a:pt x="34" y="20"/>
                      </a:cubicBezTo>
                      <a:cubicBezTo>
                        <a:pt x="70" y="20"/>
                        <a:pt x="70" y="20"/>
                        <a:pt x="70" y="20"/>
                      </a:cubicBezTo>
                      <a:cubicBezTo>
                        <a:pt x="75" y="20"/>
                        <a:pt x="80" y="15"/>
                        <a:pt x="80" y="10"/>
                      </a:cubicBezTo>
                      <a:cubicBezTo>
                        <a:pt x="80" y="4"/>
                        <a:pt x="75" y="0"/>
                        <a:pt x="7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8" name="îsḷïde">
                  <a:extLst>
                    <a:ext uri="{FF2B5EF4-FFF2-40B4-BE49-F238E27FC236}">
                      <a16:creationId xmlns:a16="http://schemas.microsoft.com/office/drawing/2014/main" id="{CA840BEF-7B71-4A73-83F7-018CC681F71D}"/>
                    </a:ext>
                  </a:extLst>
                </p:cNvPr>
                <p:cNvSpPr/>
                <p:nvPr/>
              </p:nvSpPr>
              <p:spPr bwMode="auto">
                <a:xfrm>
                  <a:off x="9426843" y="3544348"/>
                  <a:ext cx="399295" cy="330788"/>
                </a:xfrm>
                <a:custGeom>
                  <a:avLst/>
                  <a:gdLst>
                    <a:gd name="T0" fmla="*/ 125 w 125"/>
                    <a:gd name="T1" fmla="*/ 55 h 103"/>
                    <a:gd name="T2" fmla="*/ 110 w 125"/>
                    <a:gd name="T3" fmla="*/ 24 h 103"/>
                    <a:gd name="T4" fmla="*/ 86 w 125"/>
                    <a:gd name="T5" fmla="*/ 24 h 103"/>
                    <a:gd name="T6" fmla="*/ 86 w 125"/>
                    <a:gd name="T7" fmla="*/ 8 h 103"/>
                    <a:gd name="T8" fmla="*/ 78 w 125"/>
                    <a:gd name="T9" fmla="*/ 0 h 103"/>
                    <a:gd name="T10" fmla="*/ 8 w 125"/>
                    <a:gd name="T11" fmla="*/ 0 h 103"/>
                    <a:gd name="T12" fmla="*/ 0 w 125"/>
                    <a:gd name="T13" fmla="*/ 8 h 103"/>
                    <a:gd name="T14" fmla="*/ 0 w 125"/>
                    <a:gd name="T15" fmla="*/ 71 h 103"/>
                    <a:gd name="T16" fmla="*/ 8 w 125"/>
                    <a:gd name="T17" fmla="*/ 79 h 103"/>
                    <a:gd name="T18" fmla="*/ 18 w 125"/>
                    <a:gd name="T19" fmla="*/ 79 h 103"/>
                    <a:gd name="T20" fmla="*/ 16 w 125"/>
                    <a:gd name="T21" fmla="*/ 87 h 103"/>
                    <a:gd name="T22" fmla="*/ 31 w 125"/>
                    <a:gd name="T23" fmla="*/ 103 h 103"/>
                    <a:gd name="T24" fmla="*/ 47 w 125"/>
                    <a:gd name="T25" fmla="*/ 87 h 103"/>
                    <a:gd name="T26" fmla="*/ 45 w 125"/>
                    <a:gd name="T27" fmla="*/ 79 h 103"/>
                    <a:gd name="T28" fmla="*/ 88 w 125"/>
                    <a:gd name="T29" fmla="*/ 79 h 103"/>
                    <a:gd name="T30" fmla="*/ 86 w 125"/>
                    <a:gd name="T31" fmla="*/ 87 h 103"/>
                    <a:gd name="T32" fmla="*/ 102 w 125"/>
                    <a:gd name="T33" fmla="*/ 103 h 103"/>
                    <a:gd name="T34" fmla="*/ 118 w 125"/>
                    <a:gd name="T35" fmla="*/ 87 h 103"/>
                    <a:gd name="T36" fmla="*/ 115 w 125"/>
                    <a:gd name="T37" fmla="*/ 79 h 103"/>
                    <a:gd name="T38" fmla="*/ 125 w 125"/>
                    <a:gd name="T39" fmla="*/ 79 h 103"/>
                    <a:gd name="T40" fmla="*/ 125 w 125"/>
                    <a:gd name="T41" fmla="*/ 55 h 103"/>
                    <a:gd name="T42" fmla="*/ 86 w 125"/>
                    <a:gd name="T43" fmla="*/ 55 h 103"/>
                    <a:gd name="T44" fmla="*/ 86 w 125"/>
                    <a:gd name="T45" fmla="*/ 36 h 103"/>
                    <a:gd name="T46" fmla="*/ 102 w 125"/>
                    <a:gd name="T47" fmla="*/ 36 h 103"/>
                    <a:gd name="T48" fmla="*/ 112 w 125"/>
                    <a:gd name="T49" fmla="*/ 55 h 103"/>
                    <a:gd name="T50" fmla="*/ 86 w 125"/>
                    <a:gd name="T51" fmla="*/ 55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5" h="103">
                      <a:moveTo>
                        <a:pt x="125" y="55"/>
                      </a:move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86" y="24"/>
                        <a:pt x="86" y="24"/>
                        <a:pt x="86" y="24"/>
                      </a:cubicBezTo>
                      <a:cubicBezTo>
                        <a:pt x="86" y="8"/>
                        <a:pt x="86" y="8"/>
                        <a:pt x="86" y="8"/>
                      </a:cubicBezTo>
                      <a:cubicBezTo>
                        <a:pt x="86" y="4"/>
                        <a:pt x="83" y="0"/>
                        <a:pt x="7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3" y="0"/>
                        <a:pt x="0" y="4"/>
                        <a:pt x="0" y="8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8" y="79"/>
                        <a:pt x="8" y="79"/>
                        <a:pt x="8" y="79"/>
                      </a:cubicBezTo>
                      <a:cubicBezTo>
                        <a:pt x="18" y="79"/>
                        <a:pt x="18" y="79"/>
                        <a:pt x="18" y="79"/>
                      </a:cubicBezTo>
                      <a:cubicBezTo>
                        <a:pt x="16" y="81"/>
                        <a:pt x="16" y="84"/>
                        <a:pt x="16" y="87"/>
                      </a:cubicBezTo>
                      <a:cubicBezTo>
                        <a:pt x="16" y="96"/>
                        <a:pt x="23" y="103"/>
                        <a:pt x="31" y="103"/>
                      </a:cubicBezTo>
                      <a:cubicBezTo>
                        <a:pt x="40" y="103"/>
                        <a:pt x="47" y="96"/>
                        <a:pt x="47" y="87"/>
                      </a:cubicBezTo>
                      <a:cubicBezTo>
                        <a:pt x="47" y="84"/>
                        <a:pt x="46" y="81"/>
                        <a:pt x="45" y="79"/>
                      </a:cubicBezTo>
                      <a:cubicBezTo>
                        <a:pt x="88" y="79"/>
                        <a:pt x="88" y="79"/>
                        <a:pt x="88" y="79"/>
                      </a:cubicBezTo>
                      <a:cubicBezTo>
                        <a:pt x="87" y="81"/>
                        <a:pt x="86" y="84"/>
                        <a:pt x="86" y="87"/>
                      </a:cubicBezTo>
                      <a:cubicBezTo>
                        <a:pt x="86" y="96"/>
                        <a:pt x="93" y="103"/>
                        <a:pt x="102" y="103"/>
                      </a:cubicBezTo>
                      <a:cubicBezTo>
                        <a:pt x="111" y="103"/>
                        <a:pt x="118" y="96"/>
                        <a:pt x="118" y="87"/>
                      </a:cubicBezTo>
                      <a:cubicBezTo>
                        <a:pt x="118" y="84"/>
                        <a:pt x="117" y="81"/>
                        <a:pt x="115" y="79"/>
                      </a:cubicBezTo>
                      <a:cubicBezTo>
                        <a:pt x="125" y="79"/>
                        <a:pt x="125" y="79"/>
                        <a:pt x="125" y="79"/>
                      </a:cubicBezTo>
                      <a:lnTo>
                        <a:pt x="125" y="55"/>
                      </a:lnTo>
                      <a:close/>
                      <a:moveTo>
                        <a:pt x="86" y="55"/>
                      </a:moveTo>
                      <a:cubicBezTo>
                        <a:pt x="86" y="36"/>
                        <a:pt x="86" y="36"/>
                        <a:pt x="86" y="36"/>
                      </a:cubicBezTo>
                      <a:cubicBezTo>
                        <a:pt x="102" y="36"/>
                        <a:pt x="102" y="36"/>
                        <a:pt x="102" y="36"/>
                      </a:cubicBezTo>
                      <a:cubicBezTo>
                        <a:pt x="112" y="55"/>
                        <a:pt x="112" y="55"/>
                        <a:pt x="112" y="55"/>
                      </a:cubicBezTo>
                      <a:lnTo>
                        <a:pt x="86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9" name="îṥ1ïḋê">
                  <a:extLst>
                    <a:ext uri="{FF2B5EF4-FFF2-40B4-BE49-F238E27FC236}">
                      <a16:creationId xmlns:a16="http://schemas.microsoft.com/office/drawing/2014/main" id="{5C69E416-2694-4048-A15F-637A368EA020}"/>
                    </a:ext>
                  </a:extLst>
                </p:cNvPr>
                <p:cNvSpPr/>
                <p:nvPr/>
              </p:nvSpPr>
              <p:spPr bwMode="auto">
                <a:xfrm>
                  <a:off x="9250684" y="3160712"/>
                  <a:ext cx="336661" cy="336661"/>
                </a:xfrm>
                <a:custGeom>
                  <a:avLst/>
                  <a:gdLst>
                    <a:gd name="T0" fmla="*/ 101 w 105"/>
                    <a:gd name="T1" fmla="*/ 29 h 105"/>
                    <a:gd name="T2" fmla="*/ 72 w 105"/>
                    <a:gd name="T3" fmla="*/ 26 h 105"/>
                    <a:gd name="T4" fmla="*/ 89 w 105"/>
                    <a:gd name="T5" fmla="*/ 10 h 105"/>
                    <a:gd name="T6" fmla="*/ 82 w 105"/>
                    <a:gd name="T7" fmla="*/ 3 h 105"/>
                    <a:gd name="T8" fmla="*/ 59 w 105"/>
                    <a:gd name="T9" fmla="*/ 26 h 105"/>
                    <a:gd name="T10" fmla="*/ 53 w 105"/>
                    <a:gd name="T11" fmla="*/ 26 h 105"/>
                    <a:gd name="T12" fmla="*/ 53 w 105"/>
                    <a:gd name="T13" fmla="*/ 26 h 105"/>
                    <a:gd name="T14" fmla="*/ 26 w 105"/>
                    <a:gd name="T15" fmla="*/ 0 h 105"/>
                    <a:gd name="T16" fmla="*/ 20 w 105"/>
                    <a:gd name="T17" fmla="*/ 6 h 105"/>
                    <a:gd name="T18" fmla="*/ 40 w 105"/>
                    <a:gd name="T19" fmla="*/ 26 h 105"/>
                    <a:gd name="T20" fmla="*/ 4 w 105"/>
                    <a:gd name="T21" fmla="*/ 29 h 105"/>
                    <a:gd name="T22" fmla="*/ 0 w 105"/>
                    <a:gd name="T23" fmla="*/ 65 h 105"/>
                    <a:gd name="T24" fmla="*/ 4 w 105"/>
                    <a:gd name="T25" fmla="*/ 102 h 105"/>
                    <a:gd name="T26" fmla="*/ 53 w 105"/>
                    <a:gd name="T27" fmla="*/ 105 h 105"/>
                    <a:gd name="T28" fmla="*/ 101 w 105"/>
                    <a:gd name="T29" fmla="*/ 102 h 105"/>
                    <a:gd name="T30" fmla="*/ 105 w 105"/>
                    <a:gd name="T31" fmla="*/ 65 h 105"/>
                    <a:gd name="T32" fmla="*/ 101 w 105"/>
                    <a:gd name="T33" fmla="*/ 29 h 105"/>
                    <a:gd name="T34" fmla="*/ 89 w 105"/>
                    <a:gd name="T35" fmla="*/ 90 h 105"/>
                    <a:gd name="T36" fmla="*/ 53 w 105"/>
                    <a:gd name="T37" fmla="*/ 92 h 105"/>
                    <a:gd name="T38" fmla="*/ 16 w 105"/>
                    <a:gd name="T39" fmla="*/ 90 h 105"/>
                    <a:gd name="T40" fmla="*/ 13 w 105"/>
                    <a:gd name="T41" fmla="*/ 65 h 105"/>
                    <a:gd name="T42" fmla="*/ 16 w 105"/>
                    <a:gd name="T43" fmla="*/ 41 h 105"/>
                    <a:gd name="T44" fmla="*/ 53 w 105"/>
                    <a:gd name="T45" fmla="*/ 39 h 105"/>
                    <a:gd name="T46" fmla="*/ 89 w 105"/>
                    <a:gd name="T47" fmla="*/ 41 h 105"/>
                    <a:gd name="T48" fmla="*/ 92 w 105"/>
                    <a:gd name="T49" fmla="*/ 65 h 105"/>
                    <a:gd name="T50" fmla="*/ 89 w 105"/>
                    <a:gd name="T51" fmla="*/ 9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05" h="105">
                      <a:moveTo>
                        <a:pt x="101" y="29"/>
                      </a:moveTo>
                      <a:cubicBezTo>
                        <a:pt x="92" y="28"/>
                        <a:pt x="82" y="27"/>
                        <a:pt x="72" y="26"/>
                      </a:cubicBezTo>
                      <a:cubicBezTo>
                        <a:pt x="89" y="10"/>
                        <a:pt x="89" y="10"/>
                        <a:pt x="89" y="10"/>
                      </a:cubicBezTo>
                      <a:cubicBezTo>
                        <a:pt x="82" y="3"/>
                        <a:pt x="82" y="3"/>
                        <a:pt x="82" y="3"/>
                      </a:cubicBezTo>
                      <a:cubicBezTo>
                        <a:pt x="59" y="26"/>
                        <a:pt x="59" y="26"/>
                        <a:pt x="59" y="26"/>
                      </a:cubicBezTo>
                      <a:cubicBezTo>
                        <a:pt x="57" y="26"/>
                        <a:pt x="55" y="26"/>
                        <a:pt x="53" y="26"/>
                      </a:cubicBezTo>
                      <a:cubicBezTo>
                        <a:pt x="53" y="26"/>
                        <a:pt x="53" y="26"/>
                        <a:pt x="53" y="26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0" y="6"/>
                        <a:pt x="20" y="6"/>
                        <a:pt x="20" y="6"/>
                      </a:cubicBezTo>
                      <a:cubicBezTo>
                        <a:pt x="40" y="26"/>
                        <a:pt x="40" y="26"/>
                        <a:pt x="40" y="26"/>
                      </a:cubicBezTo>
                      <a:cubicBezTo>
                        <a:pt x="27" y="27"/>
                        <a:pt x="15" y="28"/>
                        <a:pt x="4" y="29"/>
                      </a:cubicBezTo>
                      <a:cubicBezTo>
                        <a:pt x="2" y="40"/>
                        <a:pt x="0" y="53"/>
                        <a:pt x="0" y="65"/>
                      </a:cubicBezTo>
                      <a:cubicBezTo>
                        <a:pt x="0" y="78"/>
                        <a:pt x="2" y="91"/>
                        <a:pt x="4" y="102"/>
                      </a:cubicBezTo>
                      <a:cubicBezTo>
                        <a:pt x="19" y="104"/>
                        <a:pt x="35" y="105"/>
                        <a:pt x="53" y="105"/>
                      </a:cubicBezTo>
                      <a:cubicBezTo>
                        <a:pt x="70" y="105"/>
                        <a:pt x="86" y="104"/>
                        <a:pt x="101" y="102"/>
                      </a:cubicBezTo>
                      <a:cubicBezTo>
                        <a:pt x="104" y="91"/>
                        <a:pt x="105" y="78"/>
                        <a:pt x="105" y="65"/>
                      </a:cubicBezTo>
                      <a:cubicBezTo>
                        <a:pt x="105" y="53"/>
                        <a:pt x="104" y="40"/>
                        <a:pt x="101" y="29"/>
                      </a:cubicBezTo>
                      <a:close/>
                      <a:moveTo>
                        <a:pt x="89" y="90"/>
                      </a:moveTo>
                      <a:cubicBezTo>
                        <a:pt x="78" y="91"/>
                        <a:pt x="65" y="92"/>
                        <a:pt x="53" y="92"/>
                      </a:cubicBezTo>
                      <a:cubicBezTo>
                        <a:pt x="40" y="92"/>
                        <a:pt x="27" y="91"/>
                        <a:pt x="16" y="90"/>
                      </a:cubicBezTo>
                      <a:cubicBezTo>
                        <a:pt x="14" y="82"/>
                        <a:pt x="13" y="74"/>
                        <a:pt x="13" y="65"/>
                      </a:cubicBezTo>
                      <a:cubicBezTo>
                        <a:pt x="13" y="57"/>
                        <a:pt x="14" y="49"/>
                        <a:pt x="16" y="41"/>
                      </a:cubicBezTo>
                      <a:cubicBezTo>
                        <a:pt x="27" y="40"/>
                        <a:pt x="40" y="39"/>
                        <a:pt x="53" y="39"/>
                      </a:cubicBezTo>
                      <a:cubicBezTo>
                        <a:pt x="65" y="39"/>
                        <a:pt x="78" y="40"/>
                        <a:pt x="89" y="41"/>
                      </a:cubicBezTo>
                      <a:cubicBezTo>
                        <a:pt x="91" y="49"/>
                        <a:pt x="92" y="57"/>
                        <a:pt x="92" y="65"/>
                      </a:cubicBezTo>
                      <a:cubicBezTo>
                        <a:pt x="92" y="74"/>
                        <a:pt x="91" y="82"/>
                        <a:pt x="89" y="9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0" name="iṡļíďê">
                  <a:extLst>
                    <a:ext uri="{FF2B5EF4-FFF2-40B4-BE49-F238E27FC236}">
                      <a16:creationId xmlns:a16="http://schemas.microsoft.com/office/drawing/2014/main" id="{2498226E-1C35-41E9-A2A7-9DBA9B590E35}"/>
                    </a:ext>
                  </a:extLst>
                </p:cNvPr>
                <p:cNvSpPr/>
                <p:nvPr/>
              </p:nvSpPr>
              <p:spPr bwMode="auto">
                <a:xfrm>
                  <a:off x="9274172" y="2775119"/>
                  <a:ext cx="428656" cy="348404"/>
                </a:xfrm>
                <a:custGeom>
                  <a:avLst/>
                  <a:gdLst>
                    <a:gd name="T0" fmla="*/ 134 w 134"/>
                    <a:gd name="T1" fmla="*/ 13 h 109"/>
                    <a:gd name="T2" fmla="*/ 118 w 134"/>
                    <a:gd name="T3" fmla="*/ 17 h 109"/>
                    <a:gd name="T4" fmla="*/ 130 w 134"/>
                    <a:gd name="T5" fmla="*/ 2 h 109"/>
                    <a:gd name="T6" fmla="*/ 113 w 134"/>
                    <a:gd name="T7" fmla="*/ 9 h 109"/>
                    <a:gd name="T8" fmla="*/ 93 w 134"/>
                    <a:gd name="T9" fmla="*/ 0 h 109"/>
                    <a:gd name="T10" fmla="*/ 65 w 134"/>
                    <a:gd name="T11" fmla="*/ 28 h 109"/>
                    <a:gd name="T12" fmla="*/ 66 w 134"/>
                    <a:gd name="T13" fmla="*/ 34 h 109"/>
                    <a:gd name="T14" fmla="*/ 10 w 134"/>
                    <a:gd name="T15" fmla="*/ 5 h 109"/>
                    <a:gd name="T16" fmla="*/ 6 w 134"/>
                    <a:gd name="T17" fmla="*/ 19 h 109"/>
                    <a:gd name="T18" fmla="*/ 18 w 134"/>
                    <a:gd name="T19" fmla="*/ 42 h 109"/>
                    <a:gd name="T20" fmla="*/ 6 w 134"/>
                    <a:gd name="T21" fmla="*/ 38 h 109"/>
                    <a:gd name="T22" fmla="*/ 6 w 134"/>
                    <a:gd name="T23" fmla="*/ 39 h 109"/>
                    <a:gd name="T24" fmla="*/ 28 w 134"/>
                    <a:gd name="T25" fmla="*/ 66 h 109"/>
                    <a:gd name="T26" fmla="*/ 20 w 134"/>
                    <a:gd name="T27" fmla="*/ 67 h 109"/>
                    <a:gd name="T28" fmla="*/ 15 w 134"/>
                    <a:gd name="T29" fmla="*/ 66 h 109"/>
                    <a:gd name="T30" fmla="*/ 41 w 134"/>
                    <a:gd name="T31" fmla="*/ 85 h 109"/>
                    <a:gd name="T32" fmla="*/ 7 w 134"/>
                    <a:gd name="T33" fmla="*/ 97 h 109"/>
                    <a:gd name="T34" fmla="*/ 0 w 134"/>
                    <a:gd name="T35" fmla="*/ 96 h 109"/>
                    <a:gd name="T36" fmla="*/ 42 w 134"/>
                    <a:gd name="T37" fmla="*/ 109 h 109"/>
                    <a:gd name="T38" fmla="*/ 120 w 134"/>
                    <a:gd name="T39" fmla="*/ 31 h 109"/>
                    <a:gd name="T40" fmla="*/ 120 w 134"/>
                    <a:gd name="T41" fmla="*/ 27 h 109"/>
                    <a:gd name="T42" fmla="*/ 134 w 134"/>
                    <a:gd name="T43" fmla="*/ 13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34" h="109">
                      <a:moveTo>
                        <a:pt x="134" y="13"/>
                      </a:moveTo>
                      <a:cubicBezTo>
                        <a:pt x="129" y="15"/>
                        <a:pt x="124" y="17"/>
                        <a:pt x="118" y="17"/>
                      </a:cubicBezTo>
                      <a:cubicBezTo>
                        <a:pt x="124" y="14"/>
                        <a:pt x="128" y="9"/>
                        <a:pt x="130" y="2"/>
                      </a:cubicBezTo>
                      <a:cubicBezTo>
                        <a:pt x="125" y="5"/>
                        <a:pt x="119" y="8"/>
                        <a:pt x="113" y="9"/>
                      </a:cubicBezTo>
                      <a:cubicBezTo>
                        <a:pt x="108" y="3"/>
                        <a:pt x="101" y="0"/>
                        <a:pt x="93" y="0"/>
                      </a:cubicBezTo>
                      <a:cubicBezTo>
                        <a:pt x="78" y="0"/>
                        <a:pt x="65" y="12"/>
                        <a:pt x="65" y="28"/>
                      </a:cubicBezTo>
                      <a:cubicBezTo>
                        <a:pt x="65" y="30"/>
                        <a:pt x="66" y="32"/>
                        <a:pt x="66" y="34"/>
                      </a:cubicBezTo>
                      <a:cubicBezTo>
                        <a:pt x="43" y="33"/>
                        <a:pt x="23" y="22"/>
                        <a:pt x="10" y="5"/>
                      </a:cubicBezTo>
                      <a:cubicBezTo>
                        <a:pt x="7" y="9"/>
                        <a:pt x="6" y="14"/>
                        <a:pt x="6" y="19"/>
                      </a:cubicBezTo>
                      <a:cubicBezTo>
                        <a:pt x="6" y="28"/>
                        <a:pt x="11" y="37"/>
                        <a:pt x="18" y="42"/>
                      </a:cubicBezTo>
                      <a:cubicBezTo>
                        <a:pt x="14" y="42"/>
                        <a:pt x="9" y="40"/>
                        <a:pt x="6" y="38"/>
                      </a:cubicBezTo>
                      <a:cubicBezTo>
                        <a:pt x="6" y="38"/>
                        <a:pt x="6" y="39"/>
                        <a:pt x="6" y="39"/>
                      </a:cubicBezTo>
                      <a:cubicBezTo>
                        <a:pt x="6" y="52"/>
                        <a:pt x="15" y="63"/>
                        <a:pt x="28" y="66"/>
                      </a:cubicBezTo>
                      <a:cubicBezTo>
                        <a:pt x="25" y="66"/>
                        <a:pt x="23" y="67"/>
                        <a:pt x="20" y="67"/>
                      </a:cubicBezTo>
                      <a:cubicBezTo>
                        <a:pt x="19" y="67"/>
                        <a:pt x="17" y="66"/>
                        <a:pt x="15" y="66"/>
                      </a:cubicBezTo>
                      <a:cubicBezTo>
                        <a:pt x="19" y="77"/>
                        <a:pt x="29" y="85"/>
                        <a:pt x="41" y="85"/>
                      </a:cubicBezTo>
                      <a:cubicBezTo>
                        <a:pt x="31" y="92"/>
                        <a:pt x="20" y="97"/>
                        <a:pt x="7" y="97"/>
                      </a:cubicBezTo>
                      <a:cubicBezTo>
                        <a:pt x="5" y="97"/>
                        <a:pt x="2" y="97"/>
                        <a:pt x="0" y="96"/>
                      </a:cubicBezTo>
                      <a:cubicBezTo>
                        <a:pt x="12" y="104"/>
                        <a:pt x="27" y="109"/>
                        <a:pt x="42" y="109"/>
                      </a:cubicBezTo>
                      <a:cubicBezTo>
                        <a:pt x="93" y="109"/>
                        <a:pt x="120" y="67"/>
                        <a:pt x="120" y="31"/>
                      </a:cubicBezTo>
                      <a:cubicBezTo>
                        <a:pt x="120" y="30"/>
                        <a:pt x="120" y="28"/>
                        <a:pt x="120" y="27"/>
                      </a:cubicBezTo>
                      <a:cubicBezTo>
                        <a:pt x="126" y="23"/>
                        <a:pt x="130" y="18"/>
                        <a:pt x="13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1" name="íS1íḑe">
                  <a:extLst>
                    <a:ext uri="{FF2B5EF4-FFF2-40B4-BE49-F238E27FC236}">
                      <a16:creationId xmlns:a16="http://schemas.microsoft.com/office/drawing/2014/main" id="{AD9D59D5-3FD0-48D5-ABC3-2BB9D9F6FE4B}"/>
                    </a:ext>
                  </a:extLst>
                </p:cNvPr>
                <p:cNvSpPr/>
                <p:nvPr/>
              </p:nvSpPr>
              <p:spPr bwMode="auto">
                <a:xfrm>
                  <a:off x="9465990" y="4558244"/>
                  <a:ext cx="414954" cy="391466"/>
                </a:xfrm>
                <a:custGeom>
                  <a:avLst/>
                  <a:gdLst>
                    <a:gd name="T0" fmla="*/ 93 w 212"/>
                    <a:gd name="T1" fmla="*/ 107 h 200"/>
                    <a:gd name="T2" fmla="*/ 119 w 212"/>
                    <a:gd name="T3" fmla="*/ 107 h 200"/>
                    <a:gd name="T4" fmla="*/ 119 w 212"/>
                    <a:gd name="T5" fmla="*/ 54 h 200"/>
                    <a:gd name="T6" fmla="*/ 158 w 212"/>
                    <a:gd name="T7" fmla="*/ 54 h 200"/>
                    <a:gd name="T8" fmla="*/ 106 w 212"/>
                    <a:gd name="T9" fmla="*/ 0 h 200"/>
                    <a:gd name="T10" fmla="*/ 52 w 212"/>
                    <a:gd name="T11" fmla="*/ 54 h 200"/>
                    <a:gd name="T12" fmla="*/ 93 w 212"/>
                    <a:gd name="T13" fmla="*/ 54 h 200"/>
                    <a:gd name="T14" fmla="*/ 93 w 212"/>
                    <a:gd name="T15" fmla="*/ 107 h 200"/>
                    <a:gd name="T16" fmla="*/ 132 w 212"/>
                    <a:gd name="T17" fmla="*/ 77 h 200"/>
                    <a:gd name="T18" fmla="*/ 132 w 212"/>
                    <a:gd name="T19" fmla="*/ 97 h 200"/>
                    <a:gd name="T20" fmla="*/ 192 w 212"/>
                    <a:gd name="T21" fmla="*/ 120 h 200"/>
                    <a:gd name="T22" fmla="*/ 106 w 212"/>
                    <a:gd name="T23" fmla="*/ 152 h 200"/>
                    <a:gd name="T24" fmla="*/ 18 w 212"/>
                    <a:gd name="T25" fmla="*/ 120 h 200"/>
                    <a:gd name="T26" fmla="*/ 78 w 212"/>
                    <a:gd name="T27" fmla="*/ 97 h 200"/>
                    <a:gd name="T28" fmla="*/ 78 w 212"/>
                    <a:gd name="T29" fmla="*/ 77 h 200"/>
                    <a:gd name="T30" fmla="*/ 0 w 212"/>
                    <a:gd name="T31" fmla="*/ 107 h 200"/>
                    <a:gd name="T32" fmla="*/ 0 w 212"/>
                    <a:gd name="T33" fmla="*/ 160 h 200"/>
                    <a:gd name="T34" fmla="*/ 106 w 212"/>
                    <a:gd name="T35" fmla="*/ 200 h 200"/>
                    <a:gd name="T36" fmla="*/ 212 w 212"/>
                    <a:gd name="T37" fmla="*/ 160 h 200"/>
                    <a:gd name="T38" fmla="*/ 212 w 212"/>
                    <a:gd name="T39" fmla="*/ 107 h 200"/>
                    <a:gd name="T40" fmla="*/ 132 w 212"/>
                    <a:gd name="T41" fmla="*/ 77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2" h="200">
                      <a:moveTo>
                        <a:pt x="93" y="107"/>
                      </a:moveTo>
                      <a:lnTo>
                        <a:pt x="119" y="107"/>
                      </a:lnTo>
                      <a:lnTo>
                        <a:pt x="119" y="54"/>
                      </a:lnTo>
                      <a:lnTo>
                        <a:pt x="158" y="54"/>
                      </a:lnTo>
                      <a:lnTo>
                        <a:pt x="106" y="0"/>
                      </a:lnTo>
                      <a:lnTo>
                        <a:pt x="52" y="54"/>
                      </a:lnTo>
                      <a:lnTo>
                        <a:pt x="93" y="54"/>
                      </a:lnTo>
                      <a:lnTo>
                        <a:pt x="93" y="107"/>
                      </a:lnTo>
                      <a:close/>
                      <a:moveTo>
                        <a:pt x="132" y="77"/>
                      </a:moveTo>
                      <a:lnTo>
                        <a:pt x="132" y="97"/>
                      </a:lnTo>
                      <a:lnTo>
                        <a:pt x="192" y="120"/>
                      </a:lnTo>
                      <a:lnTo>
                        <a:pt x="106" y="152"/>
                      </a:lnTo>
                      <a:lnTo>
                        <a:pt x="18" y="120"/>
                      </a:lnTo>
                      <a:lnTo>
                        <a:pt x="78" y="97"/>
                      </a:lnTo>
                      <a:lnTo>
                        <a:pt x="78" y="77"/>
                      </a:lnTo>
                      <a:lnTo>
                        <a:pt x="0" y="107"/>
                      </a:lnTo>
                      <a:lnTo>
                        <a:pt x="0" y="160"/>
                      </a:lnTo>
                      <a:lnTo>
                        <a:pt x="106" y="200"/>
                      </a:lnTo>
                      <a:lnTo>
                        <a:pt x="212" y="160"/>
                      </a:lnTo>
                      <a:lnTo>
                        <a:pt x="212" y="107"/>
                      </a:lnTo>
                      <a:lnTo>
                        <a:pt x="132" y="7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2" name="iṩļídé">
                  <a:extLst>
                    <a:ext uri="{FF2B5EF4-FFF2-40B4-BE49-F238E27FC236}">
                      <a16:creationId xmlns:a16="http://schemas.microsoft.com/office/drawing/2014/main" id="{23D377FF-9178-41BB-9BFC-927DD9657B64}"/>
                    </a:ext>
                  </a:extLst>
                </p:cNvPr>
                <p:cNvSpPr/>
                <p:nvPr/>
              </p:nvSpPr>
              <p:spPr bwMode="auto">
                <a:xfrm>
                  <a:off x="9446417" y="4981027"/>
                  <a:ext cx="317087" cy="240751"/>
                </a:xfrm>
                <a:custGeom>
                  <a:avLst/>
                  <a:gdLst>
                    <a:gd name="T0" fmla="*/ 37 w 99"/>
                    <a:gd name="T1" fmla="*/ 16 h 75"/>
                    <a:gd name="T2" fmla="*/ 53 w 99"/>
                    <a:gd name="T3" fmla="*/ 31 h 75"/>
                    <a:gd name="T4" fmla="*/ 68 w 99"/>
                    <a:gd name="T5" fmla="*/ 16 h 75"/>
                    <a:gd name="T6" fmla="*/ 53 w 99"/>
                    <a:gd name="T7" fmla="*/ 0 h 75"/>
                    <a:gd name="T8" fmla="*/ 37 w 99"/>
                    <a:gd name="T9" fmla="*/ 16 h 75"/>
                    <a:gd name="T10" fmla="*/ 0 w 99"/>
                    <a:gd name="T11" fmla="*/ 16 h 75"/>
                    <a:gd name="T12" fmla="*/ 16 w 99"/>
                    <a:gd name="T13" fmla="*/ 31 h 75"/>
                    <a:gd name="T14" fmla="*/ 31 w 99"/>
                    <a:gd name="T15" fmla="*/ 16 h 75"/>
                    <a:gd name="T16" fmla="*/ 16 w 99"/>
                    <a:gd name="T17" fmla="*/ 0 h 75"/>
                    <a:gd name="T18" fmla="*/ 0 w 99"/>
                    <a:gd name="T19" fmla="*/ 16 h 75"/>
                    <a:gd name="T20" fmla="*/ 74 w 99"/>
                    <a:gd name="T21" fmla="*/ 47 h 75"/>
                    <a:gd name="T22" fmla="*/ 74 w 99"/>
                    <a:gd name="T23" fmla="*/ 37 h 75"/>
                    <a:gd name="T24" fmla="*/ 68 w 99"/>
                    <a:gd name="T25" fmla="*/ 31 h 75"/>
                    <a:gd name="T26" fmla="*/ 53 w 99"/>
                    <a:gd name="T27" fmla="*/ 31 h 75"/>
                    <a:gd name="T28" fmla="*/ 16 w 99"/>
                    <a:gd name="T29" fmla="*/ 31 h 75"/>
                    <a:gd name="T30" fmla="*/ 6 w 99"/>
                    <a:gd name="T31" fmla="*/ 31 h 75"/>
                    <a:gd name="T32" fmla="*/ 0 w 99"/>
                    <a:gd name="T33" fmla="*/ 37 h 75"/>
                    <a:gd name="T34" fmla="*/ 0 w 99"/>
                    <a:gd name="T35" fmla="*/ 68 h 75"/>
                    <a:gd name="T36" fmla="*/ 6 w 99"/>
                    <a:gd name="T37" fmla="*/ 75 h 75"/>
                    <a:gd name="T38" fmla="*/ 68 w 99"/>
                    <a:gd name="T39" fmla="*/ 75 h 75"/>
                    <a:gd name="T40" fmla="*/ 74 w 99"/>
                    <a:gd name="T41" fmla="*/ 68 h 75"/>
                    <a:gd name="T42" fmla="*/ 74 w 99"/>
                    <a:gd name="T43" fmla="*/ 59 h 75"/>
                    <a:gd name="T44" fmla="*/ 99 w 99"/>
                    <a:gd name="T45" fmla="*/ 75 h 75"/>
                    <a:gd name="T46" fmla="*/ 99 w 99"/>
                    <a:gd name="T47" fmla="*/ 31 h 75"/>
                    <a:gd name="T48" fmla="*/ 74 w 99"/>
                    <a:gd name="T49" fmla="*/ 47 h 75"/>
                    <a:gd name="T50" fmla="*/ 62 w 99"/>
                    <a:gd name="T51" fmla="*/ 62 h 75"/>
                    <a:gd name="T52" fmla="*/ 13 w 99"/>
                    <a:gd name="T53" fmla="*/ 62 h 75"/>
                    <a:gd name="T54" fmla="*/ 13 w 99"/>
                    <a:gd name="T55" fmla="*/ 44 h 75"/>
                    <a:gd name="T56" fmla="*/ 62 w 99"/>
                    <a:gd name="T57" fmla="*/ 44 h 75"/>
                    <a:gd name="T58" fmla="*/ 62 w 99"/>
                    <a:gd name="T59" fmla="*/ 62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99" h="75">
                      <a:moveTo>
                        <a:pt x="37" y="16"/>
                      </a:moveTo>
                      <a:cubicBezTo>
                        <a:pt x="37" y="24"/>
                        <a:pt x="44" y="31"/>
                        <a:pt x="53" y="31"/>
                      </a:cubicBezTo>
                      <a:cubicBezTo>
                        <a:pt x="61" y="31"/>
                        <a:pt x="68" y="24"/>
                        <a:pt x="68" y="16"/>
                      </a:cubicBezTo>
                      <a:cubicBezTo>
                        <a:pt x="68" y="7"/>
                        <a:pt x="61" y="0"/>
                        <a:pt x="53" y="0"/>
                      </a:cubicBezTo>
                      <a:cubicBezTo>
                        <a:pt x="44" y="0"/>
                        <a:pt x="37" y="7"/>
                        <a:pt x="37" y="16"/>
                      </a:cubicBezTo>
                      <a:close/>
                      <a:moveTo>
                        <a:pt x="0" y="16"/>
                      </a:moveTo>
                      <a:cubicBezTo>
                        <a:pt x="0" y="24"/>
                        <a:pt x="7" y="31"/>
                        <a:pt x="16" y="31"/>
                      </a:cubicBezTo>
                      <a:cubicBezTo>
                        <a:pt x="24" y="31"/>
                        <a:pt x="31" y="24"/>
                        <a:pt x="31" y="16"/>
                      </a:cubicBezTo>
                      <a:cubicBezTo>
                        <a:pt x="31" y="7"/>
                        <a:pt x="24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lose/>
                      <a:moveTo>
                        <a:pt x="74" y="47"/>
                      </a:moveTo>
                      <a:cubicBezTo>
                        <a:pt x="74" y="37"/>
                        <a:pt x="74" y="37"/>
                        <a:pt x="74" y="37"/>
                      </a:cubicBezTo>
                      <a:cubicBezTo>
                        <a:pt x="74" y="34"/>
                        <a:pt x="72" y="31"/>
                        <a:pt x="68" y="31"/>
                      </a:cubicBezTo>
                      <a:cubicBezTo>
                        <a:pt x="53" y="31"/>
                        <a:pt x="53" y="31"/>
                        <a:pt x="53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6" y="31"/>
                        <a:pt x="6" y="31"/>
                        <a:pt x="6" y="31"/>
                      </a:cubicBezTo>
                      <a:cubicBezTo>
                        <a:pt x="3" y="31"/>
                        <a:pt x="0" y="34"/>
                        <a:pt x="0" y="37"/>
                      </a:cubicBezTo>
                      <a:cubicBezTo>
                        <a:pt x="0" y="68"/>
                        <a:pt x="0" y="68"/>
                        <a:pt x="0" y="68"/>
                      </a:cubicBezTo>
                      <a:cubicBezTo>
                        <a:pt x="0" y="72"/>
                        <a:pt x="3" y="75"/>
                        <a:pt x="6" y="75"/>
                      </a:cubicBezTo>
                      <a:cubicBezTo>
                        <a:pt x="68" y="75"/>
                        <a:pt x="68" y="75"/>
                        <a:pt x="68" y="75"/>
                      </a:cubicBezTo>
                      <a:cubicBezTo>
                        <a:pt x="72" y="75"/>
                        <a:pt x="74" y="72"/>
                        <a:pt x="74" y="68"/>
                      </a:cubicBezTo>
                      <a:cubicBezTo>
                        <a:pt x="74" y="59"/>
                        <a:pt x="74" y="59"/>
                        <a:pt x="74" y="59"/>
                      </a:cubicBezTo>
                      <a:cubicBezTo>
                        <a:pt x="99" y="75"/>
                        <a:pt x="99" y="75"/>
                        <a:pt x="99" y="75"/>
                      </a:cubicBezTo>
                      <a:cubicBezTo>
                        <a:pt x="99" y="31"/>
                        <a:pt x="99" y="31"/>
                        <a:pt x="99" y="31"/>
                      </a:cubicBezTo>
                      <a:lnTo>
                        <a:pt x="74" y="47"/>
                      </a:lnTo>
                      <a:close/>
                      <a:moveTo>
                        <a:pt x="62" y="62"/>
                      </a:moveTo>
                      <a:cubicBezTo>
                        <a:pt x="13" y="62"/>
                        <a:pt x="13" y="62"/>
                        <a:pt x="13" y="62"/>
                      </a:cubicBezTo>
                      <a:cubicBezTo>
                        <a:pt x="13" y="44"/>
                        <a:pt x="13" y="44"/>
                        <a:pt x="13" y="44"/>
                      </a:cubicBezTo>
                      <a:cubicBezTo>
                        <a:pt x="62" y="44"/>
                        <a:pt x="62" y="44"/>
                        <a:pt x="62" y="44"/>
                      </a:cubicBezTo>
                      <a:lnTo>
                        <a:pt x="62" y="6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3" name="ïṧḻîḋê">
                  <a:extLst>
                    <a:ext uri="{FF2B5EF4-FFF2-40B4-BE49-F238E27FC236}">
                      <a16:creationId xmlns:a16="http://schemas.microsoft.com/office/drawing/2014/main" id="{4171A83B-2DF9-4861-AA6A-CEAF7328F32F}"/>
                    </a:ext>
                  </a:extLst>
                </p:cNvPr>
                <p:cNvSpPr/>
                <p:nvPr/>
              </p:nvSpPr>
              <p:spPr bwMode="auto">
                <a:xfrm>
                  <a:off x="9372038" y="4200054"/>
                  <a:ext cx="336661" cy="340575"/>
                </a:xfrm>
                <a:custGeom>
                  <a:avLst/>
                  <a:gdLst>
                    <a:gd name="T0" fmla="*/ 53 w 105"/>
                    <a:gd name="T1" fmla="*/ 0 h 106"/>
                    <a:gd name="T2" fmla="*/ 0 w 105"/>
                    <a:gd name="T3" fmla="*/ 53 h 106"/>
                    <a:gd name="T4" fmla="*/ 53 w 105"/>
                    <a:gd name="T5" fmla="*/ 106 h 106"/>
                    <a:gd name="T6" fmla="*/ 105 w 105"/>
                    <a:gd name="T7" fmla="*/ 53 h 106"/>
                    <a:gd name="T8" fmla="*/ 53 w 105"/>
                    <a:gd name="T9" fmla="*/ 0 h 106"/>
                    <a:gd name="T10" fmla="*/ 84 w 105"/>
                    <a:gd name="T11" fmla="*/ 45 h 106"/>
                    <a:gd name="T12" fmla="*/ 55 w 105"/>
                    <a:gd name="T13" fmla="*/ 85 h 106"/>
                    <a:gd name="T14" fmla="*/ 41 w 105"/>
                    <a:gd name="T15" fmla="*/ 80 h 106"/>
                    <a:gd name="T16" fmla="*/ 31 w 105"/>
                    <a:gd name="T17" fmla="*/ 48 h 106"/>
                    <a:gd name="T18" fmla="*/ 24 w 105"/>
                    <a:gd name="T19" fmla="*/ 50 h 106"/>
                    <a:gd name="T20" fmla="*/ 21 w 105"/>
                    <a:gd name="T21" fmla="*/ 47 h 106"/>
                    <a:gd name="T22" fmla="*/ 40 w 105"/>
                    <a:gd name="T23" fmla="*/ 33 h 106"/>
                    <a:gd name="T24" fmla="*/ 51 w 105"/>
                    <a:gd name="T25" fmla="*/ 54 h 106"/>
                    <a:gd name="T26" fmla="*/ 56 w 105"/>
                    <a:gd name="T27" fmla="*/ 67 h 106"/>
                    <a:gd name="T28" fmla="*/ 64 w 105"/>
                    <a:gd name="T29" fmla="*/ 55 h 106"/>
                    <a:gd name="T30" fmla="*/ 57 w 105"/>
                    <a:gd name="T31" fmla="*/ 47 h 106"/>
                    <a:gd name="T32" fmla="*/ 84 w 105"/>
                    <a:gd name="T33" fmla="*/ 45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5" h="106">
                      <a:moveTo>
                        <a:pt x="53" y="0"/>
                      </a:moveTo>
                      <a:cubicBezTo>
                        <a:pt x="23" y="0"/>
                        <a:pt x="0" y="24"/>
                        <a:pt x="0" y="53"/>
                      </a:cubicBezTo>
                      <a:cubicBezTo>
                        <a:pt x="0" y="82"/>
                        <a:pt x="23" y="106"/>
                        <a:pt x="53" y="106"/>
                      </a:cubicBezTo>
                      <a:cubicBezTo>
                        <a:pt x="82" y="106"/>
                        <a:pt x="105" y="82"/>
                        <a:pt x="105" y="53"/>
                      </a:cubicBezTo>
                      <a:cubicBezTo>
                        <a:pt x="105" y="24"/>
                        <a:pt x="82" y="0"/>
                        <a:pt x="53" y="0"/>
                      </a:cubicBezTo>
                      <a:close/>
                      <a:moveTo>
                        <a:pt x="84" y="45"/>
                      </a:moveTo>
                      <a:cubicBezTo>
                        <a:pt x="80" y="65"/>
                        <a:pt x="61" y="82"/>
                        <a:pt x="55" y="85"/>
                      </a:cubicBezTo>
                      <a:cubicBezTo>
                        <a:pt x="49" y="89"/>
                        <a:pt x="43" y="84"/>
                        <a:pt x="41" y="80"/>
                      </a:cubicBezTo>
                      <a:cubicBezTo>
                        <a:pt x="39" y="75"/>
                        <a:pt x="33" y="50"/>
                        <a:pt x="31" y="48"/>
                      </a:cubicBezTo>
                      <a:cubicBezTo>
                        <a:pt x="29" y="46"/>
                        <a:pt x="24" y="50"/>
                        <a:pt x="24" y="50"/>
                      </a:cubicBezTo>
                      <a:cubicBezTo>
                        <a:pt x="21" y="47"/>
                        <a:pt x="21" y="47"/>
                        <a:pt x="21" y="47"/>
                      </a:cubicBezTo>
                      <a:cubicBezTo>
                        <a:pt x="21" y="47"/>
                        <a:pt x="32" y="34"/>
                        <a:pt x="40" y="33"/>
                      </a:cubicBezTo>
                      <a:cubicBezTo>
                        <a:pt x="49" y="31"/>
                        <a:pt x="49" y="46"/>
                        <a:pt x="51" y="54"/>
                      </a:cubicBezTo>
                      <a:cubicBezTo>
                        <a:pt x="53" y="62"/>
                        <a:pt x="54" y="67"/>
                        <a:pt x="56" y="67"/>
                      </a:cubicBezTo>
                      <a:cubicBezTo>
                        <a:pt x="58" y="67"/>
                        <a:pt x="61" y="62"/>
                        <a:pt x="64" y="55"/>
                      </a:cubicBezTo>
                      <a:cubicBezTo>
                        <a:pt x="68" y="49"/>
                        <a:pt x="64" y="43"/>
                        <a:pt x="57" y="47"/>
                      </a:cubicBezTo>
                      <a:cubicBezTo>
                        <a:pt x="60" y="30"/>
                        <a:pt x="87" y="26"/>
                        <a:pt x="84" y="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4" name="ïṥḻïde">
                  <a:extLst>
                    <a:ext uri="{FF2B5EF4-FFF2-40B4-BE49-F238E27FC236}">
                      <a16:creationId xmlns:a16="http://schemas.microsoft.com/office/drawing/2014/main" id="{3B2BA21E-504A-49BD-AB5C-CEB696FD7415}"/>
                    </a:ext>
                  </a:extLst>
                </p:cNvPr>
                <p:cNvSpPr/>
                <p:nvPr/>
              </p:nvSpPr>
              <p:spPr bwMode="auto">
                <a:xfrm>
                  <a:off x="9266343" y="3900582"/>
                  <a:ext cx="326874" cy="277941"/>
                </a:xfrm>
                <a:custGeom>
                  <a:avLst/>
                  <a:gdLst>
                    <a:gd name="T0" fmla="*/ 84 w 102"/>
                    <a:gd name="T1" fmla="*/ 82 h 87"/>
                    <a:gd name="T2" fmla="*/ 81 w 102"/>
                    <a:gd name="T3" fmla="*/ 81 h 87"/>
                    <a:gd name="T4" fmla="*/ 81 w 102"/>
                    <a:gd name="T5" fmla="*/ 74 h 87"/>
                    <a:gd name="T6" fmla="*/ 93 w 102"/>
                    <a:gd name="T7" fmla="*/ 44 h 87"/>
                    <a:gd name="T8" fmla="*/ 81 w 102"/>
                    <a:gd name="T9" fmla="*/ 13 h 87"/>
                    <a:gd name="T10" fmla="*/ 81 w 102"/>
                    <a:gd name="T11" fmla="*/ 6 h 87"/>
                    <a:gd name="T12" fmla="*/ 87 w 102"/>
                    <a:gd name="T13" fmla="*/ 6 h 87"/>
                    <a:gd name="T14" fmla="*/ 102 w 102"/>
                    <a:gd name="T15" fmla="*/ 44 h 87"/>
                    <a:gd name="T16" fmla="*/ 87 w 102"/>
                    <a:gd name="T17" fmla="*/ 81 h 87"/>
                    <a:gd name="T18" fmla="*/ 84 w 102"/>
                    <a:gd name="T19" fmla="*/ 82 h 87"/>
                    <a:gd name="T20" fmla="*/ 68 w 102"/>
                    <a:gd name="T21" fmla="*/ 74 h 87"/>
                    <a:gd name="T22" fmla="*/ 65 w 102"/>
                    <a:gd name="T23" fmla="*/ 72 h 87"/>
                    <a:gd name="T24" fmla="*/ 65 w 102"/>
                    <a:gd name="T25" fmla="*/ 66 h 87"/>
                    <a:gd name="T26" fmla="*/ 65 w 102"/>
                    <a:gd name="T27" fmla="*/ 21 h 87"/>
                    <a:gd name="T28" fmla="*/ 65 w 102"/>
                    <a:gd name="T29" fmla="*/ 15 h 87"/>
                    <a:gd name="T30" fmla="*/ 71 w 102"/>
                    <a:gd name="T31" fmla="*/ 15 h 87"/>
                    <a:gd name="T32" fmla="*/ 83 w 102"/>
                    <a:gd name="T33" fmla="*/ 44 h 87"/>
                    <a:gd name="T34" fmla="*/ 71 w 102"/>
                    <a:gd name="T35" fmla="*/ 72 h 87"/>
                    <a:gd name="T36" fmla="*/ 68 w 102"/>
                    <a:gd name="T37" fmla="*/ 74 h 87"/>
                    <a:gd name="T38" fmla="*/ 52 w 102"/>
                    <a:gd name="T39" fmla="*/ 65 h 87"/>
                    <a:gd name="T40" fmla="*/ 49 w 102"/>
                    <a:gd name="T41" fmla="*/ 64 h 87"/>
                    <a:gd name="T42" fmla="*/ 49 w 102"/>
                    <a:gd name="T43" fmla="*/ 57 h 87"/>
                    <a:gd name="T44" fmla="*/ 49 w 102"/>
                    <a:gd name="T45" fmla="*/ 30 h 87"/>
                    <a:gd name="T46" fmla="*/ 49 w 102"/>
                    <a:gd name="T47" fmla="*/ 23 h 87"/>
                    <a:gd name="T48" fmla="*/ 55 w 102"/>
                    <a:gd name="T49" fmla="*/ 23 h 87"/>
                    <a:gd name="T50" fmla="*/ 55 w 102"/>
                    <a:gd name="T51" fmla="*/ 64 h 87"/>
                    <a:gd name="T52" fmla="*/ 52 w 102"/>
                    <a:gd name="T53" fmla="*/ 65 h 87"/>
                    <a:gd name="T54" fmla="*/ 38 w 102"/>
                    <a:gd name="T55" fmla="*/ 3 h 87"/>
                    <a:gd name="T56" fmla="*/ 42 w 102"/>
                    <a:gd name="T57" fmla="*/ 5 h 87"/>
                    <a:gd name="T58" fmla="*/ 42 w 102"/>
                    <a:gd name="T59" fmla="*/ 82 h 87"/>
                    <a:gd name="T60" fmla="*/ 38 w 102"/>
                    <a:gd name="T61" fmla="*/ 84 h 87"/>
                    <a:gd name="T62" fmla="*/ 15 w 102"/>
                    <a:gd name="T63" fmla="*/ 62 h 87"/>
                    <a:gd name="T64" fmla="*/ 0 w 102"/>
                    <a:gd name="T65" fmla="*/ 62 h 87"/>
                    <a:gd name="T66" fmla="*/ 0 w 102"/>
                    <a:gd name="T67" fmla="*/ 25 h 87"/>
                    <a:gd name="T68" fmla="*/ 15 w 102"/>
                    <a:gd name="T69" fmla="*/ 25 h 87"/>
                    <a:gd name="T70" fmla="*/ 38 w 102"/>
                    <a:gd name="T71" fmla="*/ 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02" h="87">
                      <a:moveTo>
                        <a:pt x="84" y="82"/>
                      </a:moveTo>
                      <a:cubicBezTo>
                        <a:pt x="83" y="82"/>
                        <a:pt x="81" y="82"/>
                        <a:pt x="81" y="81"/>
                      </a:cubicBezTo>
                      <a:cubicBezTo>
                        <a:pt x="79" y="79"/>
                        <a:pt x="79" y="76"/>
                        <a:pt x="81" y="74"/>
                      </a:cubicBezTo>
                      <a:cubicBezTo>
                        <a:pt x="89" y="66"/>
                        <a:pt x="93" y="55"/>
                        <a:pt x="93" y="44"/>
                      </a:cubicBezTo>
                      <a:cubicBezTo>
                        <a:pt x="93" y="32"/>
                        <a:pt x="89" y="21"/>
                        <a:pt x="81" y="13"/>
                      </a:cubicBezTo>
                      <a:cubicBezTo>
                        <a:pt x="79" y="11"/>
                        <a:pt x="79" y="8"/>
                        <a:pt x="81" y="6"/>
                      </a:cubicBezTo>
                      <a:cubicBezTo>
                        <a:pt x="82" y="4"/>
                        <a:pt x="85" y="4"/>
                        <a:pt x="87" y="6"/>
                      </a:cubicBezTo>
                      <a:cubicBezTo>
                        <a:pt x="97" y="16"/>
                        <a:pt x="102" y="29"/>
                        <a:pt x="102" y="44"/>
                      </a:cubicBezTo>
                      <a:cubicBezTo>
                        <a:pt x="102" y="58"/>
                        <a:pt x="97" y="71"/>
                        <a:pt x="87" y="81"/>
                      </a:cubicBezTo>
                      <a:cubicBezTo>
                        <a:pt x="86" y="82"/>
                        <a:pt x="85" y="82"/>
                        <a:pt x="84" y="82"/>
                      </a:cubicBezTo>
                      <a:close/>
                      <a:moveTo>
                        <a:pt x="68" y="74"/>
                      </a:moveTo>
                      <a:cubicBezTo>
                        <a:pt x="67" y="74"/>
                        <a:pt x="65" y="73"/>
                        <a:pt x="65" y="72"/>
                      </a:cubicBezTo>
                      <a:cubicBezTo>
                        <a:pt x="63" y="70"/>
                        <a:pt x="63" y="68"/>
                        <a:pt x="65" y="66"/>
                      </a:cubicBezTo>
                      <a:cubicBezTo>
                        <a:pt x="77" y="54"/>
                        <a:pt x="77" y="33"/>
                        <a:pt x="65" y="21"/>
                      </a:cubicBezTo>
                      <a:cubicBezTo>
                        <a:pt x="63" y="19"/>
                        <a:pt x="63" y="17"/>
                        <a:pt x="65" y="15"/>
                      </a:cubicBezTo>
                      <a:cubicBezTo>
                        <a:pt x="66" y="13"/>
                        <a:pt x="69" y="13"/>
                        <a:pt x="71" y="15"/>
                      </a:cubicBezTo>
                      <a:cubicBezTo>
                        <a:pt x="79" y="22"/>
                        <a:pt x="83" y="33"/>
                        <a:pt x="83" y="44"/>
                      </a:cubicBezTo>
                      <a:cubicBezTo>
                        <a:pt x="83" y="54"/>
                        <a:pt x="79" y="65"/>
                        <a:pt x="71" y="72"/>
                      </a:cubicBezTo>
                      <a:cubicBezTo>
                        <a:pt x="70" y="73"/>
                        <a:pt x="69" y="74"/>
                        <a:pt x="68" y="74"/>
                      </a:cubicBezTo>
                      <a:close/>
                      <a:moveTo>
                        <a:pt x="52" y="65"/>
                      </a:moveTo>
                      <a:cubicBezTo>
                        <a:pt x="51" y="65"/>
                        <a:pt x="49" y="65"/>
                        <a:pt x="49" y="64"/>
                      </a:cubicBezTo>
                      <a:cubicBezTo>
                        <a:pt x="47" y="62"/>
                        <a:pt x="47" y="59"/>
                        <a:pt x="49" y="57"/>
                      </a:cubicBezTo>
                      <a:cubicBezTo>
                        <a:pt x="56" y="50"/>
                        <a:pt x="56" y="37"/>
                        <a:pt x="49" y="30"/>
                      </a:cubicBezTo>
                      <a:cubicBezTo>
                        <a:pt x="47" y="28"/>
                        <a:pt x="47" y="25"/>
                        <a:pt x="49" y="23"/>
                      </a:cubicBezTo>
                      <a:cubicBezTo>
                        <a:pt x="50" y="22"/>
                        <a:pt x="53" y="22"/>
                        <a:pt x="55" y="23"/>
                      </a:cubicBezTo>
                      <a:cubicBezTo>
                        <a:pt x="66" y="34"/>
                        <a:pt x="66" y="53"/>
                        <a:pt x="55" y="64"/>
                      </a:cubicBezTo>
                      <a:cubicBezTo>
                        <a:pt x="54" y="65"/>
                        <a:pt x="53" y="65"/>
                        <a:pt x="52" y="65"/>
                      </a:cubicBezTo>
                      <a:close/>
                      <a:moveTo>
                        <a:pt x="38" y="3"/>
                      </a:moveTo>
                      <a:cubicBezTo>
                        <a:pt x="40" y="0"/>
                        <a:pt x="42" y="1"/>
                        <a:pt x="42" y="5"/>
                      </a:cubicBezTo>
                      <a:cubicBezTo>
                        <a:pt x="42" y="82"/>
                        <a:pt x="42" y="82"/>
                        <a:pt x="42" y="82"/>
                      </a:cubicBezTo>
                      <a:cubicBezTo>
                        <a:pt x="42" y="86"/>
                        <a:pt x="40" y="87"/>
                        <a:pt x="38" y="84"/>
                      </a:cubicBezTo>
                      <a:cubicBezTo>
                        <a:pt x="15" y="62"/>
                        <a:pt x="15" y="62"/>
                        <a:pt x="15" y="62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15" y="25"/>
                        <a:pt x="15" y="25"/>
                        <a:pt x="15" y="25"/>
                      </a:cubicBezTo>
                      <a:lnTo>
                        <a:pt x="38" y="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5" name="íSļîḍê">
                  <a:extLst>
                    <a:ext uri="{FF2B5EF4-FFF2-40B4-BE49-F238E27FC236}">
                      <a16:creationId xmlns:a16="http://schemas.microsoft.com/office/drawing/2014/main" id="{D0CF795F-D353-4A09-A44B-554F13F1FB67}"/>
                    </a:ext>
                  </a:extLst>
                </p:cNvPr>
                <p:cNvSpPr/>
                <p:nvPr/>
              </p:nvSpPr>
              <p:spPr bwMode="auto">
                <a:xfrm>
                  <a:off x="8986444" y="3544348"/>
                  <a:ext cx="369936" cy="326873"/>
                </a:xfrm>
                <a:custGeom>
                  <a:avLst/>
                  <a:gdLst>
                    <a:gd name="T0" fmla="*/ 124 w 189"/>
                    <a:gd name="T1" fmla="*/ 23 h 167"/>
                    <a:gd name="T2" fmla="*/ 65 w 189"/>
                    <a:gd name="T3" fmla="*/ 0 h 167"/>
                    <a:gd name="T4" fmla="*/ 0 w 189"/>
                    <a:gd name="T5" fmla="*/ 23 h 167"/>
                    <a:gd name="T6" fmla="*/ 0 w 189"/>
                    <a:gd name="T7" fmla="*/ 167 h 167"/>
                    <a:gd name="T8" fmla="*/ 65 w 189"/>
                    <a:gd name="T9" fmla="*/ 142 h 167"/>
                    <a:gd name="T10" fmla="*/ 124 w 189"/>
                    <a:gd name="T11" fmla="*/ 167 h 167"/>
                    <a:gd name="T12" fmla="*/ 189 w 189"/>
                    <a:gd name="T13" fmla="*/ 142 h 167"/>
                    <a:gd name="T14" fmla="*/ 189 w 189"/>
                    <a:gd name="T15" fmla="*/ 0 h 167"/>
                    <a:gd name="T16" fmla="*/ 124 w 189"/>
                    <a:gd name="T17" fmla="*/ 23 h 167"/>
                    <a:gd name="T18" fmla="*/ 70 w 189"/>
                    <a:gd name="T19" fmla="*/ 15 h 167"/>
                    <a:gd name="T20" fmla="*/ 119 w 189"/>
                    <a:gd name="T21" fmla="*/ 35 h 167"/>
                    <a:gd name="T22" fmla="*/ 119 w 189"/>
                    <a:gd name="T23" fmla="*/ 152 h 167"/>
                    <a:gd name="T24" fmla="*/ 70 w 189"/>
                    <a:gd name="T25" fmla="*/ 133 h 167"/>
                    <a:gd name="T26" fmla="*/ 70 w 189"/>
                    <a:gd name="T27" fmla="*/ 15 h 167"/>
                    <a:gd name="T28" fmla="*/ 11 w 189"/>
                    <a:gd name="T29" fmla="*/ 31 h 167"/>
                    <a:gd name="T30" fmla="*/ 58 w 189"/>
                    <a:gd name="T31" fmla="*/ 15 h 167"/>
                    <a:gd name="T32" fmla="*/ 58 w 189"/>
                    <a:gd name="T33" fmla="*/ 133 h 167"/>
                    <a:gd name="T34" fmla="*/ 11 w 189"/>
                    <a:gd name="T35" fmla="*/ 151 h 167"/>
                    <a:gd name="T36" fmla="*/ 11 w 189"/>
                    <a:gd name="T37" fmla="*/ 31 h 167"/>
                    <a:gd name="T38" fmla="*/ 178 w 189"/>
                    <a:gd name="T39" fmla="*/ 134 h 167"/>
                    <a:gd name="T40" fmla="*/ 130 w 189"/>
                    <a:gd name="T41" fmla="*/ 152 h 167"/>
                    <a:gd name="T42" fmla="*/ 130 w 189"/>
                    <a:gd name="T43" fmla="*/ 35 h 167"/>
                    <a:gd name="T44" fmla="*/ 178 w 189"/>
                    <a:gd name="T45" fmla="*/ 17 h 167"/>
                    <a:gd name="T46" fmla="*/ 178 w 189"/>
                    <a:gd name="T47" fmla="*/ 13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89" h="167">
                      <a:moveTo>
                        <a:pt x="124" y="23"/>
                      </a:moveTo>
                      <a:lnTo>
                        <a:pt x="65" y="0"/>
                      </a:lnTo>
                      <a:lnTo>
                        <a:pt x="0" y="23"/>
                      </a:lnTo>
                      <a:lnTo>
                        <a:pt x="0" y="167"/>
                      </a:lnTo>
                      <a:lnTo>
                        <a:pt x="65" y="142"/>
                      </a:lnTo>
                      <a:lnTo>
                        <a:pt x="124" y="167"/>
                      </a:lnTo>
                      <a:lnTo>
                        <a:pt x="189" y="142"/>
                      </a:lnTo>
                      <a:lnTo>
                        <a:pt x="189" y="0"/>
                      </a:lnTo>
                      <a:lnTo>
                        <a:pt x="124" y="23"/>
                      </a:lnTo>
                      <a:close/>
                      <a:moveTo>
                        <a:pt x="70" y="15"/>
                      </a:moveTo>
                      <a:lnTo>
                        <a:pt x="119" y="35"/>
                      </a:lnTo>
                      <a:lnTo>
                        <a:pt x="119" y="152"/>
                      </a:lnTo>
                      <a:lnTo>
                        <a:pt x="70" y="133"/>
                      </a:lnTo>
                      <a:lnTo>
                        <a:pt x="70" y="15"/>
                      </a:lnTo>
                      <a:close/>
                      <a:moveTo>
                        <a:pt x="11" y="31"/>
                      </a:moveTo>
                      <a:lnTo>
                        <a:pt x="58" y="15"/>
                      </a:lnTo>
                      <a:lnTo>
                        <a:pt x="58" y="133"/>
                      </a:lnTo>
                      <a:lnTo>
                        <a:pt x="11" y="151"/>
                      </a:lnTo>
                      <a:lnTo>
                        <a:pt x="11" y="31"/>
                      </a:lnTo>
                      <a:close/>
                      <a:moveTo>
                        <a:pt x="178" y="134"/>
                      </a:moveTo>
                      <a:lnTo>
                        <a:pt x="130" y="152"/>
                      </a:lnTo>
                      <a:lnTo>
                        <a:pt x="130" y="35"/>
                      </a:lnTo>
                      <a:lnTo>
                        <a:pt x="178" y="17"/>
                      </a:lnTo>
                      <a:lnTo>
                        <a:pt x="178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6" name="íṡľïḑé">
                  <a:extLst>
                    <a:ext uri="{FF2B5EF4-FFF2-40B4-BE49-F238E27FC236}">
                      <a16:creationId xmlns:a16="http://schemas.microsoft.com/office/drawing/2014/main" id="{54E26D04-B537-44DD-A75C-53D120BEE467}"/>
                    </a:ext>
                  </a:extLst>
                </p:cNvPr>
                <p:cNvSpPr/>
                <p:nvPr/>
              </p:nvSpPr>
              <p:spPr bwMode="auto">
                <a:xfrm>
                  <a:off x="9078439" y="2322975"/>
                  <a:ext cx="405168" cy="409081"/>
                </a:xfrm>
                <a:custGeom>
                  <a:avLst/>
                  <a:gdLst>
                    <a:gd name="T0" fmla="*/ 63 w 127"/>
                    <a:gd name="T1" fmla="*/ 0 h 128"/>
                    <a:gd name="T2" fmla="*/ 0 w 127"/>
                    <a:gd name="T3" fmla="*/ 64 h 128"/>
                    <a:gd name="T4" fmla="*/ 63 w 127"/>
                    <a:gd name="T5" fmla="*/ 128 h 128"/>
                    <a:gd name="T6" fmla="*/ 127 w 127"/>
                    <a:gd name="T7" fmla="*/ 64 h 128"/>
                    <a:gd name="T8" fmla="*/ 63 w 127"/>
                    <a:gd name="T9" fmla="*/ 0 h 128"/>
                    <a:gd name="T10" fmla="*/ 52 w 127"/>
                    <a:gd name="T11" fmla="*/ 104 h 128"/>
                    <a:gd name="T12" fmla="*/ 25 w 127"/>
                    <a:gd name="T13" fmla="*/ 69 h 128"/>
                    <a:gd name="T14" fmla="*/ 37 w 127"/>
                    <a:gd name="T15" fmla="*/ 57 h 128"/>
                    <a:gd name="T16" fmla="*/ 52 w 127"/>
                    <a:gd name="T17" fmla="*/ 76 h 128"/>
                    <a:gd name="T18" fmla="*/ 98 w 127"/>
                    <a:gd name="T19" fmla="*/ 38 h 128"/>
                    <a:gd name="T20" fmla="*/ 103 w 127"/>
                    <a:gd name="T21" fmla="*/ 44 h 128"/>
                    <a:gd name="T22" fmla="*/ 52 w 127"/>
                    <a:gd name="T23" fmla="*/ 104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7" h="128">
                      <a:moveTo>
                        <a:pt x="63" y="0"/>
                      </a:moveTo>
                      <a:cubicBezTo>
                        <a:pt x="28" y="0"/>
                        <a:pt x="0" y="29"/>
                        <a:pt x="0" y="64"/>
                      </a:cubicBezTo>
                      <a:cubicBezTo>
                        <a:pt x="0" y="99"/>
                        <a:pt x="28" y="128"/>
                        <a:pt x="63" y="128"/>
                      </a:cubicBezTo>
                      <a:cubicBezTo>
                        <a:pt x="99" y="128"/>
                        <a:pt x="127" y="99"/>
                        <a:pt x="127" y="64"/>
                      </a:cubicBezTo>
                      <a:cubicBezTo>
                        <a:pt x="127" y="29"/>
                        <a:pt x="99" y="0"/>
                        <a:pt x="63" y="0"/>
                      </a:cubicBezTo>
                      <a:close/>
                      <a:moveTo>
                        <a:pt x="52" y="104"/>
                      </a:moveTo>
                      <a:cubicBezTo>
                        <a:pt x="25" y="69"/>
                        <a:pt x="25" y="69"/>
                        <a:pt x="25" y="69"/>
                      </a:cubicBezTo>
                      <a:cubicBezTo>
                        <a:pt x="37" y="57"/>
                        <a:pt x="37" y="57"/>
                        <a:pt x="37" y="57"/>
                      </a:cubicBezTo>
                      <a:cubicBezTo>
                        <a:pt x="52" y="76"/>
                        <a:pt x="52" y="76"/>
                        <a:pt x="52" y="76"/>
                      </a:cubicBezTo>
                      <a:cubicBezTo>
                        <a:pt x="98" y="38"/>
                        <a:pt x="98" y="38"/>
                        <a:pt x="98" y="38"/>
                      </a:cubicBezTo>
                      <a:cubicBezTo>
                        <a:pt x="103" y="44"/>
                        <a:pt x="103" y="44"/>
                        <a:pt x="103" y="44"/>
                      </a:cubicBezTo>
                      <a:lnTo>
                        <a:pt x="52" y="1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7" name="i$ľîḓé">
                  <a:extLst>
                    <a:ext uri="{FF2B5EF4-FFF2-40B4-BE49-F238E27FC236}">
                      <a16:creationId xmlns:a16="http://schemas.microsoft.com/office/drawing/2014/main" id="{90C1D0AE-47E1-425A-A3CB-71BDA49C29E6}"/>
                    </a:ext>
                  </a:extLst>
                </p:cNvPr>
                <p:cNvSpPr/>
                <p:nvPr/>
              </p:nvSpPr>
              <p:spPr bwMode="auto">
                <a:xfrm>
                  <a:off x="10258707" y="5188504"/>
                  <a:ext cx="307301" cy="307300"/>
                </a:xfrm>
                <a:custGeom>
                  <a:avLst/>
                  <a:gdLst>
                    <a:gd name="T0" fmla="*/ 0 w 157"/>
                    <a:gd name="T1" fmla="*/ 74 h 157"/>
                    <a:gd name="T2" fmla="*/ 0 w 157"/>
                    <a:gd name="T3" fmla="*/ 23 h 157"/>
                    <a:gd name="T4" fmla="*/ 64 w 157"/>
                    <a:gd name="T5" fmla="*/ 13 h 157"/>
                    <a:gd name="T6" fmla="*/ 64 w 157"/>
                    <a:gd name="T7" fmla="*/ 74 h 157"/>
                    <a:gd name="T8" fmla="*/ 0 w 157"/>
                    <a:gd name="T9" fmla="*/ 74 h 157"/>
                    <a:gd name="T10" fmla="*/ 73 w 157"/>
                    <a:gd name="T11" fmla="*/ 12 h 157"/>
                    <a:gd name="T12" fmla="*/ 157 w 157"/>
                    <a:gd name="T13" fmla="*/ 0 h 157"/>
                    <a:gd name="T14" fmla="*/ 157 w 157"/>
                    <a:gd name="T15" fmla="*/ 74 h 157"/>
                    <a:gd name="T16" fmla="*/ 73 w 157"/>
                    <a:gd name="T17" fmla="*/ 74 h 157"/>
                    <a:gd name="T18" fmla="*/ 73 w 157"/>
                    <a:gd name="T19" fmla="*/ 12 h 157"/>
                    <a:gd name="T20" fmla="*/ 157 w 157"/>
                    <a:gd name="T21" fmla="*/ 84 h 157"/>
                    <a:gd name="T22" fmla="*/ 157 w 157"/>
                    <a:gd name="T23" fmla="*/ 157 h 157"/>
                    <a:gd name="T24" fmla="*/ 73 w 157"/>
                    <a:gd name="T25" fmla="*/ 146 h 157"/>
                    <a:gd name="T26" fmla="*/ 73 w 157"/>
                    <a:gd name="T27" fmla="*/ 84 h 157"/>
                    <a:gd name="T28" fmla="*/ 157 w 157"/>
                    <a:gd name="T29" fmla="*/ 84 h 157"/>
                    <a:gd name="T30" fmla="*/ 64 w 157"/>
                    <a:gd name="T31" fmla="*/ 144 h 157"/>
                    <a:gd name="T32" fmla="*/ 0 w 157"/>
                    <a:gd name="T33" fmla="*/ 136 h 157"/>
                    <a:gd name="T34" fmla="*/ 0 w 157"/>
                    <a:gd name="T35" fmla="*/ 84 h 157"/>
                    <a:gd name="T36" fmla="*/ 64 w 157"/>
                    <a:gd name="T37" fmla="*/ 84 h 157"/>
                    <a:gd name="T38" fmla="*/ 64 w 157"/>
                    <a:gd name="T39" fmla="*/ 144 h 1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57" h="157">
                      <a:moveTo>
                        <a:pt x="0" y="74"/>
                      </a:moveTo>
                      <a:lnTo>
                        <a:pt x="0" y="23"/>
                      </a:lnTo>
                      <a:lnTo>
                        <a:pt x="64" y="13"/>
                      </a:lnTo>
                      <a:lnTo>
                        <a:pt x="64" y="74"/>
                      </a:lnTo>
                      <a:lnTo>
                        <a:pt x="0" y="74"/>
                      </a:lnTo>
                      <a:close/>
                      <a:moveTo>
                        <a:pt x="73" y="12"/>
                      </a:moveTo>
                      <a:lnTo>
                        <a:pt x="157" y="0"/>
                      </a:lnTo>
                      <a:lnTo>
                        <a:pt x="157" y="74"/>
                      </a:lnTo>
                      <a:lnTo>
                        <a:pt x="73" y="74"/>
                      </a:lnTo>
                      <a:lnTo>
                        <a:pt x="73" y="12"/>
                      </a:lnTo>
                      <a:close/>
                      <a:moveTo>
                        <a:pt x="157" y="84"/>
                      </a:moveTo>
                      <a:lnTo>
                        <a:pt x="157" y="157"/>
                      </a:lnTo>
                      <a:lnTo>
                        <a:pt x="73" y="146"/>
                      </a:lnTo>
                      <a:lnTo>
                        <a:pt x="73" y="84"/>
                      </a:lnTo>
                      <a:lnTo>
                        <a:pt x="157" y="84"/>
                      </a:lnTo>
                      <a:close/>
                      <a:moveTo>
                        <a:pt x="64" y="144"/>
                      </a:moveTo>
                      <a:lnTo>
                        <a:pt x="0" y="136"/>
                      </a:lnTo>
                      <a:lnTo>
                        <a:pt x="0" y="84"/>
                      </a:lnTo>
                      <a:lnTo>
                        <a:pt x="64" y="84"/>
                      </a:lnTo>
                      <a:lnTo>
                        <a:pt x="64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8" name="îṡľíďè">
                  <a:extLst>
                    <a:ext uri="{FF2B5EF4-FFF2-40B4-BE49-F238E27FC236}">
                      <a16:creationId xmlns:a16="http://schemas.microsoft.com/office/drawing/2014/main" id="{DA5C87D2-83CA-4A1F-BCFB-4DFB5203A7B3}"/>
                    </a:ext>
                  </a:extLst>
                </p:cNvPr>
                <p:cNvSpPr/>
                <p:nvPr/>
              </p:nvSpPr>
              <p:spPr bwMode="auto">
                <a:xfrm>
                  <a:off x="9922047" y="5121955"/>
                  <a:ext cx="272069" cy="272068"/>
                </a:xfrm>
                <a:custGeom>
                  <a:avLst/>
                  <a:gdLst>
                    <a:gd name="T0" fmla="*/ 11 w 85"/>
                    <a:gd name="T1" fmla="*/ 42 h 85"/>
                    <a:gd name="T2" fmla="*/ 29 w 85"/>
                    <a:gd name="T3" fmla="*/ 70 h 85"/>
                    <a:gd name="T4" fmla="*/ 14 w 85"/>
                    <a:gd name="T5" fmla="*/ 30 h 85"/>
                    <a:gd name="T6" fmla="*/ 11 w 85"/>
                    <a:gd name="T7" fmla="*/ 42 h 85"/>
                    <a:gd name="T8" fmla="*/ 64 w 85"/>
                    <a:gd name="T9" fmla="*/ 41 h 85"/>
                    <a:gd name="T10" fmla="*/ 62 w 85"/>
                    <a:gd name="T11" fmla="*/ 32 h 85"/>
                    <a:gd name="T12" fmla="*/ 59 w 85"/>
                    <a:gd name="T13" fmla="*/ 25 h 85"/>
                    <a:gd name="T14" fmla="*/ 64 w 85"/>
                    <a:gd name="T15" fmla="*/ 20 h 85"/>
                    <a:gd name="T16" fmla="*/ 64 w 85"/>
                    <a:gd name="T17" fmla="*/ 20 h 85"/>
                    <a:gd name="T18" fmla="*/ 43 w 85"/>
                    <a:gd name="T19" fmla="*/ 11 h 85"/>
                    <a:gd name="T20" fmla="*/ 16 w 85"/>
                    <a:gd name="T21" fmla="*/ 25 h 85"/>
                    <a:gd name="T22" fmla="*/ 18 w 85"/>
                    <a:gd name="T23" fmla="*/ 25 h 85"/>
                    <a:gd name="T24" fmla="*/ 27 w 85"/>
                    <a:gd name="T25" fmla="*/ 25 h 85"/>
                    <a:gd name="T26" fmla="*/ 27 w 85"/>
                    <a:gd name="T27" fmla="*/ 28 h 85"/>
                    <a:gd name="T28" fmla="*/ 23 w 85"/>
                    <a:gd name="T29" fmla="*/ 28 h 85"/>
                    <a:gd name="T30" fmla="*/ 35 w 85"/>
                    <a:gd name="T31" fmla="*/ 61 h 85"/>
                    <a:gd name="T32" fmla="*/ 42 w 85"/>
                    <a:gd name="T33" fmla="*/ 41 h 85"/>
                    <a:gd name="T34" fmla="*/ 37 w 85"/>
                    <a:gd name="T35" fmla="*/ 28 h 85"/>
                    <a:gd name="T36" fmla="*/ 34 w 85"/>
                    <a:gd name="T37" fmla="*/ 28 h 85"/>
                    <a:gd name="T38" fmla="*/ 34 w 85"/>
                    <a:gd name="T39" fmla="*/ 25 h 85"/>
                    <a:gd name="T40" fmla="*/ 42 w 85"/>
                    <a:gd name="T41" fmla="*/ 25 h 85"/>
                    <a:gd name="T42" fmla="*/ 51 w 85"/>
                    <a:gd name="T43" fmla="*/ 25 h 85"/>
                    <a:gd name="T44" fmla="*/ 51 w 85"/>
                    <a:gd name="T45" fmla="*/ 28 h 85"/>
                    <a:gd name="T46" fmla="*/ 47 w 85"/>
                    <a:gd name="T47" fmla="*/ 28 h 85"/>
                    <a:gd name="T48" fmla="*/ 59 w 85"/>
                    <a:gd name="T49" fmla="*/ 61 h 85"/>
                    <a:gd name="T50" fmla="*/ 62 w 85"/>
                    <a:gd name="T51" fmla="*/ 51 h 85"/>
                    <a:gd name="T52" fmla="*/ 64 w 85"/>
                    <a:gd name="T53" fmla="*/ 41 h 85"/>
                    <a:gd name="T54" fmla="*/ 43 w 85"/>
                    <a:gd name="T55" fmla="*/ 45 h 85"/>
                    <a:gd name="T56" fmla="*/ 34 w 85"/>
                    <a:gd name="T57" fmla="*/ 72 h 85"/>
                    <a:gd name="T58" fmla="*/ 43 w 85"/>
                    <a:gd name="T59" fmla="*/ 73 h 85"/>
                    <a:gd name="T60" fmla="*/ 53 w 85"/>
                    <a:gd name="T61" fmla="*/ 72 h 85"/>
                    <a:gd name="T62" fmla="*/ 53 w 85"/>
                    <a:gd name="T63" fmla="*/ 71 h 85"/>
                    <a:gd name="T64" fmla="*/ 43 w 85"/>
                    <a:gd name="T65" fmla="*/ 45 h 85"/>
                    <a:gd name="T66" fmla="*/ 71 w 85"/>
                    <a:gd name="T67" fmla="*/ 28 h 85"/>
                    <a:gd name="T68" fmla="*/ 71 w 85"/>
                    <a:gd name="T69" fmla="*/ 31 h 85"/>
                    <a:gd name="T70" fmla="*/ 69 w 85"/>
                    <a:gd name="T71" fmla="*/ 42 h 85"/>
                    <a:gd name="T72" fmla="*/ 59 w 85"/>
                    <a:gd name="T73" fmla="*/ 69 h 85"/>
                    <a:gd name="T74" fmla="*/ 75 w 85"/>
                    <a:gd name="T75" fmla="*/ 42 h 85"/>
                    <a:gd name="T76" fmla="*/ 71 w 85"/>
                    <a:gd name="T77" fmla="*/ 28 h 85"/>
                    <a:gd name="T78" fmla="*/ 43 w 85"/>
                    <a:gd name="T79" fmla="*/ 0 h 85"/>
                    <a:gd name="T80" fmla="*/ 0 w 85"/>
                    <a:gd name="T81" fmla="*/ 42 h 85"/>
                    <a:gd name="T82" fmla="*/ 43 w 85"/>
                    <a:gd name="T83" fmla="*/ 85 h 85"/>
                    <a:gd name="T84" fmla="*/ 85 w 85"/>
                    <a:gd name="T85" fmla="*/ 42 h 85"/>
                    <a:gd name="T86" fmla="*/ 43 w 85"/>
                    <a:gd name="T87" fmla="*/ 0 h 85"/>
                    <a:gd name="T88" fmla="*/ 43 w 85"/>
                    <a:gd name="T89" fmla="*/ 79 h 85"/>
                    <a:gd name="T90" fmla="*/ 6 w 85"/>
                    <a:gd name="T91" fmla="*/ 42 h 85"/>
                    <a:gd name="T92" fmla="*/ 43 w 85"/>
                    <a:gd name="T93" fmla="*/ 5 h 85"/>
                    <a:gd name="T94" fmla="*/ 80 w 85"/>
                    <a:gd name="T95" fmla="*/ 42 h 85"/>
                    <a:gd name="T96" fmla="*/ 43 w 85"/>
                    <a:gd name="T97" fmla="*/ 79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85" h="85">
                      <a:moveTo>
                        <a:pt x="11" y="42"/>
                      </a:moveTo>
                      <a:cubicBezTo>
                        <a:pt x="11" y="55"/>
                        <a:pt x="18" y="65"/>
                        <a:pt x="29" y="70"/>
                      </a:cubicBezTo>
                      <a:cubicBezTo>
                        <a:pt x="14" y="30"/>
                        <a:pt x="14" y="30"/>
                        <a:pt x="14" y="30"/>
                      </a:cubicBezTo>
                      <a:cubicBezTo>
                        <a:pt x="12" y="34"/>
                        <a:pt x="11" y="38"/>
                        <a:pt x="11" y="42"/>
                      </a:cubicBezTo>
                      <a:close/>
                      <a:moveTo>
                        <a:pt x="64" y="41"/>
                      </a:moveTo>
                      <a:cubicBezTo>
                        <a:pt x="64" y="37"/>
                        <a:pt x="63" y="34"/>
                        <a:pt x="62" y="32"/>
                      </a:cubicBezTo>
                      <a:cubicBezTo>
                        <a:pt x="60" y="30"/>
                        <a:pt x="59" y="28"/>
                        <a:pt x="59" y="25"/>
                      </a:cubicBezTo>
                      <a:cubicBezTo>
                        <a:pt x="59" y="22"/>
                        <a:pt x="61" y="20"/>
                        <a:pt x="64" y="20"/>
                      </a:cubicBezTo>
                      <a:cubicBezTo>
                        <a:pt x="64" y="20"/>
                        <a:pt x="64" y="20"/>
                        <a:pt x="64" y="20"/>
                      </a:cubicBezTo>
                      <a:cubicBezTo>
                        <a:pt x="59" y="15"/>
                        <a:pt x="51" y="11"/>
                        <a:pt x="43" y="11"/>
                      </a:cubicBezTo>
                      <a:cubicBezTo>
                        <a:pt x="32" y="11"/>
                        <a:pt x="22" y="17"/>
                        <a:pt x="16" y="25"/>
                      </a:cubicBezTo>
                      <a:cubicBezTo>
                        <a:pt x="17" y="25"/>
                        <a:pt x="18" y="25"/>
                        <a:pt x="18" y="25"/>
                      </a:cubicBezTo>
                      <a:cubicBezTo>
                        <a:pt x="22" y="25"/>
                        <a:pt x="27" y="25"/>
                        <a:pt x="27" y="25"/>
                      </a:cubicBezTo>
                      <a:cubicBezTo>
                        <a:pt x="29" y="25"/>
                        <a:pt x="29" y="27"/>
                        <a:pt x="27" y="28"/>
                      </a:cubicBezTo>
                      <a:cubicBezTo>
                        <a:pt x="27" y="28"/>
                        <a:pt x="25" y="28"/>
                        <a:pt x="23" y="28"/>
                      </a:cubicBezTo>
                      <a:cubicBezTo>
                        <a:pt x="35" y="61"/>
                        <a:pt x="35" y="61"/>
                        <a:pt x="35" y="61"/>
                      </a:cubicBezTo>
                      <a:cubicBezTo>
                        <a:pt x="42" y="41"/>
                        <a:pt x="42" y="41"/>
                        <a:pt x="42" y="41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35" y="28"/>
                        <a:pt x="34" y="28"/>
                        <a:pt x="34" y="28"/>
                      </a:cubicBezTo>
                      <a:cubicBezTo>
                        <a:pt x="32" y="27"/>
                        <a:pt x="32" y="25"/>
                        <a:pt x="34" y="25"/>
                      </a:cubicBezTo>
                      <a:cubicBezTo>
                        <a:pt x="34" y="25"/>
                        <a:pt x="39" y="25"/>
                        <a:pt x="42" y="25"/>
                      </a:cubicBezTo>
                      <a:cubicBezTo>
                        <a:pt x="46" y="25"/>
                        <a:pt x="51" y="25"/>
                        <a:pt x="51" y="25"/>
                      </a:cubicBezTo>
                      <a:cubicBezTo>
                        <a:pt x="52" y="25"/>
                        <a:pt x="53" y="27"/>
                        <a:pt x="51" y="28"/>
                      </a:cubicBezTo>
                      <a:cubicBezTo>
                        <a:pt x="51" y="28"/>
                        <a:pt x="49" y="28"/>
                        <a:pt x="47" y="28"/>
                      </a:cubicBezTo>
                      <a:cubicBezTo>
                        <a:pt x="59" y="61"/>
                        <a:pt x="59" y="61"/>
                        <a:pt x="59" y="61"/>
                      </a:cubicBezTo>
                      <a:cubicBezTo>
                        <a:pt x="62" y="51"/>
                        <a:pt x="62" y="51"/>
                        <a:pt x="62" y="51"/>
                      </a:cubicBezTo>
                      <a:cubicBezTo>
                        <a:pt x="63" y="47"/>
                        <a:pt x="64" y="43"/>
                        <a:pt x="64" y="41"/>
                      </a:cubicBezTo>
                      <a:close/>
                      <a:moveTo>
                        <a:pt x="43" y="45"/>
                      </a:move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37" y="73"/>
                        <a:pt x="40" y="73"/>
                        <a:pt x="43" y="73"/>
                      </a:cubicBezTo>
                      <a:cubicBezTo>
                        <a:pt x="47" y="73"/>
                        <a:pt x="50" y="73"/>
                        <a:pt x="53" y="72"/>
                      </a:cubicBezTo>
                      <a:cubicBezTo>
                        <a:pt x="53" y="71"/>
                        <a:pt x="53" y="71"/>
                        <a:pt x="53" y="71"/>
                      </a:cubicBezTo>
                      <a:lnTo>
                        <a:pt x="43" y="45"/>
                      </a:lnTo>
                      <a:close/>
                      <a:moveTo>
                        <a:pt x="71" y="28"/>
                      </a:moveTo>
                      <a:cubicBezTo>
                        <a:pt x="71" y="29"/>
                        <a:pt x="71" y="30"/>
                        <a:pt x="71" y="31"/>
                      </a:cubicBezTo>
                      <a:cubicBezTo>
                        <a:pt x="71" y="34"/>
                        <a:pt x="70" y="37"/>
                        <a:pt x="69" y="42"/>
                      </a:cubicBezTo>
                      <a:cubicBezTo>
                        <a:pt x="59" y="69"/>
                        <a:pt x="59" y="69"/>
                        <a:pt x="59" y="69"/>
                      </a:cubicBezTo>
                      <a:cubicBezTo>
                        <a:pt x="68" y="64"/>
                        <a:pt x="75" y="54"/>
                        <a:pt x="75" y="42"/>
                      </a:cubicBezTo>
                      <a:cubicBezTo>
                        <a:pt x="75" y="37"/>
                        <a:pt x="73" y="32"/>
                        <a:pt x="71" y="28"/>
                      </a:cubicBezTo>
                      <a:close/>
                      <a:moveTo>
                        <a:pt x="43" y="0"/>
                      </a:moveTo>
                      <a:cubicBezTo>
                        <a:pt x="19" y="0"/>
                        <a:pt x="0" y="19"/>
                        <a:pt x="0" y="42"/>
                      </a:cubicBezTo>
                      <a:cubicBezTo>
                        <a:pt x="0" y="66"/>
                        <a:pt x="19" y="85"/>
                        <a:pt x="43" y="85"/>
                      </a:cubicBezTo>
                      <a:cubicBezTo>
                        <a:pt x="66" y="85"/>
                        <a:pt x="85" y="66"/>
                        <a:pt x="85" y="42"/>
                      </a:cubicBezTo>
                      <a:cubicBezTo>
                        <a:pt x="85" y="19"/>
                        <a:pt x="66" y="0"/>
                        <a:pt x="43" y="0"/>
                      </a:cubicBezTo>
                      <a:close/>
                      <a:moveTo>
                        <a:pt x="43" y="79"/>
                      </a:moveTo>
                      <a:cubicBezTo>
                        <a:pt x="22" y="79"/>
                        <a:pt x="6" y="63"/>
                        <a:pt x="6" y="42"/>
                      </a:cubicBezTo>
                      <a:cubicBezTo>
                        <a:pt x="6" y="22"/>
                        <a:pt x="22" y="5"/>
                        <a:pt x="43" y="5"/>
                      </a:cubicBezTo>
                      <a:cubicBezTo>
                        <a:pt x="63" y="5"/>
                        <a:pt x="80" y="22"/>
                        <a:pt x="80" y="42"/>
                      </a:cubicBezTo>
                      <a:cubicBezTo>
                        <a:pt x="80" y="63"/>
                        <a:pt x="63" y="79"/>
                        <a:pt x="43" y="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9" name="iŝ1îḑè">
                  <a:extLst>
                    <a:ext uri="{FF2B5EF4-FFF2-40B4-BE49-F238E27FC236}">
                      <a16:creationId xmlns:a16="http://schemas.microsoft.com/office/drawing/2014/main" id="{34934FE2-CB51-4F4B-84B9-7EB46F4BC166}"/>
                    </a:ext>
                  </a:extLst>
                </p:cNvPr>
                <p:cNvSpPr/>
                <p:nvPr/>
              </p:nvSpPr>
              <p:spPr bwMode="auto">
                <a:xfrm>
                  <a:off x="10258707" y="5621075"/>
                  <a:ext cx="364063" cy="360148"/>
                </a:xfrm>
                <a:custGeom>
                  <a:avLst/>
                  <a:gdLst>
                    <a:gd name="T0" fmla="*/ 110 w 114"/>
                    <a:gd name="T1" fmla="*/ 90 h 113"/>
                    <a:gd name="T2" fmla="*/ 60 w 114"/>
                    <a:gd name="T3" fmla="*/ 47 h 113"/>
                    <a:gd name="T4" fmla="*/ 64 w 114"/>
                    <a:gd name="T5" fmla="*/ 32 h 113"/>
                    <a:gd name="T6" fmla="*/ 32 w 114"/>
                    <a:gd name="T7" fmla="*/ 0 h 113"/>
                    <a:gd name="T8" fmla="*/ 23 w 114"/>
                    <a:gd name="T9" fmla="*/ 1 h 113"/>
                    <a:gd name="T10" fmla="*/ 41 w 114"/>
                    <a:gd name="T11" fmla="*/ 20 h 113"/>
                    <a:gd name="T12" fmla="*/ 41 w 114"/>
                    <a:gd name="T13" fmla="*/ 30 h 113"/>
                    <a:gd name="T14" fmla="*/ 30 w 114"/>
                    <a:gd name="T15" fmla="*/ 41 h 113"/>
                    <a:gd name="T16" fmla="*/ 20 w 114"/>
                    <a:gd name="T17" fmla="*/ 41 h 113"/>
                    <a:gd name="T18" fmla="*/ 1 w 114"/>
                    <a:gd name="T19" fmla="*/ 23 h 113"/>
                    <a:gd name="T20" fmla="*/ 0 w 114"/>
                    <a:gd name="T21" fmla="*/ 32 h 113"/>
                    <a:gd name="T22" fmla="*/ 32 w 114"/>
                    <a:gd name="T23" fmla="*/ 63 h 113"/>
                    <a:gd name="T24" fmla="*/ 47 w 114"/>
                    <a:gd name="T25" fmla="*/ 60 h 113"/>
                    <a:gd name="T26" fmla="*/ 90 w 114"/>
                    <a:gd name="T27" fmla="*/ 110 h 113"/>
                    <a:gd name="T28" fmla="*/ 100 w 114"/>
                    <a:gd name="T29" fmla="*/ 111 h 113"/>
                    <a:gd name="T30" fmla="*/ 111 w 114"/>
                    <a:gd name="T31" fmla="*/ 100 h 113"/>
                    <a:gd name="T32" fmla="*/ 110 w 114"/>
                    <a:gd name="T33" fmla="*/ 90 h 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14" h="113">
                      <a:moveTo>
                        <a:pt x="110" y="90"/>
                      </a:moveTo>
                      <a:cubicBezTo>
                        <a:pt x="60" y="47"/>
                        <a:pt x="60" y="47"/>
                        <a:pt x="60" y="47"/>
                      </a:cubicBezTo>
                      <a:cubicBezTo>
                        <a:pt x="62" y="42"/>
                        <a:pt x="64" y="37"/>
                        <a:pt x="64" y="32"/>
                      </a:cubicBezTo>
                      <a:cubicBezTo>
                        <a:pt x="64" y="14"/>
                        <a:pt x="49" y="0"/>
                        <a:pt x="32" y="0"/>
                      </a:cubicBezTo>
                      <a:cubicBezTo>
                        <a:pt x="29" y="0"/>
                        <a:pt x="26" y="0"/>
                        <a:pt x="23" y="1"/>
                      </a:cubicBezTo>
                      <a:cubicBezTo>
                        <a:pt x="41" y="20"/>
                        <a:pt x="41" y="20"/>
                        <a:pt x="41" y="20"/>
                      </a:cubicBezTo>
                      <a:cubicBezTo>
                        <a:pt x="44" y="22"/>
                        <a:pt x="44" y="27"/>
                        <a:pt x="41" y="30"/>
                      </a:cubicBezTo>
                      <a:cubicBezTo>
                        <a:pt x="30" y="41"/>
                        <a:pt x="30" y="41"/>
                        <a:pt x="30" y="41"/>
                      </a:cubicBezTo>
                      <a:cubicBezTo>
                        <a:pt x="27" y="44"/>
                        <a:pt x="23" y="44"/>
                        <a:pt x="20" y="41"/>
                      </a:cubicBezTo>
                      <a:cubicBezTo>
                        <a:pt x="1" y="23"/>
                        <a:pt x="1" y="23"/>
                        <a:pt x="1" y="23"/>
                      </a:cubicBezTo>
                      <a:cubicBezTo>
                        <a:pt x="1" y="25"/>
                        <a:pt x="0" y="29"/>
                        <a:pt x="0" y="32"/>
                      </a:cubicBezTo>
                      <a:cubicBezTo>
                        <a:pt x="0" y="49"/>
                        <a:pt x="14" y="63"/>
                        <a:pt x="32" y="63"/>
                      </a:cubicBezTo>
                      <a:cubicBezTo>
                        <a:pt x="37" y="63"/>
                        <a:pt x="42" y="62"/>
                        <a:pt x="47" y="60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93" y="113"/>
                        <a:pt x="97" y="113"/>
                        <a:pt x="100" y="111"/>
                      </a:cubicBezTo>
                      <a:cubicBezTo>
                        <a:pt x="111" y="100"/>
                        <a:pt x="111" y="100"/>
                        <a:pt x="111" y="100"/>
                      </a:cubicBezTo>
                      <a:cubicBezTo>
                        <a:pt x="114" y="97"/>
                        <a:pt x="113" y="93"/>
                        <a:pt x="110" y="9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0" name="ïṡḻïdé">
                  <a:extLst>
                    <a:ext uri="{FF2B5EF4-FFF2-40B4-BE49-F238E27FC236}">
                      <a16:creationId xmlns:a16="http://schemas.microsoft.com/office/drawing/2014/main" id="{AEBA93E0-F450-4B22-96B3-4679B225967D}"/>
                    </a:ext>
                  </a:extLst>
                </p:cNvPr>
                <p:cNvSpPr/>
                <p:nvPr/>
              </p:nvSpPr>
              <p:spPr bwMode="auto">
                <a:xfrm>
                  <a:off x="9160647" y="5274627"/>
                  <a:ext cx="358192" cy="550009"/>
                </a:xfrm>
                <a:custGeom>
                  <a:avLst/>
                  <a:gdLst>
                    <a:gd name="T0" fmla="*/ 84 w 112"/>
                    <a:gd name="T1" fmla="*/ 3 h 172"/>
                    <a:gd name="T2" fmla="*/ 111 w 112"/>
                    <a:gd name="T3" fmla="*/ 19 h 172"/>
                    <a:gd name="T4" fmla="*/ 110 w 112"/>
                    <a:gd name="T5" fmla="*/ 33 h 172"/>
                    <a:gd name="T6" fmla="*/ 103 w 112"/>
                    <a:gd name="T7" fmla="*/ 44 h 172"/>
                    <a:gd name="T8" fmla="*/ 65 w 112"/>
                    <a:gd name="T9" fmla="*/ 21 h 172"/>
                    <a:gd name="T10" fmla="*/ 72 w 112"/>
                    <a:gd name="T11" fmla="*/ 10 h 172"/>
                    <a:gd name="T12" fmla="*/ 84 w 112"/>
                    <a:gd name="T13" fmla="*/ 3 h 172"/>
                    <a:gd name="T14" fmla="*/ 0 w 112"/>
                    <a:gd name="T15" fmla="*/ 130 h 172"/>
                    <a:gd name="T16" fmla="*/ 1 w 112"/>
                    <a:gd name="T17" fmla="*/ 172 h 172"/>
                    <a:gd name="T18" fmla="*/ 38 w 112"/>
                    <a:gd name="T19" fmla="*/ 153 h 172"/>
                    <a:gd name="T20" fmla="*/ 98 w 112"/>
                    <a:gd name="T21" fmla="*/ 52 h 172"/>
                    <a:gd name="T22" fmla="*/ 60 w 112"/>
                    <a:gd name="T23" fmla="*/ 29 h 172"/>
                    <a:gd name="T24" fmla="*/ 0 w 112"/>
                    <a:gd name="T25" fmla="*/ 130 h 172"/>
                    <a:gd name="T26" fmla="*/ 76 w 112"/>
                    <a:gd name="T27" fmla="*/ 57 h 172"/>
                    <a:gd name="T28" fmla="*/ 30 w 112"/>
                    <a:gd name="T29" fmla="*/ 134 h 172"/>
                    <a:gd name="T30" fmla="*/ 20 w 112"/>
                    <a:gd name="T31" fmla="*/ 128 h 172"/>
                    <a:gd name="T32" fmla="*/ 66 w 112"/>
                    <a:gd name="T33" fmla="*/ 52 h 172"/>
                    <a:gd name="T34" fmla="*/ 76 w 112"/>
                    <a:gd name="T35" fmla="*/ 57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12" h="172">
                      <a:moveTo>
                        <a:pt x="84" y="3"/>
                      </a:moveTo>
                      <a:cubicBezTo>
                        <a:pt x="96" y="0"/>
                        <a:pt x="108" y="7"/>
                        <a:pt x="111" y="19"/>
                      </a:cubicBezTo>
                      <a:cubicBezTo>
                        <a:pt x="112" y="24"/>
                        <a:pt x="112" y="29"/>
                        <a:pt x="110" y="33"/>
                      </a:cubicBezTo>
                      <a:cubicBezTo>
                        <a:pt x="103" y="44"/>
                        <a:pt x="103" y="44"/>
                        <a:pt x="103" y="44"/>
                      </a:cubicBezTo>
                      <a:cubicBezTo>
                        <a:pt x="65" y="21"/>
                        <a:pt x="65" y="21"/>
                        <a:pt x="65" y="21"/>
                      </a:cubicBezTo>
                      <a:cubicBezTo>
                        <a:pt x="72" y="10"/>
                        <a:pt x="72" y="10"/>
                        <a:pt x="72" y="10"/>
                      </a:cubicBezTo>
                      <a:cubicBezTo>
                        <a:pt x="75" y="7"/>
                        <a:pt x="79" y="4"/>
                        <a:pt x="84" y="3"/>
                      </a:cubicBezTo>
                      <a:close/>
                      <a:moveTo>
                        <a:pt x="0" y="130"/>
                      </a:moveTo>
                      <a:cubicBezTo>
                        <a:pt x="1" y="172"/>
                        <a:pt x="1" y="172"/>
                        <a:pt x="1" y="172"/>
                      </a:cubicBezTo>
                      <a:cubicBezTo>
                        <a:pt x="38" y="153"/>
                        <a:pt x="38" y="153"/>
                        <a:pt x="38" y="153"/>
                      </a:cubicBezTo>
                      <a:cubicBezTo>
                        <a:pt x="98" y="52"/>
                        <a:pt x="98" y="52"/>
                        <a:pt x="98" y="52"/>
                      </a:cubicBezTo>
                      <a:cubicBezTo>
                        <a:pt x="60" y="29"/>
                        <a:pt x="60" y="29"/>
                        <a:pt x="60" y="29"/>
                      </a:cubicBezTo>
                      <a:lnTo>
                        <a:pt x="0" y="130"/>
                      </a:lnTo>
                      <a:close/>
                      <a:moveTo>
                        <a:pt x="76" y="57"/>
                      </a:moveTo>
                      <a:cubicBezTo>
                        <a:pt x="30" y="134"/>
                        <a:pt x="30" y="134"/>
                        <a:pt x="30" y="134"/>
                      </a:cubicBezTo>
                      <a:cubicBezTo>
                        <a:pt x="20" y="128"/>
                        <a:pt x="20" y="128"/>
                        <a:pt x="20" y="128"/>
                      </a:cubicBezTo>
                      <a:cubicBezTo>
                        <a:pt x="66" y="52"/>
                        <a:pt x="66" y="52"/>
                        <a:pt x="66" y="52"/>
                      </a:cubicBezTo>
                      <a:lnTo>
                        <a:pt x="76" y="5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1" name="îṩ1îďé">
                  <a:extLst>
                    <a:ext uri="{FF2B5EF4-FFF2-40B4-BE49-F238E27FC236}">
                      <a16:creationId xmlns:a16="http://schemas.microsoft.com/office/drawing/2014/main" id="{497CE78D-EAEB-4AB1-B67A-D8DA14689C83}"/>
                    </a:ext>
                  </a:extLst>
                </p:cNvPr>
                <p:cNvSpPr/>
                <p:nvPr/>
              </p:nvSpPr>
              <p:spPr bwMode="auto">
                <a:xfrm>
                  <a:off x="9589301" y="5294200"/>
                  <a:ext cx="305343" cy="348404"/>
                </a:xfrm>
                <a:custGeom>
                  <a:avLst/>
                  <a:gdLst>
                    <a:gd name="T0" fmla="*/ 40 w 95"/>
                    <a:gd name="T1" fmla="*/ 61 h 109"/>
                    <a:gd name="T2" fmla="*/ 34 w 95"/>
                    <a:gd name="T3" fmla="*/ 54 h 109"/>
                    <a:gd name="T4" fmla="*/ 13 w 95"/>
                    <a:gd name="T5" fmla="*/ 75 h 109"/>
                    <a:gd name="T6" fmla="*/ 34 w 95"/>
                    <a:gd name="T7" fmla="*/ 95 h 109"/>
                    <a:gd name="T8" fmla="*/ 40 w 95"/>
                    <a:gd name="T9" fmla="*/ 88 h 109"/>
                    <a:gd name="T10" fmla="*/ 27 w 95"/>
                    <a:gd name="T11" fmla="*/ 75 h 109"/>
                    <a:gd name="T12" fmla="*/ 40 w 95"/>
                    <a:gd name="T13" fmla="*/ 61 h 109"/>
                    <a:gd name="T14" fmla="*/ 54 w 95"/>
                    <a:gd name="T15" fmla="*/ 88 h 109"/>
                    <a:gd name="T16" fmla="*/ 61 w 95"/>
                    <a:gd name="T17" fmla="*/ 95 h 109"/>
                    <a:gd name="T18" fmla="*/ 81 w 95"/>
                    <a:gd name="T19" fmla="*/ 75 h 109"/>
                    <a:gd name="T20" fmla="*/ 61 w 95"/>
                    <a:gd name="T21" fmla="*/ 54 h 109"/>
                    <a:gd name="T22" fmla="*/ 54 w 95"/>
                    <a:gd name="T23" fmla="*/ 61 h 109"/>
                    <a:gd name="T24" fmla="*/ 68 w 95"/>
                    <a:gd name="T25" fmla="*/ 75 h 109"/>
                    <a:gd name="T26" fmla="*/ 54 w 95"/>
                    <a:gd name="T27" fmla="*/ 88 h 109"/>
                    <a:gd name="T28" fmla="*/ 89 w 95"/>
                    <a:gd name="T29" fmla="*/ 21 h 109"/>
                    <a:gd name="T30" fmla="*/ 74 w 95"/>
                    <a:gd name="T31" fmla="*/ 6 h 109"/>
                    <a:gd name="T32" fmla="*/ 59 w 95"/>
                    <a:gd name="T33" fmla="*/ 0 h 109"/>
                    <a:gd name="T34" fmla="*/ 8 w 95"/>
                    <a:gd name="T35" fmla="*/ 0 h 109"/>
                    <a:gd name="T36" fmla="*/ 0 w 95"/>
                    <a:gd name="T37" fmla="*/ 8 h 109"/>
                    <a:gd name="T38" fmla="*/ 0 w 95"/>
                    <a:gd name="T39" fmla="*/ 100 h 109"/>
                    <a:gd name="T40" fmla="*/ 8 w 95"/>
                    <a:gd name="T41" fmla="*/ 109 h 109"/>
                    <a:gd name="T42" fmla="*/ 86 w 95"/>
                    <a:gd name="T43" fmla="*/ 109 h 109"/>
                    <a:gd name="T44" fmla="*/ 95 w 95"/>
                    <a:gd name="T45" fmla="*/ 100 h 109"/>
                    <a:gd name="T46" fmla="*/ 95 w 95"/>
                    <a:gd name="T47" fmla="*/ 36 h 109"/>
                    <a:gd name="T48" fmla="*/ 89 w 95"/>
                    <a:gd name="T49" fmla="*/ 21 h 109"/>
                    <a:gd name="T50" fmla="*/ 84 w 95"/>
                    <a:gd name="T51" fmla="*/ 26 h 109"/>
                    <a:gd name="T52" fmla="*/ 85 w 95"/>
                    <a:gd name="T53" fmla="*/ 27 h 109"/>
                    <a:gd name="T54" fmla="*/ 68 w 95"/>
                    <a:gd name="T55" fmla="*/ 27 h 109"/>
                    <a:gd name="T56" fmla="*/ 68 w 95"/>
                    <a:gd name="T57" fmla="*/ 10 h 109"/>
                    <a:gd name="T58" fmla="*/ 69 w 95"/>
                    <a:gd name="T59" fmla="*/ 11 h 109"/>
                    <a:gd name="T60" fmla="*/ 84 w 95"/>
                    <a:gd name="T61" fmla="*/ 26 h 109"/>
                    <a:gd name="T62" fmla="*/ 88 w 95"/>
                    <a:gd name="T63" fmla="*/ 100 h 109"/>
                    <a:gd name="T64" fmla="*/ 86 w 95"/>
                    <a:gd name="T65" fmla="*/ 102 h 109"/>
                    <a:gd name="T66" fmla="*/ 8 w 95"/>
                    <a:gd name="T67" fmla="*/ 102 h 109"/>
                    <a:gd name="T68" fmla="*/ 6 w 95"/>
                    <a:gd name="T69" fmla="*/ 100 h 109"/>
                    <a:gd name="T70" fmla="*/ 6 w 95"/>
                    <a:gd name="T71" fmla="*/ 8 h 109"/>
                    <a:gd name="T72" fmla="*/ 8 w 95"/>
                    <a:gd name="T73" fmla="*/ 7 h 109"/>
                    <a:gd name="T74" fmla="*/ 59 w 95"/>
                    <a:gd name="T75" fmla="*/ 7 h 109"/>
                    <a:gd name="T76" fmla="*/ 61 w 95"/>
                    <a:gd name="T77" fmla="*/ 7 h 109"/>
                    <a:gd name="T78" fmla="*/ 61 w 95"/>
                    <a:gd name="T79" fmla="*/ 34 h 109"/>
                    <a:gd name="T80" fmla="*/ 88 w 95"/>
                    <a:gd name="T81" fmla="*/ 34 h 109"/>
                    <a:gd name="T82" fmla="*/ 88 w 95"/>
                    <a:gd name="T83" fmla="*/ 36 h 109"/>
                    <a:gd name="T84" fmla="*/ 88 w 95"/>
                    <a:gd name="T85" fmla="*/ 10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5" h="109">
                      <a:moveTo>
                        <a:pt x="40" y="61"/>
                      </a:moveTo>
                      <a:cubicBezTo>
                        <a:pt x="34" y="54"/>
                        <a:pt x="34" y="54"/>
                        <a:pt x="34" y="54"/>
                      </a:cubicBezTo>
                      <a:cubicBezTo>
                        <a:pt x="13" y="75"/>
                        <a:pt x="13" y="75"/>
                        <a:pt x="13" y="75"/>
                      </a:cubicBezTo>
                      <a:cubicBezTo>
                        <a:pt x="34" y="95"/>
                        <a:pt x="34" y="95"/>
                        <a:pt x="34" y="95"/>
                      </a:cubicBezTo>
                      <a:cubicBezTo>
                        <a:pt x="40" y="88"/>
                        <a:pt x="40" y="88"/>
                        <a:pt x="40" y="88"/>
                      </a:cubicBezTo>
                      <a:cubicBezTo>
                        <a:pt x="27" y="75"/>
                        <a:pt x="27" y="75"/>
                        <a:pt x="27" y="75"/>
                      </a:cubicBezTo>
                      <a:lnTo>
                        <a:pt x="40" y="61"/>
                      </a:lnTo>
                      <a:close/>
                      <a:moveTo>
                        <a:pt x="54" y="88"/>
                      </a:moveTo>
                      <a:cubicBezTo>
                        <a:pt x="61" y="95"/>
                        <a:pt x="61" y="95"/>
                        <a:pt x="61" y="95"/>
                      </a:cubicBezTo>
                      <a:cubicBezTo>
                        <a:pt x="81" y="75"/>
                        <a:pt x="81" y="75"/>
                        <a:pt x="81" y="75"/>
                      </a:cubicBezTo>
                      <a:cubicBezTo>
                        <a:pt x="61" y="54"/>
                        <a:pt x="61" y="54"/>
                        <a:pt x="61" y="54"/>
                      </a:cubicBezTo>
                      <a:cubicBezTo>
                        <a:pt x="54" y="61"/>
                        <a:pt x="54" y="61"/>
                        <a:pt x="54" y="61"/>
                      </a:cubicBezTo>
                      <a:cubicBezTo>
                        <a:pt x="68" y="75"/>
                        <a:pt x="68" y="75"/>
                        <a:pt x="68" y="75"/>
                      </a:cubicBezTo>
                      <a:lnTo>
                        <a:pt x="54" y="88"/>
                      </a:lnTo>
                      <a:close/>
                      <a:moveTo>
                        <a:pt x="89" y="21"/>
                      </a:moveTo>
                      <a:cubicBezTo>
                        <a:pt x="74" y="6"/>
                        <a:pt x="74" y="6"/>
                        <a:pt x="74" y="6"/>
                      </a:cubicBezTo>
                      <a:cubicBezTo>
                        <a:pt x="70" y="3"/>
                        <a:pt x="64" y="0"/>
                        <a:pt x="59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3" y="0"/>
                        <a:pt x="0" y="4"/>
                        <a:pt x="0" y="8"/>
                      </a:cubicBezTo>
                      <a:cubicBezTo>
                        <a:pt x="0" y="100"/>
                        <a:pt x="0" y="100"/>
                        <a:pt x="0" y="100"/>
                      </a:cubicBezTo>
                      <a:cubicBezTo>
                        <a:pt x="0" y="105"/>
                        <a:pt x="3" y="109"/>
                        <a:pt x="8" y="109"/>
                      </a:cubicBezTo>
                      <a:cubicBezTo>
                        <a:pt x="86" y="109"/>
                        <a:pt x="86" y="109"/>
                        <a:pt x="86" y="109"/>
                      </a:cubicBezTo>
                      <a:cubicBezTo>
                        <a:pt x="91" y="109"/>
                        <a:pt x="95" y="105"/>
                        <a:pt x="95" y="100"/>
                      </a:cubicBezTo>
                      <a:cubicBezTo>
                        <a:pt x="95" y="36"/>
                        <a:pt x="95" y="36"/>
                        <a:pt x="95" y="36"/>
                      </a:cubicBezTo>
                      <a:cubicBezTo>
                        <a:pt x="95" y="31"/>
                        <a:pt x="92" y="24"/>
                        <a:pt x="89" y="21"/>
                      </a:cubicBezTo>
                      <a:close/>
                      <a:moveTo>
                        <a:pt x="84" y="26"/>
                      </a:moveTo>
                      <a:cubicBezTo>
                        <a:pt x="84" y="26"/>
                        <a:pt x="85" y="27"/>
                        <a:pt x="85" y="27"/>
                      </a:cubicBezTo>
                      <a:cubicBezTo>
                        <a:pt x="68" y="27"/>
                        <a:pt x="68" y="27"/>
                        <a:pt x="68" y="27"/>
                      </a:cubicBezTo>
                      <a:cubicBezTo>
                        <a:pt x="68" y="10"/>
                        <a:pt x="68" y="10"/>
                        <a:pt x="68" y="10"/>
                      </a:cubicBezTo>
                      <a:cubicBezTo>
                        <a:pt x="68" y="10"/>
                        <a:pt x="68" y="10"/>
                        <a:pt x="69" y="11"/>
                      </a:cubicBezTo>
                      <a:lnTo>
                        <a:pt x="84" y="26"/>
                      </a:lnTo>
                      <a:close/>
                      <a:moveTo>
                        <a:pt x="88" y="100"/>
                      </a:moveTo>
                      <a:cubicBezTo>
                        <a:pt x="88" y="101"/>
                        <a:pt x="87" y="102"/>
                        <a:pt x="86" y="102"/>
                      </a:cubicBezTo>
                      <a:cubicBezTo>
                        <a:pt x="8" y="102"/>
                        <a:pt x="8" y="102"/>
                        <a:pt x="8" y="102"/>
                      </a:cubicBezTo>
                      <a:cubicBezTo>
                        <a:pt x="7" y="102"/>
                        <a:pt x="6" y="101"/>
                        <a:pt x="6" y="100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7"/>
                        <a:pt x="7" y="7"/>
                        <a:pt x="8" y="7"/>
                      </a:cubicBezTo>
                      <a:cubicBezTo>
                        <a:pt x="59" y="7"/>
                        <a:pt x="59" y="7"/>
                        <a:pt x="59" y="7"/>
                      </a:cubicBezTo>
                      <a:cubicBezTo>
                        <a:pt x="60" y="7"/>
                        <a:pt x="60" y="7"/>
                        <a:pt x="61" y="7"/>
                      </a:cubicBezTo>
                      <a:cubicBezTo>
                        <a:pt x="61" y="34"/>
                        <a:pt x="61" y="34"/>
                        <a:pt x="61" y="34"/>
                      </a:cubicBezTo>
                      <a:cubicBezTo>
                        <a:pt x="88" y="34"/>
                        <a:pt x="88" y="34"/>
                        <a:pt x="88" y="34"/>
                      </a:cubicBezTo>
                      <a:cubicBezTo>
                        <a:pt x="88" y="34"/>
                        <a:pt x="88" y="35"/>
                        <a:pt x="88" y="36"/>
                      </a:cubicBezTo>
                      <a:lnTo>
                        <a:pt x="88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2" name="işlíḍê">
                  <a:extLst>
                    <a:ext uri="{FF2B5EF4-FFF2-40B4-BE49-F238E27FC236}">
                      <a16:creationId xmlns:a16="http://schemas.microsoft.com/office/drawing/2014/main" id="{D6B47190-0317-42FB-A8EB-D40BFE48427A}"/>
                    </a:ext>
                  </a:extLst>
                </p:cNvPr>
                <p:cNvSpPr/>
                <p:nvPr/>
              </p:nvSpPr>
              <p:spPr bwMode="auto">
                <a:xfrm>
                  <a:off x="9029505" y="1945211"/>
                  <a:ext cx="401253" cy="297514"/>
                </a:xfrm>
                <a:custGeom>
                  <a:avLst/>
                  <a:gdLst>
                    <a:gd name="T0" fmla="*/ 101 w 125"/>
                    <a:gd name="T1" fmla="*/ 0 h 93"/>
                    <a:gd name="T2" fmla="*/ 23 w 125"/>
                    <a:gd name="T3" fmla="*/ 0 h 93"/>
                    <a:gd name="T4" fmla="*/ 0 w 125"/>
                    <a:gd name="T5" fmla="*/ 23 h 93"/>
                    <a:gd name="T6" fmla="*/ 0 w 125"/>
                    <a:gd name="T7" fmla="*/ 70 h 93"/>
                    <a:gd name="T8" fmla="*/ 23 w 125"/>
                    <a:gd name="T9" fmla="*/ 93 h 93"/>
                    <a:gd name="T10" fmla="*/ 101 w 125"/>
                    <a:gd name="T11" fmla="*/ 93 h 93"/>
                    <a:gd name="T12" fmla="*/ 125 w 125"/>
                    <a:gd name="T13" fmla="*/ 70 h 93"/>
                    <a:gd name="T14" fmla="*/ 125 w 125"/>
                    <a:gd name="T15" fmla="*/ 23 h 93"/>
                    <a:gd name="T16" fmla="*/ 101 w 125"/>
                    <a:gd name="T17" fmla="*/ 0 h 93"/>
                    <a:gd name="T18" fmla="*/ 47 w 125"/>
                    <a:gd name="T19" fmla="*/ 78 h 93"/>
                    <a:gd name="T20" fmla="*/ 47 w 125"/>
                    <a:gd name="T21" fmla="*/ 15 h 93"/>
                    <a:gd name="T22" fmla="*/ 86 w 125"/>
                    <a:gd name="T23" fmla="*/ 46 h 93"/>
                    <a:gd name="T24" fmla="*/ 47 w 125"/>
                    <a:gd name="T25" fmla="*/ 78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5" h="93">
                      <a:moveTo>
                        <a:pt x="101" y="0"/>
                      </a:move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11" y="0"/>
                        <a:pt x="0" y="10"/>
                        <a:pt x="0" y="23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83"/>
                        <a:pt x="11" y="93"/>
                        <a:pt x="23" y="93"/>
                      </a:cubicBezTo>
                      <a:cubicBezTo>
                        <a:pt x="101" y="93"/>
                        <a:pt x="101" y="93"/>
                        <a:pt x="101" y="93"/>
                      </a:cubicBezTo>
                      <a:cubicBezTo>
                        <a:pt x="114" y="93"/>
                        <a:pt x="125" y="83"/>
                        <a:pt x="125" y="70"/>
                      </a:cubicBezTo>
                      <a:cubicBezTo>
                        <a:pt x="125" y="23"/>
                        <a:pt x="125" y="23"/>
                        <a:pt x="125" y="23"/>
                      </a:cubicBezTo>
                      <a:cubicBezTo>
                        <a:pt x="125" y="10"/>
                        <a:pt x="114" y="0"/>
                        <a:pt x="101" y="0"/>
                      </a:cubicBezTo>
                      <a:close/>
                      <a:moveTo>
                        <a:pt x="47" y="78"/>
                      </a:moveTo>
                      <a:cubicBezTo>
                        <a:pt x="47" y="15"/>
                        <a:pt x="47" y="15"/>
                        <a:pt x="47" y="15"/>
                      </a:cubicBezTo>
                      <a:cubicBezTo>
                        <a:pt x="86" y="46"/>
                        <a:pt x="86" y="46"/>
                        <a:pt x="86" y="46"/>
                      </a:cubicBezTo>
                      <a:lnTo>
                        <a:pt x="47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3" name="íṩḷíḋê">
                  <a:extLst>
                    <a:ext uri="{FF2B5EF4-FFF2-40B4-BE49-F238E27FC236}">
                      <a16:creationId xmlns:a16="http://schemas.microsoft.com/office/drawing/2014/main" id="{B02D0C6D-1A7A-4F8A-A501-59E02428BC60}"/>
                    </a:ext>
                  </a:extLst>
                </p:cNvPr>
                <p:cNvSpPr/>
                <p:nvPr/>
              </p:nvSpPr>
              <p:spPr bwMode="auto">
                <a:xfrm>
                  <a:off x="8534302" y="4360555"/>
                  <a:ext cx="207477" cy="211391"/>
                </a:xfrm>
                <a:custGeom>
                  <a:avLst/>
                  <a:gdLst>
                    <a:gd name="T0" fmla="*/ 61 w 65"/>
                    <a:gd name="T1" fmla="*/ 19 h 66"/>
                    <a:gd name="T2" fmla="*/ 47 w 65"/>
                    <a:gd name="T3" fmla="*/ 4 h 66"/>
                    <a:gd name="T4" fmla="*/ 51 w 65"/>
                    <a:gd name="T5" fmla="*/ 0 h 66"/>
                    <a:gd name="T6" fmla="*/ 65 w 65"/>
                    <a:gd name="T7" fmla="*/ 15 h 66"/>
                    <a:gd name="T8" fmla="*/ 61 w 65"/>
                    <a:gd name="T9" fmla="*/ 19 h 66"/>
                    <a:gd name="T10" fmla="*/ 57 w 65"/>
                    <a:gd name="T11" fmla="*/ 23 h 66"/>
                    <a:gd name="T12" fmla="*/ 55 w 65"/>
                    <a:gd name="T13" fmla="*/ 46 h 66"/>
                    <a:gd name="T14" fmla="*/ 10 w 65"/>
                    <a:gd name="T15" fmla="*/ 66 h 66"/>
                    <a:gd name="T16" fmla="*/ 6 w 65"/>
                    <a:gd name="T17" fmla="*/ 63 h 66"/>
                    <a:gd name="T18" fmla="*/ 24 w 65"/>
                    <a:gd name="T19" fmla="*/ 45 h 66"/>
                    <a:gd name="T20" fmla="*/ 26 w 65"/>
                    <a:gd name="T21" fmla="*/ 46 h 66"/>
                    <a:gd name="T22" fmla="*/ 32 w 65"/>
                    <a:gd name="T23" fmla="*/ 39 h 66"/>
                    <a:gd name="T24" fmla="*/ 26 w 65"/>
                    <a:gd name="T25" fmla="*/ 33 h 66"/>
                    <a:gd name="T26" fmla="*/ 20 w 65"/>
                    <a:gd name="T27" fmla="*/ 39 h 66"/>
                    <a:gd name="T28" fmla="*/ 21 w 65"/>
                    <a:gd name="T29" fmla="*/ 42 h 66"/>
                    <a:gd name="T30" fmla="*/ 3 w 65"/>
                    <a:gd name="T31" fmla="*/ 59 h 66"/>
                    <a:gd name="T32" fmla="*/ 0 w 65"/>
                    <a:gd name="T33" fmla="*/ 56 h 66"/>
                    <a:gd name="T34" fmla="*/ 20 w 65"/>
                    <a:gd name="T35" fmla="*/ 10 h 66"/>
                    <a:gd name="T36" fmla="*/ 43 w 65"/>
                    <a:gd name="T37" fmla="*/ 8 h 66"/>
                    <a:gd name="T38" fmla="*/ 57 w 65"/>
                    <a:gd name="T39" fmla="*/ 23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5" h="66">
                      <a:moveTo>
                        <a:pt x="61" y="19"/>
                      </a:moveTo>
                      <a:cubicBezTo>
                        <a:pt x="47" y="4"/>
                        <a:pt x="47" y="4"/>
                        <a:pt x="47" y="4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65" y="15"/>
                        <a:pt x="65" y="15"/>
                        <a:pt x="65" y="15"/>
                      </a:cubicBezTo>
                      <a:lnTo>
                        <a:pt x="61" y="19"/>
                      </a:lnTo>
                      <a:close/>
                      <a:moveTo>
                        <a:pt x="57" y="23"/>
                      </a:moveTo>
                      <a:cubicBezTo>
                        <a:pt x="55" y="46"/>
                        <a:pt x="55" y="46"/>
                        <a:pt x="55" y="46"/>
                      </a:cubicBezTo>
                      <a:cubicBezTo>
                        <a:pt x="37" y="46"/>
                        <a:pt x="10" y="66"/>
                        <a:pt x="10" y="66"/>
                      </a:cubicBezTo>
                      <a:cubicBezTo>
                        <a:pt x="6" y="63"/>
                        <a:pt x="6" y="63"/>
                        <a:pt x="6" y="63"/>
                      </a:cubicBezTo>
                      <a:cubicBezTo>
                        <a:pt x="24" y="45"/>
                        <a:pt x="24" y="45"/>
                        <a:pt x="24" y="45"/>
                      </a:cubicBezTo>
                      <a:cubicBezTo>
                        <a:pt x="25" y="45"/>
                        <a:pt x="25" y="46"/>
                        <a:pt x="26" y="46"/>
                      </a:cubicBezTo>
                      <a:cubicBezTo>
                        <a:pt x="30" y="46"/>
                        <a:pt x="32" y="43"/>
                        <a:pt x="32" y="39"/>
                      </a:cubicBezTo>
                      <a:cubicBezTo>
                        <a:pt x="32" y="36"/>
                        <a:pt x="30" y="33"/>
                        <a:pt x="26" y="33"/>
                      </a:cubicBezTo>
                      <a:cubicBezTo>
                        <a:pt x="23" y="33"/>
                        <a:pt x="20" y="36"/>
                        <a:pt x="20" y="39"/>
                      </a:cubicBezTo>
                      <a:cubicBezTo>
                        <a:pt x="20" y="40"/>
                        <a:pt x="20" y="41"/>
                        <a:pt x="21" y="42"/>
                      </a:cubicBezTo>
                      <a:cubicBezTo>
                        <a:pt x="3" y="59"/>
                        <a:pt x="3" y="59"/>
                        <a:pt x="3" y="59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56"/>
                        <a:pt x="20" y="29"/>
                        <a:pt x="20" y="10"/>
                      </a:cubicBezTo>
                      <a:cubicBezTo>
                        <a:pt x="43" y="8"/>
                        <a:pt x="43" y="8"/>
                        <a:pt x="43" y="8"/>
                      </a:cubicBezTo>
                      <a:lnTo>
                        <a:pt x="57" y="2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4" name="ïš1íḑé">
                  <a:extLst>
                    <a:ext uri="{FF2B5EF4-FFF2-40B4-BE49-F238E27FC236}">
                      <a16:creationId xmlns:a16="http://schemas.microsoft.com/office/drawing/2014/main" id="{CE291128-B3AB-432F-8066-67108469EDF5}"/>
                    </a:ext>
                  </a:extLst>
                </p:cNvPr>
                <p:cNvSpPr/>
                <p:nvPr/>
              </p:nvSpPr>
              <p:spPr bwMode="auto">
                <a:xfrm>
                  <a:off x="8890535" y="4113931"/>
                  <a:ext cx="279899" cy="268153"/>
                </a:xfrm>
                <a:custGeom>
                  <a:avLst/>
                  <a:gdLst>
                    <a:gd name="T0" fmla="*/ 55 w 88"/>
                    <a:gd name="T1" fmla="*/ 59 h 84"/>
                    <a:gd name="T2" fmla="*/ 53 w 88"/>
                    <a:gd name="T3" fmla="*/ 53 h 84"/>
                    <a:gd name="T4" fmla="*/ 61 w 88"/>
                    <a:gd name="T5" fmla="*/ 38 h 84"/>
                    <a:gd name="T6" fmla="*/ 63 w 88"/>
                    <a:gd name="T7" fmla="*/ 26 h 84"/>
                    <a:gd name="T8" fmla="*/ 44 w 88"/>
                    <a:gd name="T9" fmla="*/ 0 h 84"/>
                    <a:gd name="T10" fmla="*/ 25 w 88"/>
                    <a:gd name="T11" fmla="*/ 26 h 84"/>
                    <a:gd name="T12" fmla="*/ 28 w 88"/>
                    <a:gd name="T13" fmla="*/ 38 h 84"/>
                    <a:gd name="T14" fmla="*/ 36 w 88"/>
                    <a:gd name="T15" fmla="*/ 53 h 84"/>
                    <a:gd name="T16" fmla="*/ 33 w 88"/>
                    <a:gd name="T17" fmla="*/ 59 h 84"/>
                    <a:gd name="T18" fmla="*/ 0 w 88"/>
                    <a:gd name="T19" fmla="*/ 84 h 84"/>
                    <a:gd name="T20" fmla="*/ 44 w 88"/>
                    <a:gd name="T21" fmla="*/ 84 h 84"/>
                    <a:gd name="T22" fmla="*/ 88 w 88"/>
                    <a:gd name="T23" fmla="*/ 84 h 84"/>
                    <a:gd name="T24" fmla="*/ 55 w 88"/>
                    <a:gd name="T25" fmla="*/ 59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8" h="84">
                      <a:moveTo>
                        <a:pt x="55" y="59"/>
                      </a:moveTo>
                      <a:cubicBezTo>
                        <a:pt x="53" y="59"/>
                        <a:pt x="53" y="53"/>
                        <a:pt x="53" y="53"/>
                      </a:cubicBezTo>
                      <a:cubicBezTo>
                        <a:pt x="53" y="53"/>
                        <a:pt x="59" y="46"/>
                        <a:pt x="61" y="38"/>
                      </a:cubicBezTo>
                      <a:cubicBezTo>
                        <a:pt x="64" y="38"/>
                        <a:pt x="67" y="29"/>
                        <a:pt x="63" y="26"/>
                      </a:cubicBezTo>
                      <a:cubicBezTo>
                        <a:pt x="63" y="22"/>
                        <a:pt x="68" y="0"/>
                        <a:pt x="44" y="0"/>
                      </a:cubicBezTo>
                      <a:cubicBezTo>
                        <a:pt x="21" y="0"/>
                        <a:pt x="25" y="22"/>
                        <a:pt x="25" y="26"/>
                      </a:cubicBezTo>
                      <a:cubicBezTo>
                        <a:pt x="22" y="29"/>
                        <a:pt x="24" y="38"/>
                        <a:pt x="28" y="38"/>
                      </a:cubicBezTo>
                      <a:cubicBezTo>
                        <a:pt x="29" y="46"/>
                        <a:pt x="36" y="53"/>
                        <a:pt x="36" y="53"/>
                      </a:cubicBezTo>
                      <a:cubicBezTo>
                        <a:pt x="36" y="53"/>
                        <a:pt x="35" y="59"/>
                        <a:pt x="33" y="59"/>
                      </a:cubicBezTo>
                      <a:cubicBezTo>
                        <a:pt x="26" y="60"/>
                        <a:pt x="0" y="72"/>
                        <a:pt x="0" y="84"/>
                      </a:cubicBezTo>
                      <a:cubicBezTo>
                        <a:pt x="44" y="84"/>
                        <a:pt x="44" y="84"/>
                        <a:pt x="44" y="84"/>
                      </a:cubicBezTo>
                      <a:cubicBezTo>
                        <a:pt x="88" y="84"/>
                        <a:pt x="88" y="84"/>
                        <a:pt x="88" y="84"/>
                      </a:cubicBezTo>
                      <a:cubicBezTo>
                        <a:pt x="88" y="72"/>
                        <a:pt x="62" y="60"/>
                        <a:pt x="55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5" name="ïŝḷide">
                  <a:extLst>
                    <a:ext uri="{FF2B5EF4-FFF2-40B4-BE49-F238E27FC236}">
                      <a16:creationId xmlns:a16="http://schemas.microsoft.com/office/drawing/2014/main" id="{DC836920-024E-49C6-8EC9-A5C7328E9221}"/>
                    </a:ext>
                  </a:extLst>
                </p:cNvPr>
                <p:cNvSpPr/>
                <p:nvPr/>
              </p:nvSpPr>
              <p:spPr bwMode="auto">
                <a:xfrm>
                  <a:off x="8039097" y="4581732"/>
                  <a:ext cx="262282" cy="262282"/>
                </a:xfrm>
                <a:custGeom>
                  <a:avLst/>
                  <a:gdLst>
                    <a:gd name="T0" fmla="*/ 0 w 82"/>
                    <a:gd name="T1" fmla="*/ 41 h 82"/>
                    <a:gd name="T2" fmla="*/ 82 w 82"/>
                    <a:gd name="T3" fmla="*/ 41 h 82"/>
                    <a:gd name="T4" fmla="*/ 64 w 82"/>
                    <a:gd name="T5" fmla="*/ 55 h 82"/>
                    <a:gd name="T6" fmla="*/ 77 w 82"/>
                    <a:gd name="T7" fmla="*/ 44 h 82"/>
                    <a:gd name="T8" fmla="*/ 64 w 82"/>
                    <a:gd name="T9" fmla="*/ 55 h 82"/>
                    <a:gd name="T10" fmla="*/ 16 w 82"/>
                    <a:gd name="T11" fmla="*/ 38 h 82"/>
                    <a:gd name="T12" fmla="*/ 8 w 82"/>
                    <a:gd name="T13" fmla="*/ 27 h 82"/>
                    <a:gd name="T14" fmla="*/ 59 w 82"/>
                    <a:gd name="T15" fmla="*/ 27 h 82"/>
                    <a:gd name="T16" fmla="*/ 44 w 82"/>
                    <a:gd name="T17" fmla="*/ 38 h 82"/>
                    <a:gd name="T18" fmla="*/ 59 w 82"/>
                    <a:gd name="T19" fmla="*/ 27 h 82"/>
                    <a:gd name="T20" fmla="*/ 44 w 82"/>
                    <a:gd name="T21" fmla="*/ 5 h 82"/>
                    <a:gd name="T22" fmla="*/ 54 w 82"/>
                    <a:gd name="T23" fmla="*/ 14 h 82"/>
                    <a:gd name="T24" fmla="*/ 44 w 82"/>
                    <a:gd name="T25" fmla="*/ 22 h 82"/>
                    <a:gd name="T26" fmla="*/ 35 w 82"/>
                    <a:gd name="T27" fmla="*/ 7 h 82"/>
                    <a:gd name="T28" fmla="*/ 38 w 82"/>
                    <a:gd name="T29" fmla="*/ 22 h 82"/>
                    <a:gd name="T30" fmla="*/ 28 w 82"/>
                    <a:gd name="T31" fmla="*/ 14 h 82"/>
                    <a:gd name="T32" fmla="*/ 38 w 82"/>
                    <a:gd name="T33" fmla="*/ 38 h 82"/>
                    <a:gd name="T34" fmla="*/ 23 w 82"/>
                    <a:gd name="T35" fmla="*/ 27 h 82"/>
                    <a:gd name="T36" fmla="*/ 8 w 82"/>
                    <a:gd name="T37" fmla="*/ 55 h 82"/>
                    <a:gd name="T38" fmla="*/ 16 w 82"/>
                    <a:gd name="T39" fmla="*/ 44 h 82"/>
                    <a:gd name="T40" fmla="*/ 8 w 82"/>
                    <a:gd name="T41" fmla="*/ 55 h 82"/>
                    <a:gd name="T42" fmla="*/ 38 w 82"/>
                    <a:gd name="T43" fmla="*/ 44 h 82"/>
                    <a:gd name="T44" fmla="*/ 23 w 82"/>
                    <a:gd name="T45" fmla="*/ 55 h 82"/>
                    <a:gd name="T46" fmla="*/ 38 w 82"/>
                    <a:gd name="T47" fmla="*/ 60 h 82"/>
                    <a:gd name="T48" fmla="*/ 35 w 82"/>
                    <a:gd name="T49" fmla="*/ 74 h 82"/>
                    <a:gd name="T50" fmla="*/ 25 w 82"/>
                    <a:gd name="T51" fmla="*/ 60 h 82"/>
                    <a:gd name="T52" fmla="*/ 54 w 82"/>
                    <a:gd name="T53" fmla="*/ 67 h 82"/>
                    <a:gd name="T54" fmla="*/ 44 w 82"/>
                    <a:gd name="T55" fmla="*/ 76 h 82"/>
                    <a:gd name="T56" fmla="*/ 57 w 82"/>
                    <a:gd name="T57" fmla="*/ 60 h 82"/>
                    <a:gd name="T58" fmla="*/ 44 w 82"/>
                    <a:gd name="T59" fmla="*/ 55 h 82"/>
                    <a:gd name="T60" fmla="*/ 60 w 82"/>
                    <a:gd name="T61" fmla="*/ 44 h 82"/>
                    <a:gd name="T62" fmla="*/ 44 w 82"/>
                    <a:gd name="T63" fmla="*/ 55 h 82"/>
                    <a:gd name="T64" fmla="*/ 64 w 82"/>
                    <a:gd name="T65" fmla="*/ 27 h 82"/>
                    <a:gd name="T66" fmla="*/ 77 w 82"/>
                    <a:gd name="T67" fmla="*/ 38 h 82"/>
                    <a:gd name="T68" fmla="*/ 71 w 82"/>
                    <a:gd name="T69" fmla="*/ 22 h 82"/>
                    <a:gd name="T70" fmla="*/ 57 w 82"/>
                    <a:gd name="T71" fmla="*/ 9 h 82"/>
                    <a:gd name="T72" fmla="*/ 71 w 82"/>
                    <a:gd name="T73" fmla="*/ 22 h 82"/>
                    <a:gd name="T74" fmla="*/ 26 w 82"/>
                    <a:gd name="T75" fmla="*/ 9 h 82"/>
                    <a:gd name="T76" fmla="*/ 11 w 82"/>
                    <a:gd name="T77" fmla="*/ 22 h 82"/>
                    <a:gd name="T78" fmla="*/ 11 w 82"/>
                    <a:gd name="T79" fmla="*/ 60 h 82"/>
                    <a:gd name="T80" fmla="*/ 26 w 82"/>
                    <a:gd name="T81" fmla="*/ 73 h 82"/>
                    <a:gd name="T82" fmla="*/ 11 w 82"/>
                    <a:gd name="T83" fmla="*/ 60 h 82"/>
                    <a:gd name="T84" fmla="*/ 57 w 82"/>
                    <a:gd name="T85" fmla="*/ 73 h 82"/>
                    <a:gd name="T86" fmla="*/ 71 w 82"/>
                    <a:gd name="T87" fmla="*/ 6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" h="82">
                      <a:moveTo>
                        <a:pt x="41" y="0"/>
                      </a:moveTo>
                      <a:cubicBezTo>
                        <a:pt x="18" y="0"/>
                        <a:pt x="0" y="18"/>
                        <a:pt x="0" y="41"/>
                      </a:cubicBezTo>
                      <a:cubicBezTo>
                        <a:pt x="0" y="64"/>
                        <a:pt x="18" y="82"/>
                        <a:pt x="41" y="82"/>
                      </a:cubicBezTo>
                      <a:cubicBezTo>
                        <a:pt x="64" y="82"/>
                        <a:pt x="82" y="64"/>
                        <a:pt x="82" y="41"/>
                      </a:cubicBezTo>
                      <a:cubicBezTo>
                        <a:pt x="82" y="18"/>
                        <a:pt x="64" y="0"/>
                        <a:pt x="41" y="0"/>
                      </a:cubicBezTo>
                      <a:close/>
                      <a:moveTo>
                        <a:pt x="64" y="55"/>
                      </a:moveTo>
                      <a:cubicBezTo>
                        <a:pt x="65" y="51"/>
                        <a:pt x="66" y="47"/>
                        <a:pt x="66" y="44"/>
                      </a:cubicBezTo>
                      <a:cubicBezTo>
                        <a:pt x="77" y="44"/>
                        <a:pt x="77" y="44"/>
                        <a:pt x="77" y="44"/>
                      </a:cubicBezTo>
                      <a:cubicBezTo>
                        <a:pt x="76" y="47"/>
                        <a:pt x="76" y="51"/>
                        <a:pt x="74" y="55"/>
                      </a:cubicBezTo>
                      <a:lnTo>
                        <a:pt x="64" y="55"/>
                      </a:lnTo>
                      <a:close/>
                      <a:moveTo>
                        <a:pt x="18" y="27"/>
                      </a:moveTo>
                      <a:cubicBezTo>
                        <a:pt x="17" y="31"/>
                        <a:pt x="17" y="34"/>
                        <a:pt x="16" y="38"/>
                      </a:cubicBezTo>
                      <a:cubicBezTo>
                        <a:pt x="6" y="38"/>
                        <a:pt x="6" y="38"/>
                        <a:pt x="6" y="38"/>
                      </a:cubicBezTo>
                      <a:cubicBezTo>
                        <a:pt x="6" y="34"/>
                        <a:pt x="7" y="31"/>
                        <a:pt x="8" y="27"/>
                      </a:cubicBezTo>
                      <a:lnTo>
                        <a:pt x="18" y="27"/>
                      </a:lnTo>
                      <a:close/>
                      <a:moveTo>
                        <a:pt x="59" y="27"/>
                      </a:moveTo>
                      <a:cubicBezTo>
                        <a:pt x="60" y="31"/>
                        <a:pt x="60" y="34"/>
                        <a:pt x="60" y="38"/>
                      </a:cubicBezTo>
                      <a:cubicBezTo>
                        <a:pt x="44" y="38"/>
                        <a:pt x="44" y="38"/>
                        <a:pt x="44" y="38"/>
                      </a:cubicBezTo>
                      <a:cubicBezTo>
                        <a:pt x="44" y="27"/>
                        <a:pt x="44" y="27"/>
                        <a:pt x="44" y="27"/>
                      </a:cubicBezTo>
                      <a:lnTo>
                        <a:pt x="59" y="27"/>
                      </a:lnTo>
                      <a:close/>
                      <a:moveTo>
                        <a:pt x="44" y="22"/>
                      </a:moveTo>
                      <a:cubicBezTo>
                        <a:pt x="44" y="5"/>
                        <a:pt x="44" y="5"/>
                        <a:pt x="44" y="5"/>
                      </a:cubicBezTo>
                      <a:cubicBezTo>
                        <a:pt x="45" y="6"/>
                        <a:pt x="46" y="6"/>
                        <a:pt x="48" y="7"/>
                      </a:cubicBezTo>
                      <a:cubicBezTo>
                        <a:pt x="50" y="9"/>
                        <a:pt x="52" y="11"/>
                        <a:pt x="54" y="14"/>
                      </a:cubicBezTo>
                      <a:cubicBezTo>
                        <a:pt x="55" y="17"/>
                        <a:pt x="56" y="19"/>
                        <a:pt x="57" y="22"/>
                      </a:cubicBezTo>
                      <a:cubicBezTo>
                        <a:pt x="44" y="22"/>
                        <a:pt x="44" y="22"/>
                        <a:pt x="44" y="22"/>
                      </a:cubicBezTo>
                      <a:close/>
                      <a:moveTo>
                        <a:pt x="28" y="14"/>
                      </a:moveTo>
                      <a:cubicBezTo>
                        <a:pt x="30" y="11"/>
                        <a:pt x="32" y="9"/>
                        <a:pt x="35" y="7"/>
                      </a:cubicBezTo>
                      <a:cubicBezTo>
                        <a:pt x="36" y="6"/>
                        <a:pt x="37" y="6"/>
                        <a:pt x="38" y="5"/>
                      </a:cubicBezTo>
                      <a:cubicBezTo>
                        <a:pt x="38" y="22"/>
                        <a:pt x="38" y="22"/>
                        <a:pt x="38" y="22"/>
                      </a:cubicBezTo>
                      <a:cubicBezTo>
                        <a:pt x="25" y="22"/>
                        <a:pt x="25" y="22"/>
                        <a:pt x="25" y="22"/>
                      </a:cubicBezTo>
                      <a:cubicBezTo>
                        <a:pt x="26" y="19"/>
                        <a:pt x="27" y="17"/>
                        <a:pt x="28" y="14"/>
                      </a:cubicBezTo>
                      <a:close/>
                      <a:moveTo>
                        <a:pt x="38" y="27"/>
                      </a:moveTo>
                      <a:cubicBezTo>
                        <a:pt x="38" y="38"/>
                        <a:pt x="38" y="38"/>
                        <a:pt x="38" y="38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2" y="34"/>
                        <a:pt x="23" y="31"/>
                        <a:pt x="23" y="27"/>
                      </a:cubicBezTo>
                      <a:lnTo>
                        <a:pt x="38" y="27"/>
                      </a:lnTo>
                      <a:close/>
                      <a:moveTo>
                        <a:pt x="8" y="55"/>
                      </a:moveTo>
                      <a:cubicBezTo>
                        <a:pt x="7" y="51"/>
                        <a:pt x="6" y="47"/>
                        <a:pt x="6" y="44"/>
                      </a:cubicBezTo>
                      <a:cubicBezTo>
                        <a:pt x="16" y="44"/>
                        <a:pt x="16" y="44"/>
                        <a:pt x="16" y="44"/>
                      </a:cubicBezTo>
                      <a:cubicBezTo>
                        <a:pt x="17" y="47"/>
                        <a:pt x="17" y="51"/>
                        <a:pt x="18" y="55"/>
                      </a:cubicBezTo>
                      <a:lnTo>
                        <a:pt x="8" y="55"/>
                      </a:lnTo>
                      <a:close/>
                      <a:moveTo>
                        <a:pt x="22" y="44"/>
                      </a:move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55"/>
                        <a:pt x="38" y="55"/>
                        <a:pt x="38" y="55"/>
                      </a:cubicBezTo>
                      <a:cubicBezTo>
                        <a:pt x="23" y="55"/>
                        <a:pt x="23" y="55"/>
                        <a:pt x="23" y="55"/>
                      </a:cubicBezTo>
                      <a:cubicBezTo>
                        <a:pt x="23" y="51"/>
                        <a:pt x="22" y="47"/>
                        <a:pt x="22" y="44"/>
                      </a:cubicBezTo>
                      <a:close/>
                      <a:moveTo>
                        <a:pt x="38" y="60"/>
                      </a:moveTo>
                      <a:cubicBezTo>
                        <a:pt x="38" y="76"/>
                        <a:pt x="38" y="76"/>
                        <a:pt x="38" y="76"/>
                      </a:cubicBezTo>
                      <a:cubicBezTo>
                        <a:pt x="37" y="76"/>
                        <a:pt x="36" y="75"/>
                        <a:pt x="35" y="74"/>
                      </a:cubicBezTo>
                      <a:cubicBezTo>
                        <a:pt x="32" y="73"/>
                        <a:pt x="30" y="70"/>
                        <a:pt x="28" y="67"/>
                      </a:cubicBezTo>
                      <a:cubicBezTo>
                        <a:pt x="27" y="65"/>
                        <a:pt x="26" y="63"/>
                        <a:pt x="25" y="60"/>
                      </a:cubicBezTo>
                      <a:cubicBezTo>
                        <a:pt x="38" y="60"/>
                        <a:pt x="38" y="60"/>
                        <a:pt x="38" y="60"/>
                      </a:cubicBezTo>
                      <a:close/>
                      <a:moveTo>
                        <a:pt x="54" y="67"/>
                      </a:moveTo>
                      <a:cubicBezTo>
                        <a:pt x="52" y="70"/>
                        <a:pt x="50" y="73"/>
                        <a:pt x="48" y="74"/>
                      </a:cubicBezTo>
                      <a:cubicBezTo>
                        <a:pt x="46" y="75"/>
                        <a:pt x="45" y="76"/>
                        <a:pt x="44" y="76"/>
                      </a:cubicBezTo>
                      <a:cubicBezTo>
                        <a:pt x="44" y="60"/>
                        <a:pt x="44" y="60"/>
                        <a:pt x="44" y="60"/>
                      </a:cubicBezTo>
                      <a:cubicBezTo>
                        <a:pt x="57" y="60"/>
                        <a:pt x="57" y="60"/>
                        <a:pt x="57" y="60"/>
                      </a:cubicBezTo>
                      <a:cubicBezTo>
                        <a:pt x="56" y="63"/>
                        <a:pt x="55" y="65"/>
                        <a:pt x="54" y="67"/>
                      </a:cubicBezTo>
                      <a:close/>
                      <a:moveTo>
                        <a:pt x="44" y="55"/>
                      </a:moveTo>
                      <a:cubicBezTo>
                        <a:pt x="44" y="44"/>
                        <a:pt x="44" y="44"/>
                        <a:pt x="44" y="44"/>
                      </a:cubicBezTo>
                      <a:cubicBezTo>
                        <a:pt x="60" y="44"/>
                        <a:pt x="60" y="44"/>
                        <a:pt x="60" y="44"/>
                      </a:cubicBezTo>
                      <a:cubicBezTo>
                        <a:pt x="60" y="47"/>
                        <a:pt x="60" y="51"/>
                        <a:pt x="59" y="55"/>
                      </a:cubicBezTo>
                      <a:lnTo>
                        <a:pt x="44" y="55"/>
                      </a:lnTo>
                      <a:close/>
                      <a:moveTo>
                        <a:pt x="66" y="38"/>
                      </a:moveTo>
                      <a:cubicBezTo>
                        <a:pt x="66" y="34"/>
                        <a:pt x="65" y="31"/>
                        <a:pt x="64" y="27"/>
                      </a:cubicBezTo>
                      <a:cubicBezTo>
                        <a:pt x="74" y="27"/>
                        <a:pt x="74" y="27"/>
                        <a:pt x="74" y="27"/>
                      </a:cubicBezTo>
                      <a:cubicBezTo>
                        <a:pt x="76" y="31"/>
                        <a:pt x="76" y="34"/>
                        <a:pt x="77" y="38"/>
                      </a:cubicBezTo>
                      <a:lnTo>
                        <a:pt x="66" y="38"/>
                      </a:lnTo>
                      <a:close/>
                      <a:moveTo>
                        <a:pt x="71" y="22"/>
                      </a:moveTo>
                      <a:cubicBezTo>
                        <a:pt x="63" y="22"/>
                        <a:pt x="63" y="22"/>
                        <a:pt x="63" y="22"/>
                      </a:cubicBezTo>
                      <a:cubicBezTo>
                        <a:pt x="61" y="17"/>
                        <a:pt x="59" y="12"/>
                        <a:pt x="57" y="9"/>
                      </a:cubicBezTo>
                      <a:cubicBezTo>
                        <a:pt x="60" y="10"/>
                        <a:pt x="63" y="13"/>
                        <a:pt x="66" y="16"/>
                      </a:cubicBezTo>
                      <a:cubicBezTo>
                        <a:pt x="68" y="17"/>
                        <a:pt x="70" y="19"/>
                        <a:pt x="71" y="22"/>
                      </a:cubicBezTo>
                      <a:close/>
                      <a:moveTo>
                        <a:pt x="16" y="16"/>
                      </a:moveTo>
                      <a:cubicBezTo>
                        <a:pt x="19" y="13"/>
                        <a:pt x="22" y="10"/>
                        <a:pt x="26" y="9"/>
                      </a:cubicBezTo>
                      <a:cubicBezTo>
                        <a:pt x="23" y="12"/>
                        <a:pt x="21" y="17"/>
                        <a:pt x="19" y="22"/>
                      </a:cubicBezTo>
                      <a:cubicBezTo>
                        <a:pt x="11" y="22"/>
                        <a:pt x="11" y="22"/>
                        <a:pt x="11" y="22"/>
                      </a:cubicBezTo>
                      <a:cubicBezTo>
                        <a:pt x="12" y="19"/>
                        <a:pt x="14" y="17"/>
                        <a:pt x="16" y="16"/>
                      </a:cubicBezTo>
                      <a:close/>
                      <a:moveTo>
                        <a:pt x="11" y="60"/>
                      </a:moveTo>
                      <a:cubicBezTo>
                        <a:pt x="19" y="60"/>
                        <a:pt x="19" y="60"/>
                        <a:pt x="19" y="60"/>
                      </a:cubicBezTo>
                      <a:cubicBezTo>
                        <a:pt x="21" y="65"/>
                        <a:pt x="23" y="69"/>
                        <a:pt x="26" y="73"/>
                      </a:cubicBezTo>
                      <a:cubicBezTo>
                        <a:pt x="22" y="71"/>
                        <a:pt x="19" y="69"/>
                        <a:pt x="16" y="66"/>
                      </a:cubicBezTo>
                      <a:cubicBezTo>
                        <a:pt x="14" y="64"/>
                        <a:pt x="12" y="62"/>
                        <a:pt x="11" y="60"/>
                      </a:cubicBezTo>
                      <a:close/>
                      <a:moveTo>
                        <a:pt x="66" y="66"/>
                      </a:moveTo>
                      <a:cubicBezTo>
                        <a:pt x="63" y="69"/>
                        <a:pt x="60" y="71"/>
                        <a:pt x="57" y="73"/>
                      </a:cubicBezTo>
                      <a:cubicBezTo>
                        <a:pt x="59" y="69"/>
                        <a:pt x="61" y="65"/>
                        <a:pt x="63" y="60"/>
                      </a:cubicBezTo>
                      <a:cubicBezTo>
                        <a:pt x="71" y="60"/>
                        <a:pt x="71" y="60"/>
                        <a:pt x="71" y="60"/>
                      </a:cubicBezTo>
                      <a:cubicBezTo>
                        <a:pt x="70" y="62"/>
                        <a:pt x="68" y="64"/>
                        <a:pt x="66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6" name="îṡ1ïďè">
                  <a:extLst>
                    <a:ext uri="{FF2B5EF4-FFF2-40B4-BE49-F238E27FC236}">
                      <a16:creationId xmlns:a16="http://schemas.microsoft.com/office/drawing/2014/main" id="{787960F9-253A-4DCF-9363-9A76766BE937}"/>
                    </a:ext>
                  </a:extLst>
                </p:cNvPr>
                <p:cNvSpPr/>
                <p:nvPr/>
              </p:nvSpPr>
              <p:spPr bwMode="auto">
                <a:xfrm>
                  <a:off x="8820072" y="2931705"/>
                  <a:ext cx="219221" cy="232921"/>
                </a:xfrm>
                <a:custGeom>
                  <a:avLst/>
                  <a:gdLst>
                    <a:gd name="T0" fmla="*/ 62 w 69"/>
                    <a:gd name="T1" fmla="*/ 0 h 73"/>
                    <a:gd name="T2" fmla="*/ 7 w 69"/>
                    <a:gd name="T3" fmla="*/ 0 h 73"/>
                    <a:gd name="T4" fmla="*/ 0 w 69"/>
                    <a:gd name="T5" fmla="*/ 7 h 73"/>
                    <a:gd name="T6" fmla="*/ 0 w 69"/>
                    <a:gd name="T7" fmla="*/ 66 h 73"/>
                    <a:gd name="T8" fmla="*/ 7 w 69"/>
                    <a:gd name="T9" fmla="*/ 73 h 73"/>
                    <a:gd name="T10" fmla="*/ 62 w 69"/>
                    <a:gd name="T11" fmla="*/ 73 h 73"/>
                    <a:gd name="T12" fmla="*/ 69 w 69"/>
                    <a:gd name="T13" fmla="*/ 66 h 73"/>
                    <a:gd name="T14" fmla="*/ 69 w 69"/>
                    <a:gd name="T15" fmla="*/ 7 h 73"/>
                    <a:gd name="T16" fmla="*/ 62 w 69"/>
                    <a:gd name="T17" fmla="*/ 0 h 73"/>
                    <a:gd name="T18" fmla="*/ 60 w 69"/>
                    <a:gd name="T19" fmla="*/ 64 h 73"/>
                    <a:gd name="T20" fmla="*/ 10 w 69"/>
                    <a:gd name="T21" fmla="*/ 64 h 73"/>
                    <a:gd name="T22" fmla="*/ 10 w 69"/>
                    <a:gd name="T23" fmla="*/ 9 h 73"/>
                    <a:gd name="T24" fmla="*/ 60 w 69"/>
                    <a:gd name="T25" fmla="*/ 9 h 73"/>
                    <a:gd name="T26" fmla="*/ 60 w 69"/>
                    <a:gd name="T27" fmla="*/ 64 h 73"/>
                    <a:gd name="T28" fmla="*/ 19 w 69"/>
                    <a:gd name="T29" fmla="*/ 32 h 73"/>
                    <a:gd name="T30" fmla="*/ 51 w 69"/>
                    <a:gd name="T31" fmla="*/ 32 h 73"/>
                    <a:gd name="T32" fmla="*/ 51 w 69"/>
                    <a:gd name="T33" fmla="*/ 37 h 73"/>
                    <a:gd name="T34" fmla="*/ 19 w 69"/>
                    <a:gd name="T35" fmla="*/ 37 h 73"/>
                    <a:gd name="T36" fmla="*/ 19 w 69"/>
                    <a:gd name="T37" fmla="*/ 32 h 73"/>
                    <a:gd name="T38" fmla="*/ 19 w 69"/>
                    <a:gd name="T39" fmla="*/ 41 h 73"/>
                    <a:gd name="T40" fmla="*/ 51 w 69"/>
                    <a:gd name="T41" fmla="*/ 41 h 73"/>
                    <a:gd name="T42" fmla="*/ 51 w 69"/>
                    <a:gd name="T43" fmla="*/ 46 h 73"/>
                    <a:gd name="T44" fmla="*/ 19 w 69"/>
                    <a:gd name="T45" fmla="*/ 46 h 73"/>
                    <a:gd name="T46" fmla="*/ 19 w 69"/>
                    <a:gd name="T47" fmla="*/ 41 h 73"/>
                    <a:gd name="T48" fmla="*/ 19 w 69"/>
                    <a:gd name="T49" fmla="*/ 50 h 73"/>
                    <a:gd name="T50" fmla="*/ 51 w 69"/>
                    <a:gd name="T51" fmla="*/ 50 h 73"/>
                    <a:gd name="T52" fmla="*/ 51 w 69"/>
                    <a:gd name="T53" fmla="*/ 55 h 73"/>
                    <a:gd name="T54" fmla="*/ 19 w 69"/>
                    <a:gd name="T55" fmla="*/ 55 h 73"/>
                    <a:gd name="T56" fmla="*/ 19 w 69"/>
                    <a:gd name="T57" fmla="*/ 50 h 73"/>
                    <a:gd name="T58" fmla="*/ 19 w 69"/>
                    <a:gd name="T59" fmla="*/ 23 h 73"/>
                    <a:gd name="T60" fmla="*/ 51 w 69"/>
                    <a:gd name="T61" fmla="*/ 23 h 73"/>
                    <a:gd name="T62" fmla="*/ 51 w 69"/>
                    <a:gd name="T63" fmla="*/ 27 h 73"/>
                    <a:gd name="T64" fmla="*/ 19 w 69"/>
                    <a:gd name="T65" fmla="*/ 27 h 73"/>
                    <a:gd name="T66" fmla="*/ 19 w 69"/>
                    <a:gd name="T67" fmla="*/ 2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9" h="73">
                      <a:moveTo>
                        <a:pt x="62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" y="0"/>
                        <a:pt x="0" y="3"/>
                        <a:pt x="0" y="7"/>
                      </a:cubicBezTo>
                      <a:cubicBezTo>
                        <a:pt x="0" y="66"/>
                        <a:pt x="0" y="66"/>
                        <a:pt x="0" y="66"/>
                      </a:cubicBezTo>
                      <a:cubicBezTo>
                        <a:pt x="0" y="70"/>
                        <a:pt x="4" y="73"/>
                        <a:pt x="7" y="73"/>
                      </a:cubicBezTo>
                      <a:cubicBezTo>
                        <a:pt x="62" y="73"/>
                        <a:pt x="62" y="73"/>
                        <a:pt x="62" y="73"/>
                      </a:cubicBezTo>
                      <a:cubicBezTo>
                        <a:pt x="66" y="73"/>
                        <a:pt x="69" y="70"/>
                        <a:pt x="69" y="66"/>
                      </a:cubicBezTo>
                      <a:cubicBezTo>
                        <a:pt x="69" y="7"/>
                        <a:pt x="69" y="7"/>
                        <a:pt x="69" y="7"/>
                      </a:cubicBezTo>
                      <a:cubicBezTo>
                        <a:pt x="69" y="3"/>
                        <a:pt x="66" y="0"/>
                        <a:pt x="62" y="0"/>
                      </a:cubicBezTo>
                      <a:close/>
                      <a:moveTo>
                        <a:pt x="60" y="64"/>
                      </a:moveTo>
                      <a:cubicBezTo>
                        <a:pt x="10" y="64"/>
                        <a:pt x="10" y="64"/>
                        <a:pt x="10" y="64"/>
                      </a:cubicBezTo>
                      <a:cubicBezTo>
                        <a:pt x="10" y="9"/>
                        <a:pt x="10" y="9"/>
                        <a:pt x="10" y="9"/>
                      </a:cubicBezTo>
                      <a:cubicBezTo>
                        <a:pt x="60" y="9"/>
                        <a:pt x="60" y="9"/>
                        <a:pt x="60" y="9"/>
                      </a:cubicBezTo>
                      <a:lnTo>
                        <a:pt x="60" y="64"/>
                      </a:lnTo>
                      <a:close/>
                      <a:moveTo>
                        <a:pt x="19" y="32"/>
                      </a:moveTo>
                      <a:cubicBezTo>
                        <a:pt x="51" y="32"/>
                        <a:pt x="51" y="32"/>
                        <a:pt x="51" y="32"/>
                      </a:cubicBezTo>
                      <a:cubicBezTo>
                        <a:pt x="51" y="37"/>
                        <a:pt x="51" y="37"/>
                        <a:pt x="51" y="37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lnTo>
                        <a:pt x="19" y="32"/>
                      </a:lnTo>
                      <a:close/>
                      <a:moveTo>
                        <a:pt x="19" y="41"/>
                      </a:moveTo>
                      <a:cubicBezTo>
                        <a:pt x="51" y="41"/>
                        <a:pt x="51" y="41"/>
                        <a:pt x="51" y="41"/>
                      </a:cubicBezTo>
                      <a:cubicBezTo>
                        <a:pt x="51" y="46"/>
                        <a:pt x="51" y="46"/>
                        <a:pt x="51" y="46"/>
                      </a:cubicBezTo>
                      <a:cubicBezTo>
                        <a:pt x="19" y="46"/>
                        <a:pt x="19" y="46"/>
                        <a:pt x="19" y="46"/>
                      </a:cubicBezTo>
                      <a:lnTo>
                        <a:pt x="19" y="41"/>
                      </a:lnTo>
                      <a:close/>
                      <a:moveTo>
                        <a:pt x="19" y="50"/>
                      </a:moveTo>
                      <a:cubicBezTo>
                        <a:pt x="51" y="50"/>
                        <a:pt x="51" y="50"/>
                        <a:pt x="51" y="50"/>
                      </a:cubicBezTo>
                      <a:cubicBezTo>
                        <a:pt x="51" y="55"/>
                        <a:pt x="51" y="55"/>
                        <a:pt x="51" y="55"/>
                      </a:cubicBezTo>
                      <a:cubicBezTo>
                        <a:pt x="19" y="55"/>
                        <a:pt x="19" y="55"/>
                        <a:pt x="19" y="55"/>
                      </a:cubicBezTo>
                      <a:lnTo>
                        <a:pt x="19" y="50"/>
                      </a:lnTo>
                      <a:close/>
                      <a:moveTo>
                        <a:pt x="19" y="23"/>
                      </a:moveTo>
                      <a:cubicBezTo>
                        <a:pt x="51" y="23"/>
                        <a:pt x="51" y="23"/>
                        <a:pt x="51" y="23"/>
                      </a:cubicBezTo>
                      <a:cubicBezTo>
                        <a:pt x="51" y="27"/>
                        <a:pt x="51" y="27"/>
                        <a:pt x="51" y="27"/>
                      </a:cubicBezTo>
                      <a:cubicBezTo>
                        <a:pt x="19" y="27"/>
                        <a:pt x="19" y="27"/>
                        <a:pt x="19" y="27"/>
                      </a:cubicBezTo>
                      <a:lnTo>
                        <a:pt x="19" y="2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7" name="íSľïḋê">
                  <a:extLst>
                    <a:ext uri="{FF2B5EF4-FFF2-40B4-BE49-F238E27FC236}">
                      <a16:creationId xmlns:a16="http://schemas.microsoft.com/office/drawing/2014/main" id="{1346D919-6816-4F83-9608-F053E6CBE654}"/>
                    </a:ext>
                  </a:extLst>
                </p:cNvPr>
                <p:cNvSpPr/>
                <p:nvPr/>
              </p:nvSpPr>
              <p:spPr bwMode="auto">
                <a:xfrm>
                  <a:off x="8998188" y="1536129"/>
                  <a:ext cx="242709" cy="281855"/>
                </a:xfrm>
                <a:custGeom>
                  <a:avLst/>
                  <a:gdLst>
                    <a:gd name="T0" fmla="*/ 54 w 76"/>
                    <a:gd name="T1" fmla="*/ 0 h 88"/>
                    <a:gd name="T2" fmla="*/ 14 w 76"/>
                    <a:gd name="T3" fmla="*/ 28 h 88"/>
                    <a:gd name="T4" fmla="*/ 17 w 76"/>
                    <a:gd name="T5" fmla="*/ 65 h 88"/>
                    <a:gd name="T6" fmla="*/ 49 w 76"/>
                    <a:gd name="T7" fmla="*/ 27 h 88"/>
                    <a:gd name="T8" fmla="*/ 33 w 76"/>
                    <a:gd name="T9" fmla="*/ 74 h 88"/>
                    <a:gd name="T10" fmla="*/ 70 w 76"/>
                    <a:gd name="T11" fmla="*/ 57 h 88"/>
                    <a:gd name="T12" fmla="*/ 54 w 76"/>
                    <a:gd name="T13" fmla="*/ 0 h 88"/>
                    <a:gd name="T14" fmla="*/ 4 w 76"/>
                    <a:gd name="T15" fmla="*/ 78 h 88"/>
                    <a:gd name="T16" fmla="*/ 10 w 76"/>
                    <a:gd name="T17" fmla="*/ 83 h 88"/>
                    <a:gd name="T18" fmla="*/ 47 w 76"/>
                    <a:gd name="T19" fmla="*/ 41 h 88"/>
                    <a:gd name="T20" fmla="*/ 4 w 76"/>
                    <a:gd name="T21" fmla="*/ 78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6" h="88">
                      <a:moveTo>
                        <a:pt x="54" y="0"/>
                      </a:moveTo>
                      <a:cubicBezTo>
                        <a:pt x="41" y="23"/>
                        <a:pt x="30" y="12"/>
                        <a:pt x="14" y="28"/>
                      </a:cubicBezTo>
                      <a:cubicBezTo>
                        <a:pt x="0" y="42"/>
                        <a:pt x="5" y="59"/>
                        <a:pt x="17" y="65"/>
                      </a:cubicBezTo>
                      <a:cubicBezTo>
                        <a:pt x="28" y="59"/>
                        <a:pt x="40" y="46"/>
                        <a:pt x="49" y="27"/>
                      </a:cubicBezTo>
                      <a:cubicBezTo>
                        <a:pt x="49" y="27"/>
                        <a:pt x="57" y="51"/>
                        <a:pt x="33" y="74"/>
                      </a:cubicBezTo>
                      <a:cubicBezTo>
                        <a:pt x="45" y="88"/>
                        <a:pt x="64" y="79"/>
                        <a:pt x="70" y="57"/>
                      </a:cubicBezTo>
                      <a:cubicBezTo>
                        <a:pt x="76" y="33"/>
                        <a:pt x="60" y="9"/>
                        <a:pt x="54" y="0"/>
                      </a:cubicBezTo>
                      <a:close/>
                      <a:moveTo>
                        <a:pt x="4" y="78"/>
                      </a:moveTo>
                      <a:cubicBezTo>
                        <a:pt x="4" y="78"/>
                        <a:pt x="5" y="83"/>
                        <a:pt x="10" y="83"/>
                      </a:cubicBezTo>
                      <a:cubicBezTo>
                        <a:pt x="15" y="83"/>
                        <a:pt x="36" y="71"/>
                        <a:pt x="47" y="41"/>
                      </a:cubicBezTo>
                      <a:cubicBezTo>
                        <a:pt x="30" y="70"/>
                        <a:pt x="6" y="78"/>
                        <a:pt x="4" y="7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8" name="iŝľiḋe">
                  <a:extLst>
                    <a:ext uri="{FF2B5EF4-FFF2-40B4-BE49-F238E27FC236}">
                      <a16:creationId xmlns:a16="http://schemas.microsoft.com/office/drawing/2014/main" id="{325A6706-55C8-4178-AF0C-45B36AEC46FE}"/>
                    </a:ext>
                  </a:extLst>
                </p:cNvPr>
                <p:cNvSpPr/>
                <p:nvPr/>
              </p:nvSpPr>
              <p:spPr bwMode="auto">
                <a:xfrm>
                  <a:off x="8685015" y="3366232"/>
                  <a:ext cx="246623" cy="246623"/>
                </a:xfrm>
                <a:custGeom>
                  <a:avLst/>
                  <a:gdLst>
                    <a:gd name="T0" fmla="*/ 53 w 77"/>
                    <a:gd name="T1" fmla="*/ 30 h 77"/>
                    <a:gd name="T2" fmla="*/ 25 w 77"/>
                    <a:gd name="T3" fmla="*/ 2 h 77"/>
                    <a:gd name="T4" fmla="*/ 38 w 77"/>
                    <a:gd name="T5" fmla="*/ 0 h 77"/>
                    <a:gd name="T6" fmla="*/ 53 w 77"/>
                    <a:gd name="T7" fmla="*/ 3 h 77"/>
                    <a:gd name="T8" fmla="*/ 53 w 77"/>
                    <a:gd name="T9" fmla="*/ 30 h 77"/>
                    <a:gd name="T10" fmla="*/ 58 w 77"/>
                    <a:gd name="T11" fmla="*/ 53 h 77"/>
                    <a:gd name="T12" fmla="*/ 58 w 77"/>
                    <a:gd name="T13" fmla="*/ 5 h 77"/>
                    <a:gd name="T14" fmla="*/ 77 w 77"/>
                    <a:gd name="T15" fmla="*/ 39 h 77"/>
                    <a:gd name="T16" fmla="*/ 74 w 77"/>
                    <a:gd name="T17" fmla="*/ 53 h 77"/>
                    <a:gd name="T18" fmla="*/ 58 w 77"/>
                    <a:gd name="T19" fmla="*/ 53 h 77"/>
                    <a:gd name="T20" fmla="*/ 24 w 77"/>
                    <a:gd name="T21" fmla="*/ 58 h 77"/>
                    <a:gd name="T22" fmla="*/ 72 w 77"/>
                    <a:gd name="T23" fmla="*/ 58 h 77"/>
                    <a:gd name="T24" fmla="*/ 38 w 77"/>
                    <a:gd name="T25" fmla="*/ 77 h 77"/>
                    <a:gd name="T26" fmla="*/ 24 w 77"/>
                    <a:gd name="T27" fmla="*/ 74 h 77"/>
                    <a:gd name="T28" fmla="*/ 24 w 77"/>
                    <a:gd name="T29" fmla="*/ 58 h 77"/>
                    <a:gd name="T30" fmla="*/ 32 w 77"/>
                    <a:gd name="T31" fmla="*/ 17 h 77"/>
                    <a:gd name="T32" fmla="*/ 1 w 77"/>
                    <a:gd name="T33" fmla="*/ 48 h 77"/>
                    <a:gd name="T34" fmla="*/ 0 w 77"/>
                    <a:gd name="T35" fmla="*/ 39 h 77"/>
                    <a:gd name="T36" fmla="*/ 20 w 77"/>
                    <a:gd name="T37" fmla="*/ 5 h 77"/>
                    <a:gd name="T38" fmla="*/ 32 w 77"/>
                    <a:gd name="T39" fmla="*/ 17 h 77"/>
                    <a:gd name="T40" fmla="*/ 19 w 77"/>
                    <a:gd name="T41" fmla="*/ 38 h 77"/>
                    <a:gd name="T42" fmla="*/ 19 w 77"/>
                    <a:gd name="T43" fmla="*/ 72 h 77"/>
                    <a:gd name="T44" fmla="*/ 3 w 77"/>
                    <a:gd name="T45" fmla="*/ 54 h 77"/>
                    <a:gd name="T46" fmla="*/ 19 w 77"/>
                    <a:gd name="T47" fmla="*/ 38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" h="77">
                      <a:moveTo>
                        <a:pt x="53" y="30"/>
                      </a:move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29" y="1"/>
                        <a:pt x="34" y="0"/>
                        <a:pt x="38" y="0"/>
                      </a:cubicBezTo>
                      <a:cubicBezTo>
                        <a:pt x="43" y="0"/>
                        <a:pt x="48" y="1"/>
                        <a:pt x="53" y="3"/>
                      </a:cubicBezTo>
                      <a:lnTo>
                        <a:pt x="53" y="30"/>
                      </a:lnTo>
                      <a:close/>
                      <a:moveTo>
                        <a:pt x="58" y="53"/>
                      </a:move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69" y="12"/>
                        <a:pt x="77" y="24"/>
                        <a:pt x="77" y="39"/>
                      </a:cubicBezTo>
                      <a:cubicBezTo>
                        <a:pt x="77" y="44"/>
                        <a:pt x="76" y="49"/>
                        <a:pt x="74" y="53"/>
                      </a:cubicBezTo>
                      <a:lnTo>
                        <a:pt x="58" y="53"/>
                      </a:lnTo>
                      <a:close/>
                      <a:moveTo>
                        <a:pt x="24" y="58"/>
                      </a:moveTo>
                      <a:cubicBezTo>
                        <a:pt x="72" y="58"/>
                        <a:pt x="72" y="58"/>
                        <a:pt x="72" y="58"/>
                      </a:cubicBezTo>
                      <a:cubicBezTo>
                        <a:pt x="65" y="69"/>
                        <a:pt x="53" y="77"/>
                        <a:pt x="38" y="77"/>
                      </a:cubicBezTo>
                      <a:cubicBezTo>
                        <a:pt x="33" y="77"/>
                        <a:pt x="28" y="76"/>
                        <a:pt x="24" y="74"/>
                      </a:cubicBezTo>
                      <a:lnTo>
                        <a:pt x="24" y="58"/>
                      </a:lnTo>
                      <a:close/>
                      <a:moveTo>
                        <a:pt x="32" y="17"/>
                      </a:moveTo>
                      <a:cubicBezTo>
                        <a:pt x="1" y="48"/>
                        <a:pt x="1" y="48"/>
                        <a:pt x="1" y="48"/>
                      </a:cubicBezTo>
                      <a:cubicBezTo>
                        <a:pt x="0" y="45"/>
                        <a:pt x="0" y="42"/>
                        <a:pt x="0" y="39"/>
                      </a:cubicBezTo>
                      <a:cubicBezTo>
                        <a:pt x="0" y="24"/>
                        <a:pt x="8" y="12"/>
                        <a:pt x="20" y="5"/>
                      </a:cubicBezTo>
                      <a:lnTo>
                        <a:pt x="32" y="17"/>
                      </a:lnTo>
                      <a:close/>
                      <a:moveTo>
                        <a:pt x="19" y="38"/>
                      </a:moveTo>
                      <a:cubicBezTo>
                        <a:pt x="19" y="72"/>
                        <a:pt x="19" y="72"/>
                        <a:pt x="19" y="72"/>
                      </a:cubicBezTo>
                      <a:cubicBezTo>
                        <a:pt x="12" y="68"/>
                        <a:pt x="6" y="62"/>
                        <a:pt x="3" y="54"/>
                      </a:cubicBezTo>
                      <a:lnTo>
                        <a:pt x="19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9" name="îṣ1ide">
                  <a:extLst>
                    <a:ext uri="{FF2B5EF4-FFF2-40B4-BE49-F238E27FC236}">
                      <a16:creationId xmlns:a16="http://schemas.microsoft.com/office/drawing/2014/main" id="{98A9BCDC-19CE-4BF4-BB6C-0AB76B26F571}"/>
                    </a:ext>
                  </a:extLst>
                </p:cNvPr>
                <p:cNvSpPr/>
                <p:nvPr/>
              </p:nvSpPr>
              <p:spPr bwMode="auto">
                <a:xfrm>
                  <a:off x="8260276" y="4031724"/>
                  <a:ext cx="229008" cy="197690"/>
                </a:xfrm>
                <a:custGeom>
                  <a:avLst/>
                  <a:gdLst>
                    <a:gd name="T0" fmla="*/ 18 w 72"/>
                    <a:gd name="T1" fmla="*/ 0 h 62"/>
                    <a:gd name="T2" fmla="*/ 54 w 72"/>
                    <a:gd name="T3" fmla="*/ 0 h 62"/>
                    <a:gd name="T4" fmla="*/ 54 w 72"/>
                    <a:gd name="T5" fmla="*/ 9 h 62"/>
                    <a:gd name="T6" fmla="*/ 18 w 72"/>
                    <a:gd name="T7" fmla="*/ 9 h 62"/>
                    <a:gd name="T8" fmla="*/ 18 w 72"/>
                    <a:gd name="T9" fmla="*/ 0 h 62"/>
                    <a:gd name="T10" fmla="*/ 67 w 72"/>
                    <a:gd name="T11" fmla="*/ 13 h 62"/>
                    <a:gd name="T12" fmla="*/ 4 w 72"/>
                    <a:gd name="T13" fmla="*/ 13 h 62"/>
                    <a:gd name="T14" fmla="*/ 0 w 72"/>
                    <a:gd name="T15" fmla="*/ 18 h 62"/>
                    <a:gd name="T16" fmla="*/ 0 w 72"/>
                    <a:gd name="T17" fmla="*/ 40 h 62"/>
                    <a:gd name="T18" fmla="*/ 4 w 72"/>
                    <a:gd name="T19" fmla="*/ 44 h 62"/>
                    <a:gd name="T20" fmla="*/ 18 w 72"/>
                    <a:gd name="T21" fmla="*/ 44 h 62"/>
                    <a:gd name="T22" fmla="*/ 18 w 72"/>
                    <a:gd name="T23" fmla="*/ 62 h 62"/>
                    <a:gd name="T24" fmla="*/ 54 w 72"/>
                    <a:gd name="T25" fmla="*/ 62 h 62"/>
                    <a:gd name="T26" fmla="*/ 54 w 72"/>
                    <a:gd name="T27" fmla="*/ 44 h 62"/>
                    <a:gd name="T28" fmla="*/ 67 w 72"/>
                    <a:gd name="T29" fmla="*/ 44 h 62"/>
                    <a:gd name="T30" fmla="*/ 72 w 72"/>
                    <a:gd name="T31" fmla="*/ 40 h 62"/>
                    <a:gd name="T32" fmla="*/ 72 w 72"/>
                    <a:gd name="T33" fmla="*/ 18 h 62"/>
                    <a:gd name="T34" fmla="*/ 67 w 72"/>
                    <a:gd name="T35" fmla="*/ 13 h 62"/>
                    <a:gd name="T36" fmla="*/ 49 w 72"/>
                    <a:gd name="T37" fmla="*/ 58 h 62"/>
                    <a:gd name="T38" fmla="*/ 22 w 72"/>
                    <a:gd name="T39" fmla="*/ 58 h 62"/>
                    <a:gd name="T40" fmla="*/ 22 w 72"/>
                    <a:gd name="T41" fmla="*/ 35 h 62"/>
                    <a:gd name="T42" fmla="*/ 49 w 72"/>
                    <a:gd name="T43" fmla="*/ 35 h 62"/>
                    <a:gd name="T44" fmla="*/ 49 w 72"/>
                    <a:gd name="T45" fmla="*/ 58 h 62"/>
                    <a:gd name="T46" fmla="*/ 68 w 72"/>
                    <a:gd name="T47" fmla="*/ 20 h 62"/>
                    <a:gd name="T48" fmla="*/ 65 w 72"/>
                    <a:gd name="T49" fmla="*/ 23 h 62"/>
                    <a:gd name="T50" fmla="*/ 62 w 72"/>
                    <a:gd name="T51" fmla="*/ 20 h 62"/>
                    <a:gd name="T52" fmla="*/ 65 w 72"/>
                    <a:gd name="T53" fmla="*/ 17 h 62"/>
                    <a:gd name="T54" fmla="*/ 68 w 72"/>
                    <a:gd name="T55" fmla="*/ 2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72" h="62">
                      <a:moveTo>
                        <a:pt x="18" y="0"/>
                      </a:move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54" y="9"/>
                        <a:pt x="54" y="9"/>
                        <a:pt x="54" y="9"/>
                      </a:cubicBezTo>
                      <a:cubicBezTo>
                        <a:pt x="18" y="9"/>
                        <a:pt x="18" y="9"/>
                        <a:pt x="18" y="9"/>
                      </a:cubicBezTo>
                      <a:lnTo>
                        <a:pt x="18" y="0"/>
                      </a:lnTo>
                      <a:close/>
                      <a:moveTo>
                        <a:pt x="67" y="13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2" y="13"/>
                        <a:pt x="0" y="15"/>
                        <a:pt x="0" y="18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42"/>
                        <a:pt x="2" y="44"/>
                        <a:pt x="4" y="44"/>
                      </a:cubicBezTo>
                      <a:cubicBezTo>
                        <a:pt x="18" y="44"/>
                        <a:pt x="18" y="44"/>
                        <a:pt x="18" y="44"/>
                      </a:cubicBezTo>
                      <a:cubicBezTo>
                        <a:pt x="18" y="62"/>
                        <a:pt x="18" y="62"/>
                        <a:pt x="18" y="62"/>
                      </a:cubicBezTo>
                      <a:cubicBezTo>
                        <a:pt x="54" y="62"/>
                        <a:pt x="54" y="62"/>
                        <a:pt x="54" y="62"/>
                      </a:cubicBezTo>
                      <a:cubicBezTo>
                        <a:pt x="54" y="44"/>
                        <a:pt x="54" y="44"/>
                        <a:pt x="54" y="44"/>
                      </a:cubicBezTo>
                      <a:cubicBezTo>
                        <a:pt x="67" y="44"/>
                        <a:pt x="67" y="44"/>
                        <a:pt x="67" y="44"/>
                      </a:cubicBezTo>
                      <a:cubicBezTo>
                        <a:pt x="70" y="44"/>
                        <a:pt x="72" y="42"/>
                        <a:pt x="72" y="40"/>
                      </a:cubicBezTo>
                      <a:cubicBezTo>
                        <a:pt x="72" y="18"/>
                        <a:pt x="72" y="18"/>
                        <a:pt x="72" y="18"/>
                      </a:cubicBezTo>
                      <a:cubicBezTo>
                        <a:pt x="72" y="15"/>
                        <a:pt x="70" y="13"/>
                        <a:pt x="67" y="13"/>
                      </a:cubicBezTo>
                      <a:close/>
                      <a:moveTo>
                        <a:pt x="49" y="58"/>
                      </a:moveTo>
                      <a:cubicBezTo>
                        <a:pt x="22" y="58"/>
                        <a:pt x="22" y="58"/>
                        <a:pt x="22" y="58"/>
                      </a:cubicBezTo>
                      <a:cubicBezTo>
                        <a:pt x="22" y="35"/>
                        <a:pt x="22" y="35"/>
                        <a:pt x="22" y="35"/>
                      </a:cubicBezTo>
                      <a:cubicBezTo>
                        <a:pt x="49" y="35"/>
                        <a:pt x="49" y="35"/>
                        <a:pt x="49" y="35"/>
                      </a:cubicBezTo>
                      <a:lnTo>
                        <a:pt x="49" y="58"/>
                      </a:lnTo>
                      <a:close/>
                      <a:moveTo>
                        <a:pt x="68" y="20"/>
                      </a:moveTo>
                      <a:cubicBezTo>
                        <a:pt x="68" y="22"/>
                        <a:pt x="67" y="23"/>
                        <a:pt x="65" y="23"/>
                      </a:cubicBezTo>
                      <a:cubicBezTo>
                        <a:pt x="63" y="23"/>
                        <a:pt x="62" y="22"/>
                        <a:pt x="62" y="20"/>
                      </a:cubicBezTo>
                      <a:cubicBezTo>
                        <a:pt x="62" y="18"/>
                        <a:pt x="63" y="17"/>
                        <a:pt x="65" y="17"/>
                      </a:cubicBezTo>
                      <a:cubicBezTo>
                        <a:pt x="67" y="17"/>
                        <a:pt x="68" y="18"/>
                        <a:pt x="68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0" name="íśḻíḓe">
                  <a:extLst>
                    <a:ext uri="{FF2B5EF4-FFF2-40B4-BE49-F238E27FC236}">
                      <a16:creationId xmlns:a16="http://schemas.microsoft.com/office/drawing/2014/main" id="{E0168ADC-6692-462F-BC7C-EF7558F975E0}"/>
                    </a:ext>
                  </a:extLst>
                </p:cNvPr>
                <p:cNvSpPr/>
                <p:nvPr/>
              </p:nvSpPr>
              <p:spPr bwMode="auto">
                <a:xfrm>
                  <a:off x="8610637" y="3841862"/>
                  <a:ext cx="230965" cy="230965"/>
                </a:xfrm>
                <a:custGeom>
                  <a:avLst/>
                  <a:gdLst>
                    <a:gd name="T0" fmla="*/ 13 w 72"/>
                    <a:gd name="T1" fmla="*/ 36 h 72"/>
                    <a:gd name="T2" fmla="*/ 13 w 72"/>
                    <a:gd name="T3" fmla="*/ 33 h 72"/>
                    <a:gd name="T4" fmla="*/ 1 w 72"/>
                    <a:gd name="T5" fmla="*/ 29 h 72"/>
                    <a:gd name="T6" fmla="*/ 0 w 72"/>
                    <a:gd name="T7" fmla="*/ 36 h 72"/>
                    <a:gd name="T8" fmla="*/ 11 w 72"/>
                    <a:gd name="T9" fmla="*/ 62 h 72"/>
                    <a:gd name="T10" fmla="*/ 19 w 72"/>
                    <a:gd name="T11" fmla="*/ 51 h 72"/>
                    <a:gd name="T12" fmla="*/ 13 w 72"/>
                    <a:gd name="T13" fmla="*/ 36 h 72"/>
                    <a:gd name="T14" fmla="*/ 58 w 72"/>
                    <a:gd name="T15" fmla="*/ 36 h 72"/>
                    <a:gd name="T16" fmla="*/ 52 w 72"/>
                    <a:gd name="T17" fmla="*/ 51 h 72"/>
                    <a:gd name="T18" fmla="*/ 60 w 72"/>
                    <a:gd name="T19" fmla="*/ 62 h 72"/>
                    <a:gd name="T20" fmla="*/ 72 w 72"/>
                    <a:gd name="T21" fmla="*/ 36 h 72"/>
                    <a:gd name="T22" fmla="*/ 71 w 72"/>
                    <a:gd name="T23" fmla="*/ 29 h 72"/>
                    <a:gd name="T24" fmla="*/ 58 w 72"/>
                    <a:gd name="T25" fmla="*/ 33 h 72"/>
                    <a:gd name="T26" fmla="*/ 58 w 72"/>
                    <a:gd name="T27" fmla="*/ 36 h 72"/>
                    <a:gd name="T28" fmla="*/ 40 w 72"/>
                    <a:gd name="T29" fmla="*/ 14 h 72"/>
                    <a:gd name="T30" fmla="*/ 55 w 72"/>
                    <a:gd name="T31" fmla="*/ 25 h 72"/>
                    <a:gd name="T32" fmla="*/ 68 w 72"/>
                    <a:gd name="T33" fmla="*/ 21 h 72"/>
                    <a:gd name="T34" fmla="*/ 40 w 72"/>
                    <a:gd name="T35" fmla="*/ 0 h 72"/>
                    <a:gd name="T36" fmla="*/ 40 w 72"/>
                    <a:gd name="T37" fmla="*/ 14 h 72"/>
                    <a:gd name="T38" fmla="*/ 16 w 72"/>
                    <a:gd name="T39" fmla="*/ 25 h 72"/>
                    <a:gd name="T40" fmla="*/ 31 w 72"/>
                    <a:gd name="T41" fmla="*/ 14 h 72"/>
                    <a:gd name="T42" fmla="*/ 31 w 72"/>
                    <a:gd name="T43" fmla="*/ 0 h 72"/>
                    <a:gd name="T44" fmla="*/ 3 w 72"/>
                    <a:gd name="T45" fmla="*/ 21 h 72"/>
                    <a:gd name="T46" fmla="*/ 16 w 72"/>
                    <a:gd name="T47" fmla="*/ 25 h 72"/>
                    <a:gd name="T48" fmla="*/ 45 w 72"/>
                    <a:gd name="T49" fmla="*/ 56 h 72"/>
                    <a:gd name="T50" fmla="*/ 36 w 72"/>
                    <a:gd name="T51" fmla="*/ 58 h 72"/>
                    <a:gd name="T52" fmla="*/ 26 w 72"/>
                    <a:gd name="T53" fmla="*/ 56 h 72"/>
                    <a:gd name="T54" fmla="*/ 18 w 72"/>
                    <a:gd name="T55" fmla="*/ 67 h 72"/>
                    <a:gd name="T56" fmla="*/ 36 w 72"/>
                    <a:gd name="T57" fmla="*/ 72 h 72"/>
                    <a:gd name="T58" fmla="*/ 53 w 72"/>
                    <a:gd name="T59" fmla="*/ 67 h 72"/>
                    <a:gd name="T60" fmla="*/ 45 w 72"/>
                    <a:gd name="T61" fmla="*/ 5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72" h="72">
                      <a:moveTo>
                        <a:pt x="13" y="36"/>
                      </a:moveTo>
                      <a:cubicBezTo>
                        <a:pt x="13" y="35"/>
                        <a:pt x="13" y="34"/>
                        <a:pt x="13" y="33"/>
                      </a:cubicBezTo>
                      <a:cubicBezTo>
                        <a:pt x="1" y="29"/>
                        <a:pt x="1" y="29"/>
                        <a:pt x="1" y="29"/>
                      </a:cubicBezTo>
                      <a:cubicBezTo>
                        <a:pt x="0" y="31"/>
                        <a:pt x="0" y="34"/>
                        <a:pt x="0" y="36"/>
                      </a:cubicBezTo>
                      <a:cubicBezTo>
                        <a:pt x="0" y="46"/>
                        <a:pt x="4" y="56"/>
                        <a:pt x="11" y="62"/>
                      </a:cubicBezTo>
                      <a:cubicBezTo>
                        <a:pt x="19" y="51"/>
                        <a:pt x="19" y="51"/>
                        <a:pt x="19" y="51"/>
                      </a:cubicBezTo>
                      <a:cubicBezTo>
                        <a:pt x="16" y="47"/>
                        <a:pt x="13" y="42"/>
                        <a:pt x="13" y="36"/>
                      </a:cubicBezTo>
                      <a:close/>
                      <a:moveTo>
                        <a:pt x="58" y="36"/>
                      </a:moveTo>
                      <a:cubicBezTo>
                        <a:pt x="58" y="42"/>
                        <a:pt x="56" y="47"/>
                        <a:pt x="52" y="51"/>
                      </a:cubicBezTo>
                      <a:cubicBezTo>
                        <a:pt x="60" y="62"/>
                        <a:pt x="60" y="62"/>
                        <a:pt x="60" y="62"/>
                      </a:cubicBezTo>
                      <a:cubicBezTo>
                        <a:pt x="67" y="56"/>
                        <a:pt x="72" y="46"/>
                        <a:pt x="72" y="36"/>
                      </a:cubicBezTo>
                      <a:cubicBezTo>
                        <a:pt x="72" y="34"/>
                        <a:pt x="71" y="31"/>
                        <a:pt x="71" y="29"/>
                      </a:cubicBezTo>
                      <a:cubicBezTo>
                        <a:pt x="58" y="33"/>
                        <a:pt x="58" y="33"/>
                        <a:pt x="58" y="33"/>
                      </a:cubicBezTo>
                      <a:cubicBezTo>
                        <a:pt x="58" y="34"/>
                        <a:pt x="58" y="35"/>
                        <a:pt x="58" y="36"/>
                      </a:cubicBezTo>
                      <a:close/>
                      <a:moveTo>
                        <a:pt x="40" y="14"/>
                      </a:moveTo>
                      <a:cubicBezTo>
                        <a:pt x="47" y="15"/>
                        <a:pt x="52" y="19"/>
                        <a:pt x="55" y="25"/>
                      </a:cubicBez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3" y="10"/>
                        <a:pt x="53" y="2"/>
                        <a:pt x="40" y="0"/>
                      </a:cubicBezTo>
                      <a:lnTo>
                        <a:pt x="40" y="14"/>
                      </a:lnTo>
                      <a:close/>
                      <a:moveTo>
                        <a:pt x="16" y="25"/>
                      </a:moveTo>
                      <a:cubicBezTo>
                        <a:pt x="19" y="19"/>
                        <a:pt x="25" y="15"/>
                        <a:pt x="31" y="14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19" y="2"/>
                        <a:pt x="8" y="10"/>
                        <a:pt x="3" y="21"/>
                      </a:cubicBezTo>
                      <a:lnTo>
                        <a:pt x="16" y="25"/>
                      </a:lnTo>
                      <a:close/>
                      <a:moveTo>
                        <a:pt x="45" y="56"/>
                      </a:moveTo>
                      <a:cubicBezTo>
                        <a:pt x="42" y="58"/>
                        <a:pt x="39" y="58"/>
                        <a:pt x="36" y="58"/>
                      </a:cubicBezTo>
                      <a:cubicBezTo>
                        <a:pt x="32" y="58"/>
                        <a:pt x="29" y="58"/>
                        <a:pt x="26" y="56"/>
                      </a:cubicBezTo>
                      <a:cubicBezTo>
                        <a:pt x="18" y="67"/>
                        <a:pt x="18" y="67"/>
                        <a:pt x="18" y="67"/>
                      </a:cubicBezTo>
                      <a:cubicBezTo>
                        <a:pt x="24" y="70"/>
                        <a:pt x="30" y="72"/>
                        <a:pt x="36" y="72"/>
                      </a:cubicBezTo>
                      <a:cubicBezTo>
                        <a:pt x="42" y="72"/>
                        <a:pt x="48" y="70"/>
                        <a:pt x="53" y="67"/>
                      </a:cubicBezTo>
                      <a:lnTo>
                        <a:pt x="45" y="5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1" name="ï$ḻïḓe">
                  <a:extLst>
                    <a:ext uri="{FF2B5EF4-FFF2-40B4-BE49-F238E27FC236}">
                      <a16:creationId xmlns:a16="http://schemas.microsoft.com/office/drawing/2014/main" id="{17C37F7F-5F47-48F9-BE24-4AD6706CAF0E}"/>
                    </a:ext>
                  </a:extLst>
                </p:cNvPr>
                <p:cNvSpPr/>
                <p:nvPr/>
              </p:nvSpPr>
              <p:spPr bwMode="auto">
                <a:xfrm>
                  <a:off x="9078439" y="1082029"/>
                  <a:ext cx="221179" cy="221178"/>
                </a:xfrm>
                <a:custGeom>
                  <a:avLst/>
                  <a:gdLst>
                    <a:gd name="T0" fmla="*/ 35 w 69"/>
                    <a:gd name="T1" fmla="*/ 0 h 69"/>
                    <a:gd name="T2" fmla="*/ 0 w 69"/>
                    <a:gd name="T3" fmla="*/ 35 h 69"/>
                    <a:gd name="T4" fmla="*/ 35 w 69"/>
                    <a:gd name="T5" fmla="*/ 69 h 69"/>
                    <a:gd name="T6" fmla="*/ 69 w 69"/>
                    <a:gd name="T7" fmla="*/ 35 h 69"/>
                    <a:gd name="T8" fmla="*/ 35 w 69"/>
                    <a:gd name="T9" fmla="*/ 0 h 69"/>
                    <a:gd name="T10" fmla="*/ 35 w 69"/>
                    <a:gd name="T11" fmla="*/ 62 h 69"/>
                    <a:gd name="T12" fmla="*/ 7 w 69"/>
                    <a:gd name="T13" fmla="*/ 35 h 69"/>
                    <a:gd name="T14" fmla="*/ 35 w 69"/>
                    <a:gd name="T15" fmla="*/ 7 h 69"/>
                    <a:gd name="T16" fmla="*/ 62 w 69"/>
                    <a:gd name="T17" fmla="*/ 35 h 69"/>
                    <a:gd name="T18" fmla="*/ 35 w 69"/>
                    <a:gd name="T19" fmla="*/ 62 h 69"/>
                    <a:gd name="T20" fmla="*/ 22 w 69"/>
                    <a:gd name="T21" fmla="*/ 24 h 69"/>
                    <a:gd name="T22" fmla="*/ 37 w 69"/>
                    <a:gd name="T23" fmla="*/ 35 h 69"/>
                    <a:gd name="T24" fmla="*/ 22 w 69"/>
                    <a:gd name="T25" fmla="*/ 45 h 69"/>
                    <a:gd name="T26" fmla="*/ 22 w 69"/>
                    <a:gd name="T27" fmla="*/ 24 h 69"/>
                    <a:gd name="T28" fmla="*/ 39 w 69"/>
                    <a:gd name="T29" fmla="*/ 24 h 69"/>
                    <a:gd name="T30" fmla="*/ 54 w 69"/>
                    <a:gd name="T31" fmla="*/ 35 h 69"/>
                    <a:gd name="T32" fmla="*/ 39 w 69"/>
                    <a:gd name="T33" fmla="*/ 45 h 69"/>
                    <a:gd name="T34" fmla="*/ 39 w 69"/>
                    <a:gd name="T35" fmla="*/ 24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9" h="69">
                      <a:moveTo>
                        <a:pt x="35" y="0"/>
                      </a:moveTo>
                      <a:cubicBezTo>
                        <a:pt x="16" y="0"/>
                        <a:pt x="0" y="16"/>
                        <a:pt x="0" y="35"/>
                      </a:cubicBezTo>
                      <a:cubicBezTo>
                        <a:pt x="0" y="53"/>
                        <a:pt x="16" y="69"/>
                        <a:pt x="35" y="69"/>
                      </a:cubicBezTo>
                      <a:cubicBezTo>
                        <a:pt x="53" y="69"/>
                        <a:pt x="69" y="53"/>
                        <a:pt x="69" y="35"/>
                      </a:cubicBezTo>
                      <a:cubicBezTo>
                        <a:pt x="69" y="16"/>
                        <a:pt x="53" y="0"/>
                        <a:pt x="35" y="0"/>
                      </a:cubicBezTo>
                      <a:close/>
                      <a:moveTo>
                        <a:pt x="35" y="62"/>
                      </a:moveTo>
                      <a:cubicBezTo>
                        <a:pt x="19" y="62"/>
                        <a:pt x="7" y="50"/>
                        <a:pt x="7" y="35"/>
                      </a:cubicBezTo>
                      <a:cubicBezTo>
                        <a:pt x="7" y="19"/>
                        <a:pt x="19" y="7"/>
                        <a:pt x="35" y="7"/>
                      </a:cubicBezTo>
                      <a:cubicBezTo>
                        <a:pt x="50" y="7"/>
                        <a:pt x="62" y="19"/>
                        <a:pt x="62" y="35"/>
                      </a:cubicBezTo>
                      <a:cubicBezTo>
                        <a:pt x="62" y="50"/>
                        <a:pt x="50" y="62"/>
                        <a:pt x="35" y="62"/>
                      </a:cubicBezTo>
                      <a:close/>
                      <a:moveTo>
                        <a:pt x="22" y="24"/>
                      </a:moveTo>
                      <a:cubicBezTo>
                        <a:pt x="37" y="35"/>
                        <a:pt x="37" y="35"/>
                        <a:pt x="37" y="35"/>
                      </a:cubicBezTo>
                      <a:cubicBezTo>
                        <a:pt x="22" y="45"/>
                        <a:pt x="22" y="45"/>
                        <a:pt x="22" y="45"/>
                      </a:cubicBezTo>
                      <a:lnTo>
                        <a:pt x="22" y="24"/>
                      </a:lnTo>
                      <a:close/>
                      <a:moveTo>
                        <a:pt x="39" y="24"/>
                      </a:move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39" y="45"/>
                        <a:pt x="39" y="45"/>
                        <a:pt x="39" y="45"/>
                      </a:cubicBezTo>
                      <a:lnTo>
                        <a:pt x="39" y="2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2" name="ïṥļîḓe">
                  <a:extLst>
                    <a:ext uri="{FF2B5EF4-FFF2-40B4-BE49-F238E27FC236}">
                      <a16:creationId xmlns:a16="http://schemas.microsoft.com/office/drawing/2014/main" id="{54C1C25C-4057-4E33-AD84-CBF2FDF7A302}"/>
                    </a:ext>
                  </a:extLst>
                </p:cNvPr>
                <p:cNvSpPr/>
                <p:nvPr/>
              </p:nvSpPr>
              <p:spPr bwMode="auto">
                <a:xfrm>
                  <a:off x="8342483" y="3088291"/>
                  <a:ext cx="242709" cy="252495"/>
                </a:xfrm>
                <a:custGeom>
                  <a:avLst/>
                  <a:gdLst>
                    <a:gd name="T0" fmla="*/ 59 w 124"/>
                    <a:gd name="T1" fmla="*/ 129 h 129"/>
                    <a:gd name="T2" fmla="*/ 59 w 124"/>
                    <a:gd name="T3" fmla="*/ 70 h 129"/>
                    <a:gd name="T4" fmla="*/ 0 w 124"/>
                    <a:gd name="T5" fmla="*/ 129 h 129"/>
                    <a:gd name="T6" fmla="*/ 0 w 124"/>
                    <a:gd name="T7" fmla="*/ 0 h 129"/>
                    <a:gd name="T8" fmla="*/ 59 w 124"/>
                    <a:gd name="T9" fmla="*/ 58 h 129"/>
                    <a:gd name="T10" fmla="*/ 59 w 124"/>
                    <a:gd name="T11" fmla="*/ 0 h 129"/>
                    <a:gd name="T12" fmla="*/ 124 w 124"/>
                    <a:gd name="T13" fmla="*/ 65 h 129"/>
                    <a:gd name="T14" fmla="*/ 59 w 124"/>
                    <a:gd name="T15" fmla="*/ 129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4" h="129">
                      <a:moveTo>
                        <a:pt x="59" y="129"/>
                      </a:moveTo>
                      <a:lnTo>
                        <a:pt x="59" y="70"/>
                      </a:lnTo>
                      <a:lnTo>
                        <a:pt x="0" y="129"/>
                      </a:lnTo>
                      <a:lnTo>
                        <a:pt x="0" y="0"/>
                      </a:lnTo>
                      <a:lnTo>
                        <a:pt x="59" y="58"/>
                      </a:lnTo>
                      <a:lnTo>
                        <a:pt x="59" y="0"/>
                      </a:lnTo>
                      <a:lnTo>
                        <a:pt x="124" y="65"/>
                      </a:lnTo>
                      <a:lnTo>
                        <a:pt x="59" y="12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3" name="íşḷidê">
                  <a:extLst>
                    <a:ext uri="{FF2B5EF4-FFF2-40B4-BE49-F238E27FC236}">
                      <a16:creationId xmlns:a16="http://schemas.microsoft.com/office/drawing/2014/main" id="{6A18011F-DEA8-4C58-85F5-C92BC201CD69}"/>
                    </a:ext>
                  </a:extLst>
                </p:cNvPr>
                <p:cNvSpPr/>
                <p:nvPr/>
              </p:nvSpPr>
              <p:spPr bwMode="auto">
                <a:xfrm>
                  <a:off x="8575405" y="2205535"/>
                  <a:ext cx="256411" cy="254453"/>
                </a:xfrm>
                <a:custGeom>
                  <a:avLst/>
                  <a:gdLst>
                    <a:gd name="T0" fmla="*/ 0 w 131"/>
                    <a:gd name="T1" fmla="*/ 130 h 130"/>
                    <a:gd name="T2" fmla="*/ 66 w 131"/>
                    <a:gd name="T3" fmla="*/ 130 h 130"/>
                    <a:gd name="T4" fmla="*/ 66 w 131"/>
                    <a:gd name="T5" fmla="*/ 0 h 130"/>
                    <a:gd name="T6" fmla="*/ 0 w 131"/>
                    <a:gd name="T7" fmla="*/ 0 h 130"/>
                    <a:gd name="T8" fmla="*/ 0 w 131"/>
                    <a:gd name="T9" fmla="*/ 130 h 130"/>
                    <a:gd name="T10" fmla="*/ 41 w 131"/>
                    <a:gd name="T11" fmla="*/ 16 h 130"/>
                    <a:gd name="T12" fmla="*/ 58 w 131"/>
                    <a:gd name="T13" fmla="*/ 16 h 130"/>
                    <a:gd name="T14" fmla="*/ 58 w 131"/>
                    <a:gd name="T15" fmla="*/ 32 h 130"/>
                    <a:gd name="T16" fmla="*/ 41 w 131"/>
                    <a:gd name="T17" fmla="*/ 32 h 130"/>
                    <a:gd name="T18" fmla="*/ 41 w 131"/>
                    <a:gd name="T19" fmla="*/ 16 h 130"/>
                    <a:gd name="T20" fmla="*/ 41 w 131"/>
                    <a:gd name="T21" fmla="*/ 49 h 130"/>
                    <a:gd name="T22" fmla="*/ 58 w 131"/>
                    <a:gd name="T23" fmla="*/ 49 h 130"/>
                    <a:gd name="T24" fmla="*/ 58 w 131"/>
                    <a:gd name="T25" fmla="*/ 65 h 130"/>
                    <a:gd name="T26" fmla="*/ 41 w 131"/>
                    <a:gd name="T27" fmla="*/ 65 h 130"/>
                    <a:gd name="T28" fmla="*/ 41 w 131"/>
                    <a:gd name="T29" fmla="*/ 49 h 130"/>
                    <a:gd name="T30" fmla="*/ 41 w 131"/>
                    <a:gd name="T31" fmla="*/ 81 h 130"/>
                    <a:gd name="T32" fmla="*/ 58 w 131"/>
                    <a:gd name="T33" fmla="*/ 81 h 130"/>
                    <a:gd name="T34" fmla="*/ 58 w 131"/>
                    <a:gd name="T35" fmla="*/ 98 h 130"/>
                    <a:gd name="T36" fmla="*/ 41 w 131"/>
                    <a:gd name="T37" fmla="*/ 98 h 130"/>
                    <a:gd name="T38" fmla="*/ 41 w 131"/>
                    <a:gd name="T39" fmla="*/ 81 h 130"/>
                    <a:gd name="T40" fmla="*/ 9 w 131"/>
                    <a:gd name="T41" fmla="*/ 16 h 130"/>
                    <a:gd name="T42" fmla="*/ 25 w 131"/>
                    <a:gd name="T43" fmla="*/ 16 h 130"/>
                    <a:gd name="T44" fmla="*/ 25 w 131"/>
                    <a:gd name="T45" fmla="*/ 32 h 130"/>
                    <a:gd name="T46" fmla="*/ 9 w 131"/>
                    <a:gd name="T47" fmla="*/ 32 h 130"/>
                    <a:gd name="T48" fmla="*/ 9 w 131"/>
                    <a:gd name="T49" fmla="*/ 16 h 130"/>
                    <a:gd name="T50" fmla="*/ 9 w 131"/>
                    <a:gd name="T51" fmla="*/ 49 h 130"/>
                    <a:gd name="T52" fmla="*/ 25 w 131"/>
                    <a:gd name="T53" fmla="*/ 49 h 130"/>
                    <a:gd name="T54" fmla="*/ 25 w 131"/>
                    <a:gd name="T55" fmla="*/ 65 h 130"/>
                    <a:gd name="T56" fmla="*/ 9 w 131"/>
                    <a:gd name="T57" fmla="*/ 65 h 130"/>
                    <a:gd name="T58" fmla="*/ 9 w 131"/>
                    <a:gd name="T59" fmla="*/ 49 h 130"/>
                    <a:gd name="T60" fmla="*/ 9 w 131"/>
                    <a:gd name="T61" fmla="*/ 81 h 130"/>
                    <a:gd name="T62" fmla="*/ 25 w 131"/>
                    <a:gd name="T63" fmla="*/ 81 h 130"/>
                    <a:gd name="T64" fmla="*/ 25 w 131"/>
                    <a:gd name="T65" fmla="*/ 98 h 130"/>
                    <a:gd name="T66" fmla="*/ 9 w 131"/>
                    <a:gd name="T67" fmla="*/ 98 h 130"/>
                    <a:gd name="T68" fmla="*/ 9 w 131"/>
                    <a:gd name="T69" fmla="*/ 81 h 130"/>
                    <a:gd name="T70" fmla="*/ 74 w 131"/>
                    <a:gd name="T71" fmla="*/ 41 h 130"/>
                    <a:gd name="T72" fmla="*/ 131 w 131"/>
                    <a:gd name="T73" fmla="*/ 41 h 130"/>
                    <a:gd name="T74" fmla="*/ 131 w 131"/>
                    <a:gd name="T75" fmla="*/ 49 h 130"/>
                    <a:gd name="T76" fmla="*/ 74 w 131"/>
                    <a:gd name="T77" fmla="*/ 49 h 130"/>
                    <a:gd name="T78" fmla="*/ 74 w 131"/>
                    <a:gd name="T79" fmla="*/ 41 h 130"/>
                    <a:gd name="T80" fmla="*/ 74 w 131"/>
                    <a:gd name="T81" fmla="*/ 130 h 130"/>
                    <a:gd name="T82" fmla="*/ 90 w 131"/>
                    <a:gd name="T83" fmla="*/ 130 h 130"/>
                    <a:gd name="T84" fmla="*/ 90 w 131"/>
                    <a:gd name="T85" fmla="*/ 98 h 130"/>
                    <a:gd name="T86" fmla="*/ 115 w 131"/>
                    <a:gd name="T87" fmla="*/ 98 h 130"/>
                    <a:gd name="T88" fmla="*/ 115 w 131"/>
                    <a:gd name="T89" fmla="*/ 130 h 130"/>
                    <a:gd name="T90" fmla="*/ 131 w 131"/>
                    <a:gd name="T91" fmla="*/ 130 h 130"/>
                    <a:gd name="T92" fmla="*/ 131 w 131"/>
                    <a:gd name="T93" fmla="*/ 57 h 130"/>
                    <a:gd name="T94" fmla="*/ 74 w 131"/>
                    <a:gd name="T95" fmla="*/ 57 h 130"/>
                    <a:gd name="T96" fmla="*/ 74 w 131"/>
                    <a:gd name="T97" fmla="*/ 13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31" h="130">
                      <a:moveTo>
                        <a:pt x="0" y="130"/>
                      </a:moveTo>
                      <a:lnTo>
                        <a:pt x="66" y="130"/>
                      </a:lnTo>
                      <a:lnTo>
                        <a:pt x="66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  <a:moveTo>
                        <a:pt x="41" y="16"/>
                      </a:moveTo>
                      <a:lnTo>
                        <a:pt x="58" y="16"/>
                      </a:lnTo>
                      <a:lnTo>
                        <a:pt x="58" y="32"/>
                      </a:lnTo>
                      <a:lnTo>
                        <a:pt x="41" y="32"/>
                      </a:lnTo>
                      <a:lnTo>
                        <a:pt x="41" y="16"/>
                      </a:lnTo>
                      <a:close/>
                      <a:moveTo>
                        <a:pt x="41" y="49"/>
                      </a:moveTo>
                      <a:lnTo>
                        <a:pt x="58" y="49"/>
                      </a:lnTo>
                      <a:lnTo>
                        <a:pt x="58" y="65"/>
                      </a:lnTo>
                      <a:lnTo>
                        <a:pt x="41" y="65"/>
                      </a:lnTo>
                      <a:lnTo>
                        <a:pt x="41" y="49"/>
                      </a:lnTo>
                      <a:close/>
                      <a:moveTo>
                        <a:pt x="41" y="81"/>
                      </a:moveTo>
                      <a:lnTo>
                        <a:pt x="58" y="81"/>
                      </a:lnTo>
                      <a:lnTo>
                        <a:pt x="58" y="98"/>
                      </a:lnTo>
                      <a:lnTo>
                        <a:pt x="41" y="98"/>
                      </a:lnTo>
                      <a:lnTo>
                        <a:pt x="41" y="81"/>
                      </a:lnTo>
                      <a:close/>
                      <a:moveTo>
                        <a:pt x="9" y="16"/>
                      </a:moveTo>
                      <a:lnTo>
                        <a:pt x="25" y="16"/>
                      </a:lnTo>
                      <a:lnTo>
                        <a:pt x="25" y="32"/>
                      </a:lnTo>
                      <a:lnTo>
                        <a:pt x="9" y="32"/>
                      </a:lnTo>
                      <a:lnTo>
                        <a:pt x="9" y="16"/>
                      </a:lnTo>
                      <a:close/>
                      <a:moveTo>
                        <a:pt x="9" y="49"/>
                      </a:moveTo>
                      <a:lnTo>
                        <a:pt x="25" y="49"/>
                      </a:lnTo>
                      <a:lnTo>
                        <a:pt x="25" y="65"/>
                      </a:lnTo>
                      <a:lnTo>
                        <a:pt x="9" y="65"/>
                      </a:lnTo>
                      <a:lnTo>
                        <a:pt x="9" y="49"/>
                      </a:lnTo>
                      <a:close/>
                      <a:moveTo>
                        <a:pt x="9" y="81"/>
                      </a:moveTo>
                      <a:lnTo>
                        <a:pt x="25" y="81"/>
                      </a:lnTo>
                      <a:lnTo>
                        <a:pt x="25" y="98"/>
                      </a:lnTo>
                      <a:lnTo>
                        <a:pt x="9" y="98"/>
                      </a:lnTo>
                      <a:lnTo>
                        <a:pt x="9" y="81"/>
                      </a:lnTo>
                      <a:close/>
                      <a:moveTo>
                        <a:pt x="74" y="41"/>
                      </a:moveTo>
                      <a:lnTo>
                        <a:pt x="131" y="41"/>
                      </a:lnTo>
                      <a:lnTo>
                        <a:pt x="131" y="49"/>
                      </a:lnTo>
                      <a:lnTo>
                        <a:pt x="74" y="49"/>
                      </a:lnTo>
                      <a:lnTo>
                        <a:pt x="74" y="41"/>
                      </a:lnTo>
                      <a:close/>
                      <a:moveTo>
                        <a:pt x="74" y="130"/>
                      </a:moveTo>
                      <a:lnTo>
                        <a:pt x="90" y="130"/>
                      </a:lnTo>
                      <a:lnTo>
                        <a:pt x="90" y="98"/>
                      </a:lnTo>
                      <a:lnTo>
                        <a:pt x="115" y="98"/>
                      </a:lnTo>
                      <a:lnTo>
                        <a:pt x="115" y="130"/>
                      </a:lnTo>
                      <a:lnTo>
                        <a:pt x="131" y="130"/>
                      </a:lnTo>
                      <a:lnTo>
                        <a:pt x="131" y="57"/>
                      </a:lnTo>
                      <a:lnTo>
                        <a:pt x="74" y="57"/>
                      </a:lnTo>
                      <a:lnTo>
                        <a:pt x="74" y="1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4" name="íṣľîḍè">
                  <a:extLst>
                    <a:ext uri="{FF2B5EF4-FFF2-40B4-BE49-F238E27FC236}">
                      <a16:creationId xmlns:a16="http://schemas.microsoft.com/office/drawing/2014/main" id="{605CC08A-EA7D-4307-A943-7986BC4E600F}"/>
                    </a:ext>
                  </a:extLst>
                </p:cNvPr>
                <p:cNvSpPr/>
                <p:nvPr/>
              </p:nvSpPr>
              <p:spPr bwMode="auto">
                <a:xfrm>
                  <a:off x="8688930" y="2636148"/>
                  <a:ext cx="146800" cy="154628"/>
                </a:xfrm>
                <a:custGeom>
                  <a:avLst/>
                  <a:gdLst>
                    <a:gd name="T0" fmla="*/ 43 w 46"/>
                    <a:gd name="T1" fmla="*/ 29 h 48"/>
                    <a:gd name="T2" fmla="*/ 46 w 46"/>
                    <a:gd name="T3" fmla="*/ 16 h 48"/>
                    <a:gd name="T4" fmla="*/ 41 w 46"/>
                    <a:gd name="T5" fmla="*/ 8 h 48"/>
                    <a:gd name="T6" fmla="*/ 37 w 46"/>
                    <a:gd name="T7" fmla="*/ 9 h 48"/>
                    <a:gd name="T8" fmla="*/ 28 w 46"/>
                    <a:gd name="T9" fmla="*/ 0 h 48"/>
                    <a:gd name="T10" fmla="*/ 18 w 46"/>
                    <a:gd name="T11" fmla="*/ 0 h 48"/>
                    <a:gd name="T12" fmla="*/ 17 w 46"/>
                    <a:gd name="T13" fmla="*/ 4 h 48"/>
                    <a:gd name="T14" fmla="*/ 4 w 46"/>
                    <a:gd name="T15" fmla="*/ 8 h 48"/>
                    <a:gd name="T16" fmla="*/ 0 w 46"/>
                    <a:gd name="T17" fmla="*/ 16 h 48"/>
                    <a:gd name="T18" fmla="*/ 3 w 46"/>
                    <a:gd name="T19" fmla="*/ 19 h 48"/>
                    <a:gd name="T20" fmla="*/ 0 w 46"/>
                    <a:gd name="T21" fmla="*/ 32 h 48"/>
                    <a:gd name="T22" fmla="*/ 4 w 46"/>
                    <a:gd name="T23" fmla="*/ 40 h 48"/>
                    <a:gd name="T24" fmla="*/ 9 w 46"/>
                    <a:gd name="T25" fmla="*/ 39 h 48"/>
                    <a:gd name="T26" fmla="*/ 18 w 46"/>
                    <a:gd name="T27" fmla="*/ 48 h 48"/>
                    <a:gd name="T28" fmla="*/ 28 w 46"/>
                    <a:gd name="T29" fmla="*/ 48 h 48"/>
                    <a:gd name="T30" fmla="*/ 29 w 46"/>
                    <a:gd name="T31" fmla="*/ 44 h 48"/>
                    <a:gd name="T32" fmla="*/ 41 w 46"/>
                    <a:gd name="T33" fmla="*/ 40 h 48"/>
                    <a:gd name="T34" fmla="*/ 46 w 46"/>
                    <a:gd name="T35" fmla="*/ 32 h 48"/>
                    <a:gd name="T36" fmla="*/ 43 w 46"/>
                    <a:gd name="T37" fmla="*/ 29 h 48"/>
                    <a:gd name="T38" fmla="*/ 23 w 46"/>
                    <a:gd name="T39" fmla="*/ 34 h 48"/>
                    <a:gd name="T40" fmla="*/ 13 w 46"/>
                    <a:gd name="T41" fmla="*/ 24 h 48"/>
                    <a:gd name="T42" fmla="*/ 23 w 46"/>
                    <a:gd name="T43" fmla="*/ 14 h 48"/>
                    <a:gd name="T44" fmla="*/ 33 w 46"/>
                    <a:gd name="T45" fmla="*/ 24 h 48"/>
                    <a:gd name="T46" fmla="*/ 23 w 46"/>
                    <a:gd name="T47" fmla="*/ 34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46" h="48">
                      <a:moveTo>
                        <a:pt x="43" y="29"/>
                      </a:moveTo>
                      <a:cubicBezTo>
                        <a:pt x="40" y="24"/>
                        <a:pt x="42" y="19"/>
                        <a:pt x="46" y="16"/>
                      </a:cubicBezTo>
                      <a:cubicBezTo>
                        <a:pt x="41" y="8"/>
                        <a:pt x="41" y="8"/>
                        <a:pt x="41" y="8"/>
                      </a:cubicBezTo>
                      <a:cubicBezTo>
                        <a:pt x="40" y="9"/>
                        <a:pt x="39" y="9"/>
                        <a:pt x="37" y="9"/>
                      </a:cubicBezTo>
                      <a:cubicBezTo>
                        <a:pt x="32" y="9"/>
                        <a:pt x="28" y="5"/>
                        <a:pt x="28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1"/>
                        <a:pt x="18" y="3"/>
                        <a:pt x="17" y="4"/>
                      </a:cubicBezTo>
                      <a:cubicBezTo>
                        <a:pt x="14" y="9"/>
                        <a:pt x="9" y="10"/>
                        <a:pt x="4" y="8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1" y="17"/>
                        <a:pt x="2" y="18"/>
                        <a:pt x="3" y="19"/>
                      </a:cubicBezTo>
                      <a:cubicBezTo>
                        <a:pt x="6" y="24"/>
                        <a:pt x="4" y="29"/>
                        <a:pt x="0" y="32"/>
                      </a:cubicBezTo>
                      <a:cubicBezTo>
                        <a:pt x="4" y="40"/>
                        <a:pt x="4" y="40"/>
                        <a:pt x="4" y="40"/>
                      </a:cubicBezTo>
                      <a:cubicBezTo>
                        <a:pt x="6" y="39"/>
                        <a:pt x="7" y="39"/>
                        <a:pt x="9" y="39"/>
                      </a:cubicBezTo>
                      <a:cubicBezTo>
                        <a:pt x="14" y="39"/>
                        <a:pt x="18" y="43"/>
                        <a:pt x="18" y="48"/>
                      </a:cubicBezTo>
                      <a:cubicBezTo>
                        <a:pt x="28" y="48"/>
                        <a:pt x="28" y="48"/>
                        <a:pt x="28" y="48"/>
                      </a:cubicBezTo>
                      <a:cubicBezTo>
                        <a:pt x="28" y="47"/>
                        <a:pt x="28" y="45"/>
                        <a:pt x="29" y="44"/>
                      </a:cubicBezTo>
                      <a:cubicBezTo>
                        <a:pt x="31" y="39"/>
                        <a:pt x="37" y="38"/>
                        <a:pt x="41" y="40"/>
                      </a:cubicBezTo>
                      <a:cubicBezTo>
                        <a:pt x="46" y="32"/>
                        <a:pt x="46" y="32"/>
                        <a:pt x="46" y="32"/>
                      </a:cubicBezTo>
                      <a:cubicBezTo>
                        <a:pt x="45" y="31"/>
                        <a:pt x="44" y="30"/>
                        <a:pt x="43" y="29"/>
                      </a:cubicBezTo>
                      <a:close/>
                      <a:moveTo>
                        <a:pt x="23" y="34"/>
                      </a:moveTo>
                      <a:cubicBezTo>
                        <a:pt x="18" y="34"/>
                        <a:pt x="13" y="29"/>
                        <a:pt x="13" y="24"/>
                      </a:cubicBezTo>
                      <a:cubicBezTo>
                        <a:pt x="13" y="19"/>
                        <a:pt x="18" y="14"/>
                        <a:pt x="23" y="14"/>
                      </a:cubicBezTo>
                      <a:cubicBezTo>
                        <a:pt x="28" y="14"/>
                        <a:pt x="33" y="19"/>
                        <a:pt x="33" y="24"/>
                      </a:cubicBezTo>
                      <a:cubicBezTo>
                        <a:pt x="33" y="29"/>
                        <a:pt x="28" y="34"/>
                        <a:pt x="23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5" name="iṥlïḑé">
                  <a:extLst>
                    <a:ext uri="{FF2B5EF4-FFF2-40B4-BE49-F238E27FC236}">
                      <a16:creationId xmlns:a16="http://schemas.microsoft.com/office/drawing/2014/main" id="{6645E6CD-8C5A-4A57-894E-8984A9F9D341}"/>
                    </a:ext>
                  </a:extLst>
                </p:cNvPr>
                <p:cNvSpPr/>
                <p:nvPr/>
              </p:nvSpPr>
              <p:spPr bwMode="auto">
                <a:xfrm>
                  <a:off x="8371843" y="3567836"/>
                  <a:ext cx="107654" cy="207477"/>
                </a:xfrm>
                <a:custGeom>
                  <a:avLst/>
                  <a:gdLst>
                    <a:gd name="T0" fmla="*/ 23 w 34"/>
                    <a:gd name="T1" fmla="*/ 64 h 65"/>
                    <a:gd name="T2" fmla="*/ 23 w 34"/>
                    <a:gd name="T3" fmla="*/ 64 h 65"/>
                    <a:gd name="T4" fmla="*/ 33 w 34"/>
                    <a:gd name="T5" fmla="*/ 50 h 65"/>
                    <a:gd name="T6" fmla="*/ 30 w 34"/>
                    <a:gd name="T7" fmla="*/ 34 h 65"/>
                    <a:gd name="T8" fmla="*/ 15 w 34"/>
                    <a:gd name="T9" fmla="*/ 24 h 65"/>
                    <a:gd name="T10" fmla="*/ 15 w 34"/>
                    <a:gd name="T11" fmla="*/ 24 h 65"/>
                    <a:gd name="T12" fmla="*/ 14 w 34"/>
                    <a:gd name="T13" fmla="*/ 25 h 65"/>
                    <a:gd name="T14" fmla="*/ 15 w 34"/>
                    <a:gd name="T15" fmla="*/ 30 h 65"/>
                    <a:gd name="T16" fmla="*/ 16 w 34"/>
                    <a:gd name="T17" fmla="*/ 30 h 65"/>
                    <a:gd name="T18" fmla="*/ 17 w 34"/>
                    <a:gd name="T19" fmla="*/ 30 h 65"/>
                    <a:gd name="T20" fmla="*/ 24 w 34"/>
                    <a:gd name="T21" fmla="*/ 35 h 65"/>
                    <a:gd name="T22" fmla="*/ 27 w 34"/>
                    <a:gd name="T23" fmla="*/ 51 h 65"/>
                    <a:gd name="T24" fmla="*/ 22 w 34"/>
                    <a:gd name="T25" fmla="*/ 59 h 65"/>
                    <a:gd name="T26" fmla="*/ 22 w 34"/>
                    <a:gd name="T27" fmla="*/ 59 h 65"/>
                    <a:gd name="T28" fmla="*/ 14 w 34"/>
                    <a:gd name="T29" fmla="*/ 53 h 65"/>
                    <a:gd name="T30" fmla="*/ 13 w 34"/>
                    <a:gd name="T31" fmla="*/ 46 h 65"/>
                    <a:gd name="T32" fmla="*/ 6 w 34"/>
                    <a:gd name="T33" fmla="*/ 44 h 65"/>
                    <a:gd name="T34" fmla="*/ 8 w 34"/>
                    <a:gd name="T35" fmla="*/ 54 h 65"/>
                    <a:gd name="T36" fmla="*/ 23 w 34"/>
                    <a:gd name="T37" fmla="*/ 64 h 65"/>
                    <a:gd name="T38" fmla="*/ 19 w 34"/>
                    <a:gd name="T39" fmla="*/ 42 h 65"/>
                    <a:gd name="T40" fmla="*/ 20 w 34"/>
                    <a:gd name="T41" fmla="*/ 41 h 65"/>
                    <a:gd name="T42" fmla="*/ 19 w 34"/>
                    <a:gd name="T43" fmla="*/ 35 h 65"/>
                    <a:gd name="T44" fmla="*/ 18 w 34"/>
                    <a:gd name="T45" fmla="*/ 36 h 65"/>
                    <a:gd name="T46" fmla="*/ 17 w 34"/>
                    <a:gd name="T47" fmla="*/ 36 h 65"/>
                    <a:gd name="T48" fmla="*/ 10 w 34"/>
                    <a:gd name="T49" fmla="*/ 31 h 65"/>
                    <a:gd name="T50" fmla="*/ 7 w 34"/>
                    <a:gd name="T51" fmla="*/ 15 h 65"/>
                    <a:gd name="T52" fmla="*/ 12 w 34"/>
                    <a:gd name="T53" fmla="*/ 7 h 65"/>
                    <a:gd name="T54" fmla="*/ 12 w 34"/>
                    <a:gd name="T55" fmla="*/ 7 h 65"/>
                    <a:gd name="T56" fmla="*/ 20 w 34"/>
                    <a:gd name="T57" fmla="*/ 13 h 65"/>
                    <a:gd name="T58" fmla="*/ 21 w 34"/>
                    <a:gd name="T59" fmla="*/ 20 h 65"/>
                    <a:gd name="T60" fmla="*/ 28 w 34"/>
                    <a:gd name="T61" fmla="*/ 22 h 65"/>
                    <a:gd name="T62" fmla="*/ 26 w 34"/>
                    <a:gd name="T63" fmla="*/ 12 h 65"/>
                    <a:gd name="T64" fmla="*/ 11 w 34"/>
                    <a:gd name="T65" fmla="*/ 2 h 65"/>
                    <a:gd name="T66" fmla="*/ 11 w 34"/>
                    <a:gd name="T67" fmla="*/ 2 h 65"/>
                    <a:gd name="T68" fmla="*/ 1 w 34"/>
                    <a:gd name="T69" fmla="*/ 16 h 65"/>
                    <a:gd name="T70" fmla="*/ 4 w 34"/>
                    <a:gd name="T71" fmla="*/ 32 h 65"/>
                    <a:gd name="T72" fmla="*/ 19 w 34"/>
                    <a:gd name="T73" fmla="*/ 42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34" h="65">
                      <a:moveTo>
                        <a:pt x="23" y="64"/>
                      </a:moveTo>
                      <a:cubicBezTo>
                        <a:pt x="23" y="64"/>
                        <a:pt x="23" y="64"/>
                        <a:pt x="23" y="64"/>
                      </a:cubicBezTo>
                      <a:cubicBezTo>
                        <a:pt x="30" y="63"/>
                        <a:pt x="34" y="56"/>
                        <a:pt x="33" y="50"/>
                      </a:cubicBezTo>
                      <a:cubicBezTo>
                        <a:pt x="30" y="34"/>
                        <a:pt x="30" y="34"/>
                        <a:pt x="30" y="34"/>
                      </a:cubicBezTo>
                      <a:cubicBezTo>
                        <a:pt x="29" y="27"/>
                        <a:pt x="22" y="23"/>
                        <a:pt x="15" y="24"/>
                      </a:cubicBezTo>
                      <a:cubicBezTo>
                        <a:pt x="15" y="24"/>
                        <a:pt x="15" y="24"/>
                        <a:pt x="15" y="24"/>
                      </a:cubicBezTo>
                      <a:cubicBezTo>
                        <a:pt x="15" y="25"/>
                        <a:pt x="14" y="25"/>
                        <a:pt x="14" y="25"/>
                      </a:cubicBezTo>
                      <a:cubicBezTo>
                        <a:pt x="15" y="30"/>
                        <a:pt x="15" y="30"/>
                        <a:pt x="15" y="30"/>
                      </a:cubicBezTo>
                      <a:cubicBezTo>
                        <a:pt x="15" y="30"/>
                        <a:pt x="16" y="30"/>
                        <a:pt x="16" y="30"/>
                      </a:cubicBezTo>
                      <a:cubicBezTo>
                        <a:pt x="17" y="30"/>
                        <a:pt x="17" y="30"/>
                        <a:pt x="17" y="30"/>
                      </a:cubicBezTo>
                      <a:cubicBezTo>
                        <a:pt x="20" y="29"/>
                        <a:pt x="24" y="32"/>
                        <a:pt x="24" y="35"/>
                      </a:cubicBezTo>
                      <a:cubicBezTo>
                        <a:pt x="27" y="51"/>
                        <a:pt x="27" y="51"/>
                        <a:pt x="27" y="51"/>
                      </a:cubicBezTo>
                      <a:cubicBezTo>
                        <a:pt x="28" y="54"/>
                        <a:pt x="26" y="58"/>
                        <a:pt x="22" y="59"/>
                      </a:cubicBezTo>
                      <a:cubicBezTo>
                        <a:pt x="22" y="59"/>
                        <a:pt x="22" y="59"/>
                        <a:pt x="22" y="59"/>
                      </a:cubicBezTo>
                      <a:cubicBezTo>
                        <a:pt x="18" y="59"/>
                        <a:pt x="15" y="57"/>
                        <a:pt x="14" y="53"/>
                      </a:cubicBezTo>
                      <a:cubicBezTo>
                        <a:pt x="13" y="46"/>
                        <a:pt x="13" y="46"/>
                        <a:pt x="13" y="46"/>
                      </a:cubicBezTo>
                      <a:cubicBezTo>
                        <a:pt x="10" y="46"/>
                        <a:pt x="8" y="45"/>
                        <a:pt x="6" y="44"/>
                      </a:cubicBez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10" y="61"/>
                        <a:pt x="16" y="65"/>
                        <a:pt x="23" y="64"/>
                      </a:cubicBezTo>
                      <a:close/>
                      <a:moveTo>
                        <a:pt x="19" y="42"/>
                      </a:moveTo>
                      <a:cubicBezTo>
                        <a:pt x="19" y="41"/>
                        <a:pt x="20" y="41"/>
                        <a:pt x="20" y="41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9" y="36"/>
                        <a:pt x="18" y="36"/>
                        <a:pt x="18" y="36"/>
                      </a:cubicBezTo>
                      <a:cubicBezTo>
                        <a:pt x="17" y="36"/>
                        <a:pt x="17" y="36"/>
                        <a:pt x="17" y="36"/>
                      </a:cubicBezTo>
                      <a:cubicBezTo>
                        <a:pt x="14" y="37"/>
                        <a:pt x="10" y="34"/>
                        <a:pt x="10" y="31"/>
                      </a:cubicBezTo>
                      <a:cubicBezTo>
                        <a:pt x="7" y="15"/>
                        <a:pt x="7" y="15"/>
                        <a:pt x="7" y="15"/>
                      </a:cubicBezTo>
                      <a:cubicBezTo>
                        <a:pt x="6" y="12"/>
                        <a:pt x="8" y="8"/>
                        <a:pt x="12" y="7"/>
                      </a:cubicBezTo>
                      <a:cubicBezTo>
                        <a:pt x="12" y="7"/>
                        <a:pt x="12" y="7"/>
                        <a:pt x="12" y="7"/>
                      </a:cubicBezTo>
                      <a:cubicBezTo>
                        <a:pt x="16" y="7"/>
                        <a:pt x="19" y="9"/>
                        <a:pt x="20" y="13"/>
                      </a:cubicBezTo>
                      <a:cubicBezTo>
                        <a:pt x="21" y="20"/>
                        <a:pt x="21" y="20"/>
                        <a:pt x="21" y="20"/>
                      </a:cubicBezTo>
                      <a:cubicBezTo>
                        <a:pt x="24" y="20"/>
                        <a:pt x="26" y="21"/>
                        <a:pt x="28" y="22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4" y="5"/>
                        <a:pt x="18" y="0"/>
                        <a:pt x="11" y="2"/>
                      </a:cubicBezTo>
                      <a:cubicBezTo>
                        <a:pt x="11" y="2"/>
                        <a:pt x="11" y="2"/>
                        <a:pt x="11" y="2"/>
                      </a:cubicBezTo>
                      <a:cubicBezTo>
                        <a:pt x="4" y="3"/>
                        <a:pt x="0" y="10"/>
                        <a:pt x="1" y="16"/>
                      </a:cubicBezTo>
                      <a:cubicBezTo>
                        <a:pt x="4" y="32"/>
                        <a:pt x="4" y="32"/>
                        <a:pt x="4" y="32"/>
                      </a:cubicBezTo>
                      <a:cubicBezTo>
                        <a:pt x="5" y="38"/>
                        <a:pt x="12" y="43"/>
                        <a:pt x="19" y="4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6" name="íşlíďê">
                  <a:extLst>
                    <a:ext uri="{FF2B5EF4-FFF2-40B4-BE49-F238E27FC236}">
                      <a16:creationId xmlns:a16="http://schemas.microsoft.com/office/drawing/2014/main" id="{B6F8CFE5-ABAA-4D86-A7EA-A1CD0E769FCF}"/>
                    </a:ext>
                  </a:extLst>
                </p:cNvPr>
                <p:cNvSpPr/>
                <p:nvPr/>
              </p:nvSpPr>
              <p:spPr bwMode="auto">
                <a:xfrm>
                  <a:off x="8448179" y="1575276"/>
                  <a:ext cx="293599" cy="293599"/>
                </a:xfrm>
                <a:custGeom>
                  <a:avLst/>
                  <a:gdLst>
                    <a:gd name="T0" fmla="*/ 29 w 92"/>
                    <a:gd name="T1" fmla="*/ 17 h 92"/>
                    <a:gd name="T2" fmla="*/ 92 w 92"/>
                    <a:gd name="T3" fmla="*/ 0 h 92"/>
                    <a:gd name="T4" fmla="*/ 92 w 92"/>
                    <a:gd name="T5" fmla="*/ 6 h 92"/>
                    <a:gd name="T6" fmla="*/ 92 w 92"/>
                    <a:gd name="T7" fmla="*/ 17 h 92"/>
                    <a:gd name="T8" fmla="*/ 92 w 92"/>
                    <a:gd name="T9" fmla="*/ 66 h 92"/>
                    <a:gd name="T10" fmla="*/ 72 w 92"/>
                    <a:gd name="T11" fmla="*/ 80 h 92"/>
                    <a:gd name="T12" fmla="*/ 52 w 92"/>
                    <a:gd name="T13" fmla="*/ 66 h 92"/>
                    <a:gd name="T14" fmla="*/ 72 w 92"/>
                    <a:gd name="T15" fmla="*/ 52 h 92"/>
                    <a:gd name="T16" fmla="*/ 81 w 92"/>
                    <a:gd name="T17" fmla="*/ 53 h 92"/>
                    <a:gd name="T18" fmla="*/ 81 w 92"/>
                    <a:gd name="T19" fmla="*/ 23 h 92"/>
                    <a:gd name="T20" fmla="*/ 41 w 92"/>
                    <a:gd name="T21" fmla="*/ 34 h 92"/>
                    <a:gd name="T22" fmla="*/ 41 w 92"/>
                    <a:gd name="T23" fmla="*/ 78 h 92"/>
                    <a:gd name="T24" fmla="*/ 21 w 92"/>
                    <a:gd name="T25" fmla="*/ 92 h 92"/>
                    <a:gd name="T26" fmla="*/ 0 w 92"/>
                    <a:gd name="T27" fmla="*/ 78 h 92"/>
                    <a:gd name="T28" fmla="*/ 21 w 92"/>
                    <a:gd name="T29" fmla="*/ 63 h 92"/>
                    <a:gd name="T30" fmla="*/ 29 w 92"/>
                    <a:gd name="T31" fmla="*/ 65 h 92"/>
                    <a:gd name="T32" fmla="*/ 29 w 92"/>
                    <a:gd name="T33" fmla="*/ 34 h 92"/>
                    <a:gd name="T34" fmla="*/ 29 w 92"/>
                    <a:gd name="T35" fmla="*/ 17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2" h="92">
                      <a:moveTo>
                        <a:pt x="29" y="17"/>
                      </a:move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2" y="6"/>
                        <a:pt x="92" y="6"/>
                        <a:pt x="92" y="6"/>
                      </a:cubicBezTo>
                      <a:cubicBezTo>
                        <a:pt x="92" y="17"/>
                        <a:pt x="92" y="17"/>
                        <a:pt x="92" y="17"/>
                      </a:cubicBezTo>
                      <a:cubicBezTo>
                        <a:pt x="92" y="66"/>
                        <a:pt x="92" y="66"/>
                        <a:pt x="92" y="66"/>
                      </a:cubicBezTo>
                      <a:cubicBezTo>
                        <a:pt x="92" y="74"/>
                        <a:pt x="83" y="80"/>
                        <a:pt x="72" y="80"/>
                      </a:cubicBezTo>
                      <a:cubicBezTo>
                        <a:pt x="61" y="80"/>
                        <a:pt x="52" y="74"/>
                        <a:pt x="52" y="66"/>
                      </a:cubicBezTo>
                      <a:cubicBezTo>
                        <a:pt x="52" y="58"/>
                        <a:pt x="61" y="52"/>
                        <a:pt x="72" y="52"/>
                      </a:cubicBezTo>
                      <a:cubicBezTo>
                        <a:pt x="75" y="52"/>
                        <a:pt x="78" y="52"/>
                        <a:pt x="81" y="53"/>
                      </a:cubicBezTo>
                      <a:cubicBezTo>
                        <a:pt x="81" y="23"/>
                        <a:pt x="81" y="23"/>
                        <a:pt x="81" y="23"/>
                      </a:cubicBezTo>
                      <a:cubicBezTo>
                        <a:pt x="41" y="34"/>
                        <a:pt x="41" y="34"/>
                        <a:pt x="41" y="34"/>
                      </a:cubicBezTo>
                      <a:cubicBezTo>
                        <a:pt x="41" y="78"/>
                        <a:pt x="41" y="78"/>
                        <a:pt x="41" y="78"/>
                      </a:cubicBezTo>
                      <a:cubicBezTo>
                        <a:pt x="41" y="86"/>
                        <a:pt x="32" y="92"/>
                        <a:pt x="21" y="92"/>
                      </a:cubicBezTo>
                      <a:cubicBezTo>
                        <a:pt x="9" y="92"/>
                        <a:pt x="0" y="86"/>
                        <a:pt x="0" y="78"/>
                      </a:cubicBezTo>
                      <a:cubicBezTo>
                        <a:pt x="0" y="70"/>
                        <a:pt x="9" y="63"/>
                        <a:pt x="21" y="63"/>
                      </a:cubicBezTo>
                      <a:cubicBezTo>
                        <a:pt x="24" y="63"/>
                        <a:pt x="27" y="64"/>
                        <a:pt x="29" y="65"/>
                      </a:cubicBezTo>
                      <a:cubicBezTo>
                        <a:pt x="29" y="34"/>
                        <a:pt x="29" y="34"/>
                        <a:pt x="29" y="34"/>
                      </a:cubicBezTo>
                      <a:lnTo>
                        <a:pt x="29" y="1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7" name="i$ḻíḋé">
                  <a:extLst>
                    <a:ext uri="{FF2B5EF4-FFF2-40B4-BE49-F238E27FC236}">
                      <a16:creationId xmlns:a16="http://schemas.microsoft.com/office/drawing/2014/main" id="{2FA6B973-2E38-4638-811C-A5183F6AEBC7}"/>
                    </a:ext>
                  </a:extLst>
                </p:cNvPr>
                <p:cNvSpPr/>
                <p:nvPr/>
              </p:nvSpPr>
              <p:spPr bwMode="auto">
                <a:xfrm>
                  <a:off x="7763114" y="4108059"/>
                  <a:ext cx="227050" cy="201604"/>
                </a:xfrm>
                <a:custGeom>
                  <a:avLst/>
                  <a:gdLst>
                    <a:gd name="T0" fmla="*/ 30 w 71"/>
                    <a:gd name="T1" fmla="*/ 0 h 63"/>
                    <a:gd name="T2" fmla="*/ 30 w 71"/>
                    <a:gd name="T3" fmla="*/ 0 h 63"/>
                    <a:gd name="T4" fmla="*/ 59 w 71"/>
                    <a:gd name="T5" fmla="*/ 23 h 63"/>
                    <a:gd name="T6" fmla="*/ 30 w 71"/>
                    <a:gd name="T7" fmla="*/ 47 h 63"/>
                    <a:gd name="T8" fmla="*/ 25 w 71"/>
                    <a:gd name="T9" fmla="*/ 47 h 63"/>
                    <a:gd name="T10" fmla="*/ 4 w 71"/>
                    <a:gd name="T11" fmla="*/ 55 h 63"/>
                    <a:gd name="T12" fmla="*/ 4 w 71"/>
                    <a:gd name="T13" fmla="*/ 53 h 63"/>
                    <a:gd name="T14" fmla="*/ 11 w 71"/>
                    <a:gd name="T15" fmla="*/ 44 h 63"/>
                    <a:gd name="T16" fmla="*/ 11 w 71"/>
                    <a:gd name="T17" fmla="*/ 42 h 63"/>
                    <a:gd name="T18" fmla="*/ 0 w 71"/>
                    <a:gd name="T19" fmla="*/ 23 h 63"/>
                    <a:gd name="T20" fmla="*/ 30 w 71"/>
                    <a:gd name="T21" fmla="*/ 0 h 63"/>
                    <a:gd name="T22" fmla="*/ 62 w 71"/>
                    <a:gd name="T23" fmla="*/ 53 h 63"/>
                    <a:gd name="T24" fmla="*/ 67 w 71"/>
                    <a:gd name="T25" fmla="*/ 61 h 63"/>
                    <a:gd name="T26" fmla="*/ 67 w 71"/>
                    <a:gd name="T27" fmla="*/ 63 h 63"/>
                    <a:gd name="T28" fmla="*/ 50 w 71"/>
                    <a:gd name="T29" fmla="*/ 56 h 63"/>
                    <a:gd name="T30" fmla="*/ 46 w 71"/>
                    <a:gd name="T31" fmla="*/ 56 h 63"/>
                    <a:gd name="T32" fmla="*/ 30 w 71"/>
                    <a:gd name="T33" fmla="*/ 52 h 63"/>
                    <a:gd name="T34" fmla="*/ 54 w 71"/>
                    <a:gd name="T35" fmla="*/ 44 h 63"/>
                    <a:gd name="T36" fmla="*/ 61 w 71"/>
                    <a:gd name="T37" fmla="*/ 35 h 63"/>
                    <a:gd name="T38" fmla="*/ 64 w 71"/>
                    <a:gd name="T39" fmla="*/ 23 h 63"/>
                    <a:gd name="T40" fmla="*/ 64 w 71"/>
                    <a:gd name="T41" fmla="*/ 22 h 63"/>
                    <a:gd name="T42" fmla="*/ 71 w 71"/>
                    <a:gd name="T43" fmla="*/ 36 h 63"/>
                    <a:gd name="T44" fmla="*/ 62 w 71"/>
                    <a:gd name="T45" fmla="*/ 52 h 63"/>
                    <a:gd name="T46" fmla="*/ 62 w 71"/>
                    <a:gd name="T47" fmla="*/ 5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1" h="63">
                      <a:moveTo>
                        <a:pt x="30" y="0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46" y="0"/>
                        <a:pt x="59" y="10"/>
                        <a:pt x="59" y="23"/>
                      </a:cubicBezTo>
                      <a:cubicBezTo>
                        <a:pt x="59" y="37"/>
                        <a:pt x="46" y="47"/>
                        <a:pt x="30" y="47"/>
                      </a:cubicBezTo>
                      <a:cubicBezTo>
                        <a:pt x="28" y="47"/>
                        <a:pt x="27" y="47"/>
                        <a:pt x="25" y="47"/>
                      </a:cubicBezTo>
                      <a:cubicBezTo>
                        <a:pt x="19" y="53"/>
                        <a:pt x="11" y="55"/>
                        <a:pt x="4" y="55"/>
                      </a:cubicBez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8" y="51"/>
                        <a:pt x="11" y="48"/>
                        <a:pt x="11" y="44"/>
                      </a:cubicBezTo>
                      <a:cubicBezTo>
                        <a:pt x="11" y="43"/>
                        <a:pt x="11" y="43"/>
                        <a:pt x="11" y="42"/>
                      </a:cubicBezTo>
                      <a:cubicBezTo>
                        <a:pt x="4" y="38"/>
                        <a:pt x="0" y="31"/>
                        <a:pt x="0" y="23"/>
                      </a:cubicBezTo>
                      <a:cubicBezTo>
                        <a:pt x="0" y="10"/>
                        <a:pt x="13" y="0"/>
                        <a:pt x="30" y="0"/>
                      </a:cubicBezTo>
                      <a:close/>
                      <a:moveTo>
                        <a:pt x="62" y="53"/>
                      </a:moveTo>
                      <a:cubicBezTo>
                        <a:pt x="62" y="57"/>
                        <a:pt x="64" y="60"/>
                        <a:pt x="67" y="61"/>
                      </a:cubicBezTo>
                      <a:cubicBezTo>
                        <a:pt x="67" y="63"/>
                        <a:pt x="67" y="63"/>
                        <a:pt x="67" y="63"/>
                      </a:cubicBezTo>
                      <a:cubicBezTo>
                        <a:pt x="61" y="62"/>
                        <a:pt x="55" y="61"/>
                        <a:pt x="50" y="56"/>
                      </a:cubicBezTo>
                      <a:cubicBezTo>
                        <a:pt x="48" y="56"/>
                        <a:pt x="47" y="56"/>
                        <a:pt x="46" y="56"/>
                      </a:cubicBezTo>
                      <a:cubicBezTo>
                        <a:pt x="40" y="56"/>
                        <a:pt x="34" y="55"/>
                        <a:pt x="30" y="52"/>
                      </a:cubicBezTo>
                      <a:cubicBezTo>
                        <a:pt x="39" y="52"/>
                        <a:pt x="47" y="49"/>
                        <a:pt x="54" y="44"/>
                      </a:cubicBezTo>
                      <a:cubicBezTo>
                        <a:pt x="57" y="41"/>
                        <a:pt x="59" y="38"/>
                        <a:pt x="61" y="35"/>
                      </a:cubicBezTo>
                      <a:cubicBezTo>
                        <a:pt x="63" y="31"/>
                        <a:pt x="64" y="27"/>
                        <a:pt x="64" y="23"/>
                      </a:cubicBezTo>
                      <a:cubicBezTo>
                        <a:pt x="64" y="23"/>
                        <a:pt x="64" y="22"/>
                        <a:pt x="64" y="22"/>
                      </a:cubicBezTo>
                      <a:cubicBezTo>
                        <a:pt x="68" y="25"/>
                        <a:pt x="71" y="30"/>
                        <a:pt x="71" y="36"/>
                      </a:cubicBezTo>
                      <a:cubicBezTo>
                        <a:pt x="71" y="42"/>
                        <a:pt x="67" y="48"/>
                        <a:pt x="62" y="52"/>
                      </a:cubicBezTo>
                      <a:cubicBezTo>
                        <a:pt x="62" y="52"/>
                        <a:pt x="62" y="53"/>
                        <a:pt x="62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8" name="îşḷïḓe">
                  <a:extLst>
                    <a:ext uri="{FF2B5EF4-FFF2-40B4-BE49-F238E27FC236}">
                      <a16:creationId xmlns:a16="http://schemas.microsoft.com/office/drawing/2014/main" id="{3E5C8236-9C99-4ACE-A10A-9B350BC805FA}"/>
                    </a:ext>
                  </a:extLst>
                </p:cNvPr>
                <p:cNvSpPr/>
                <p:nvPr/>
              </p:nvSpPr>
              <p:spPr bwMode="auto">
                <a:xfrm>
                  <a:off x="7947103" y="3679405"/>
                  <a:ext cx="207477" cy="207477"/>
                </a:xfrm>
                <a:custGeom>
                  <a:avLst/>
                  <a:gdLst>
                    <a:gd name="T0" fmla="*/ 65 w 65"/>
                    <a:gd name="T1" fmla="*/ 24 h 65"/>
                    <a:gd name="T2" fmla="*/ 41 w 65"/>
                    <a:gd name="T3" fmla="*/ 24 h 65"/>
                    <a:gd name="T4" fmla="*/ 50 w 65"/>
                    <a:gd name="T5" fmla="*/ 15 h 65"/>
                    <a:gd name="T6" fmla="*/ 33 w 65"/>
                    <a:gd name="T7" fmla="*/ 8 h 65"/>
                    <a:gd name="T8" fmla="*/ 16 w 65"/>
                    <a:gd name="T9" fmla="*/ 15 h 65"/>
                    <a:gd name="T10" fmla="*/ 9 w 65"/>
                    <a:gd name="T11" fmla="*/ 32 h 65"/>
                    <a:gd name="T12" fmla="*/ 16 w 65"/>
                    <a:gd name="T13" fmla="*/ 49 h 65"/>
                    <a:gd name="T14" fmla="*/ 33 w 65"/>
                    <a:gd name="T15" fmla="*/ 56 h 65"/>
                    <a:gd name="T16" fmla="*/ 50 w 65"/>
                    <a:gd name="T17" fmla="*/ 49 h 65"/>
                    <a:gd name="T18" fmla="*/ 51 w 65"/>
                    <a:gd name="T19" fmla="*/ 48 h 65"/>
                    <a:gd name="T20" fmla="*/ 57 w 65"/>
                    <a:gd name="T21" fmla="*/ 54 h 65"/>
                    <a:gd name="T22" fmla="*/ 33 w 65"/>
                    <a:gd name="T23" fmla="*/ 65 h 65"/>
                    <a:gd name="T24" fmla="*/ 0 w 65"/>
                    <a:gd name="T25" fmla="*/ 32 h 65"/>
                    <a:gd name="T26" fmla="*/ 33 w 65"/>
                    <a:gd name="T27" fmla="*/ 0 h 65"/>
                    <a:gd name="T28" fmla="*/ 56 w 65"/>
                    <a:gd name="T29" fmla="*/ 9 h 65"/>
                    <a:gd name="T30" fmla="*/ 65 w 65"/>
                    <a:gd name="T31" fmla="*/ 0 h 65"/>
                    <a:gd name="T32" fmla="*/ 65 w 65"/>
                    <a:gd name="T33" fmla="*/ 24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5" h="65">
                      <a:moveTo>
                        <a:pt x="65" y="24"/>
                      </a:moveTo>
                      <a:cubicBezTo>
                        <a:pt x="41" y="24"/>
                        <a:pt x="41" y="24"/>
                        <a:pt x="41" y="24"/>
                      </a:cubicBezTo>
                      <a:cubicBezTo>
                        <a:pt x="50" y="15"/>
                        <a:pt x="50" y="15"/>
                        <a:pt x="50" y="15"/>
                      </a:cubicBezTo>
                      <a:cubicBezTo>
                        <a:pt x="45" y="10"/>
                        <a:pt x="39" y="8"/>
                        <a:pt x="33" y="8"/>
                      </a:cubicBezTo>
                      <a:cubicBezTo>
                        <a:pt x="26" y="8"/>
                        <a:pt x="20" y="10"/>
                        <a:pt x="16" y="15"/>
                      </a:cubicBezTo>
                      <a:cubicBezTo>
                        <a:pt x="11" y="20"/>
                        <a:pt x="9" y="26"/>
                        <a:pt x="9" y="32"/>
                      </a:cubicBezTo>
                      <a:cubicBezTo>
                        <a:pt x="9" y="39"/>
                        <a:pt x="11" y="45"/>
                        <a:pt x="16" y="49"/>
                      </a:cubicBezTo>
                      <a:cubicBezTo>
                        <a:pt x="20" y="54"/>
                        <a:pt x="26" y="56"/>
                        <a:pt x="33" y="56"/>
                      </a:cubicBezTo>
                      <a:cubicBezTo>
                        <a:pt x="39" y="56"/>
                        <a:pt x="45" y="54"/>
                        <a:pt x="50" y="49"/>
                      </a:cubicBezTo>
                      <a:cubicBezTo>
                        <a:pt x="50" y="49"/>
                        <a:pt x="51" y="49"/>
                        <a:pt x="51" y="48"/>
                      </a:cubicBezTo>
                      <a:cubicBezTo>
                        <a:pt x="57" y="54"/>
                        <a:pt x="57" y="54"/>
                        <a:pt x="57" y="54"/>
                      </a:cubicBezTo>
                      <a:cubicBezTo>
                        <a:pt x="51" y="60"/>
                        <a:pt x="43" y="65"/>
                        <a:pt x="33" y="65"/>
                      </a:cubicBezTo>
                      <a:cubicBezTo>
                        <a:pt x="15" y="65"/>
                        <a:pt x="0" y="50"/>
                        <a:pt x="0" y="32"/>
                      </a:cubicBezTo>
                      <a:cubicBezTo>
                        <a:pt x="0" y="14"/>
                        <a:pt x="15" y="0"/>
                        <a:pt x="33" y="0"/>
                      </a:cubicBezTo>
                      <a:cubicBezTo>
                        <a:pt x="42" y="0"/>
                        <a:pt x="50" y="4"/>
                        <a:pt x="56" y="9"/>
                      </a:cubicBezTo>
                      <a:cubicBezTo>
                        <a:pt x="65" y="0"/>
                        <a:pt x="65" y="0"/>
                        <a:pt x="65" y="0"/>
                      </a:cubicBezTo>
                      <a:lnTo>
                        <a:pt x="65" y="2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9" name="î$lïḋe">
                  <a:extLst>
                    <a:ext uri="{FF2B5EF4-FFF2-40B4-BE49-F238E27FC236}">
                      <a16:creationId xmlns:a16="http://schemas.microsoft.com/office/drawing/2014/main" id="{2381305C-DC32-49B0-B902-195D779307C8}"/>
                    </a:ext>
                  </a:extLst>
                </p:cNvPr>
                <p:cNvSpPr/>
                <p:nvPr/>
              </p:nvSpPr>
              <p:spPr bwMode="auto">
                <a:xfrm>
                  <a:off x="8704589" y="1177939"/>
                  <a:ext cx="172245" cy="170287"/>
                </a:xfrm>
                <a:custGeom>
                  <a:avLst/>
                  <a:gdLst>
                    <a:gd name="T0" fmla="*/ 27 w 54"/>
                    <a:gd name="T1" fmla="*/ 0 h 53"/>
                    <a:gd name="T2" fmla="*/ 0 w 54"/>
                    <a:gd name="T3" fmla="*/ 26 h 53"/>
                    <a:gd name="T4" fmla="*/ 27 w 54"/>
                    <a:gd name="T5" fmla="*/ 53 h 53"/>
                    <a:gd name="T6" fmla="*/ 54 w 54"/>
                    <a:gd name="T7" fmla="*/ 26 h 53"/>
                    <a:gd name="T8" fmla="*/ 27 w 54"/>
                    <a:gd name="T9" fmla="*/ 0 h 53"/>
                    <a:gd name="T10" fmla="*/ 16 w 54"/>
                    <a:gd name="T11" fmla="*/ 43 h 53"/>
                    <a:gd name="T12" fmla="*/ 17 w 54"/>
                    <a:gd name="T13" fmla="*/ 38 h 53"/>
                    <a:gd name="T14" fmla="*/ 7 w 54"/>
                    <a:gd name="T15" fmla="*/ 24 h 53"/>
                    <a:gd name="T16" fmla="*/ 13 w 54"/>
                    <a:gd name="T17" fmla="*/ 12 h 53"/>
                    <a:gd name="T18" fmla="*/ 27 w 54"/>
                    <a:gd name="T19" fmla="*/ 6 h 53"/>
                    <a:gd name="T20" fmla="*/ 41 w 54"/>
                    <a:gd name="T21" fmla="*/ 12 h 53"/>
                    <a:gd name="T22" fmla="*/ 47 w 54"/>
                    <a:gd name="T23" fmla="*/ 24 h 53"/>
                    <a:gd name="T24" fmla="*/ 37 w 54"/>
                    <a:gd name="T25" fmla="*/ 38 h 53"/>
                    <a:gd name="T26" fmla="*/ 38 w 54"/>
                    <a:gd name="T27" fmla="*/ 43 h 53"/>
                    <a:gd name="T28" fmla="*/ 27 w 54"/>
                    <a:gd name="T29" fmla="*/ 46 h 53"/>
                    <a:gd name="T30" fmla="*/ 16 w 54"/>
                    <a:gd name="T31" fmla="*/ 43 h 53"/>
                    <a:gd name="T32" fmla="*/ 29 w 54"/>
                    <a:gd name="T33" fmla="*/ 33 h 53"/>
                    <a:gd name="T34" fmla="*/ 30 w 54"/>
                    <a:gd name="T35" fmla="*/ 35 h 53"/>
                    <a:gd name="T36" fmla="*/ 30 w 54"/>
                    <a:gd name="T37" fmla="*/ 38 h 53"/>
                    <a:gd name="T38" fmla="*/ 28 w 54"/>
                    <a:gd name="T39" fmla="*/ 40 h 53"/>
                    <a:gd name="T40" fmla="*/ 25 w 54"/>
                    <a:gd name="T41" fmla="*/ 40 h 53"/>
                    <a:gd name="T42" fmla="*/ 23 w 54"/>
                    <a:gd name="T43" fmla="*/ 38 h 53"/>
                    <a:gd name="T44" fmla="*/ 23 w 54"/>
                    <a:gd name="T45" fmla="*/ 35 h 53"/>
                    <a:gd name="T46" fmla="*/ 25 w 54"/>
                    <a:gd name="T47" fmla="*/ 33 h 53"/>
                    <a:gd name="T48" fmla="*/ 26 w 54"/>
                    <a:gd name="T49" fmla="*/ 10 h 53"/>
                    <a:gd name="T50" fmla="*/ 28 w 54"/>
                    <a:gd name="T51" fmla="*/ 10 h 53"/>
                    <a:gd name="T52" fmla="*/ 29 w 54"/>
                    <a:gd name="T53" fmla="*/ 3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54" h="53">
                      <a:moveTo>
                        <a:pt x="27" y="0"/>
                      </a:moveTo>
                      <a:cubicBezTo>
                        <a:pt x="12" y="0"/>
                        <a:pt x="0" y="12"/>
                        <a:pt x="0" y="26"/>
                      </a:cubicBezTo>
                      <a:cubicBezTo>
                        <a:pt x="0" y="41"/>
                        <a:pt x="12" y="53"/>
                        <a:pt x="27" y="53"/>
                      </a:cubicBezTo>
                      <a:cubicBezTo>
                        <a:pt x="42" y="53"/>
                        <a:pt x="54" y="41"/>
                        <a:pt x="54" y="26"/>
                      </a:cubicBezTo>
                      <a:cubicBezTo>
                        <a:pt x="54" y="12"/>
                        <a:pt x="42" y="0"/>
                        <a:pt x="27" y="0"/>
                      </a:cubicBezTo>
                      <a:close/>
                      <a:moveTo>
                        <a:pt x="16" y="43"/>
                      </a:moveTo>
                      <a:cubicBezTo>
                        <a:pt x="16" y="42"/>
                        <a:pt x="17" y="40"/>
                        <a:pt x="17" y="38"/>
                      </a:cubicBezTo>
                      <a:cubicBezTo>
                        <a:pt x="17" y="32"/>
                        <a:pt x="13" y="26"/>
                        <a:pt x="7" y="24"/>
                      </a:cubicBezTo>
                      <a:cubicBezTo>
                        <a:pt x="7" y="20"/>
                        <a:pt x="9" y="15"/>
                        <a:pt x="13" y="12"/>
                      </a:cubicBezTo>
                      <a:cubicBezTo>
                        <a:pt x="16" y="8"/>
                        <a:pt x="21" y="6"/>
                        <a:pt x="27" y="6"/>
                      </a:cubicBezTo>
                      <a:cubicBezTo>
                        <a:pt x="32" y="6"/>
                        <a:pt x="37" y="8"/>
                        <a:pt x="41" y="12"/>
                      </a:cubicBezTo>
                      <a:cubicBezTo>
                        <a:pt x="44" y="15"/>
                        <a:pt x="46" y="20"/>
                        <a:pt x="47" y="24"/>
                      </a:cubicBezTo>
                      <a:cubicBezTo>
                        <a:pt x="41" y="26"/>
                        <a:pt x="37" y="32"/>
                        <a:pt x="37" y="38"/>
                      </a:cubicBezTo>
                      <a:cubicBezTo>
                        <a:pt x="37" y="40"/>
                        <a:pt x="37" y="42"/>
                        <a:pt x="38" y="43"/>
                      </a:cubicBezTo>
                      <a:cubicBezTo>
                        <a:pt x="35" y="45"/>
                        <a:pt x="31" y="46"/>
                        <a:pt x="27" y="46"/>
                      </a:cubicBezTo>
                      <a:cubicBezTo>
                        <a:pt x="23" y="46"/>
                        <a:pt x="19" y="45"/>
                        <a:pt x="16" y="43"/>
                      </a:cubicBezTo>
                      <a:close/>
                      <a:moveTo>
                        <a:pt x="29" y="33"/>
                      </a:moveTo>
                      <a:cubicBezTo>
                        <a:pt x="30" y="33"/>
                        <a:pt x="30" y="34"/>
                        <a:pt x="30" y="35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30" y="39"/>
                        <a:pt x="29" y="40"/>
                        <a:pt x="28" y="40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4" y="40"/>
                        <a:pt x="23" y="39"/>
                        <a:pt x="23" y="38"/>
                      </a:cubicBezTo>
                      <a:cubicBezTo>
                        <a:pt x="23" y="35"/>
                        <a:pt x="23" y="35"/>
                        <a:pt x="23" y="35"/>
                      </a:cubicBezTo>
                      <a:cubicBezTo>
                        <a:pt x="23" y="34"/>
                        <a:pt x="24" y="33"/>
                        <a:pt x="25" y="33"/>
                      </a:cubicBezTo>
                      <a:cubicBezTo>
                        <a:pt x="26" y="10"/>
                        <a:pt x="26" y="10"/>
                        <a:pt x="26" y="10"/>
                      </a:cubicBezTo>
                      <a:cubicBezTo>
                        <a:pt x="28" y="10"/>
                        <a:pt x="28" y="10"/>
                        <a:pt x="28" y="10"/>
                      </a:cubicBezTo>
                      <a:lnTo>
                        <a:pt x="29" y="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30" name="ï$ḷíďe">
                  <a:extLst>
                    <a:ext uri="{FF2B5EF4-FFF2-40B4-BE49-F238E27FC236}">
                      <a16:creationId xmlns:a16="http://schemas.microsoft.com/office/drawing/2014/main" id="{67A732BE-EEA5-4C94-8AFF-FA404D806585}"/>
                    </a:ext>
                  </a:extLst>
                </p:cNvPr>
                <p:cNvSpPr/>
                <p:nvPr/>
              </p:nvSpPr>
              <p:spPr bwMode="auto">
                <a:xfrm>
                  <a:off x="7489088" y="3493458"/>
                  <a:ext cx="201605" cy="199648"/>
                </a:xfrm>
                <a:custGeom>
                  <a:avLst/>
                  <a:gdLst>
                    <a:gd name="T0" fmla="*/ 32 w 63"/>
                    <a:gd name="T1" fmla="*/ 62 h 62"/>
                    <a:gd name="T2" fmla="*/ 0 w 63"/>
                    <a:gd name="T3" fmla="*/ 31 h 62"/>
                    <a:gd name="T4" fmla="*/ 32 w 63"/>
                    <a:gd name="T5" fmla="*/ 0 h 62"/>
                    <a:gd name="T6" fmla="*/ 63 w 63"/>
                    <a:gd name="T7" fmla="*/ 31 h 62"/>
                    <a:gd name="T8" fmla="*/ 32 w 63"/>
                    <a:gd name="T9" fmla="*/ 62 h 62"/>
                    <a:gd name="T10" fmla="*/ 58 w 63"/>
                    <a:gd name="T11" fmla="*/ 36 h 62"/>
                    <a:gd name="T12" fmla="*/ 41 w 63"/>
                    <a:gd name="T13" fmla="*/ 34 h 62"/>
                    <a:gd name="T14" fmla="*/ 46 w 63"/>
                    <a:gd name="T15" fmla="*/ 53 h 62"/>
                    <a:gd name="T16" fmla="*/ 58 w 63"/>
                    <a:gd name="T17" fmla="*/ 36 h 62"/>
                    <a:gd name="T18" fmla="*/ 42 w 63"/>
                    <a:gd name="T19" fmla="*/ 56 h 62"/>
                    <a:gd name="T20" fmla="*/ 36 w 63"/>
                    <a:gd name="T21" fmla="*/ 36 h 62"/>
                    <a:gd name="T22" fmla="*/ 36 w 63"/>
                    <a:gd name="T23" fmla="*/ 36 h 62"/>
                    <a:gd name="T24" fmla="*/ 15 w 63"/>
                    <a:gd name="T25" fmla="*/ 52 h 62"/>
                    <a:gd name="T26" fmla="*/ 32 w 63"/>
                    <a:gd name="T27" fmla="*/ 58 h 62"/>
                    <a:gd name="T28" fmla="*/ 42 w 63"/>
                    <a:gd name="T29" fmla="*/ 56 h 62"/>
                    <a:gd name="T30" fmla="*/ 12 w 63"/>
                    <a:gd name="T31" fmla="*/ 49 h 62"/>
                    <a:gd name="T32" fmla="*/ 33 w 63"/>
                    <a:gd name="T33" fmla="*/ 32 h 62"/>
                    <a:gd name="T34" fmla="*/ 34 w 63"/>
                    <a:gd name="T35" fmla="*/ 31 h 62"/>
                    <a:gd name="T36" fmla="*/ 32 w 63"/>
                    <a:gd name="T37" fmla="*/ 27 h 62"/>
                    <a:gd name="T38" fmla="*/ 5 w 63"/>
                    <a:gd name="T39" fmla="*/ 31 h 62"/>
                    <a:gd name="T40" fmla="*/ 5 w 63"/>
                    <a:gd name="T41" fmla="*/ 31 h 62"/>
                    <a:gd name="T42" fmla="*/ 12 w 63"/>
                    <a:gd name="T43" fmla="*/ 49 h 62"/>
                    <a:gd name="T44" fmla="*/ 5 w 63"/>
                    <a:gd name="T45" fmla="*/ 26 h 62"/>
                    <a:gd name="T46" fmla="*/ 30 w 63"/>
                    <a:gd name="T47" fmla="*/ 23 h 62"/>
                    <a:gd name="T48" fmla="*/ 20 w 63"/>
                    <a:gd name="T49" fmla="*/ 7 h 62"/>
                    <a:gd name="T50" fmla="*/ 5 w 63"/>
                    <a:gd name="T51" fmla="*/ 26 h 62"/>
                    <a:gd name="T52" fmla="*/ 25 w 63"/>
                    <a:gd name="T53" fmla="*/ 6 h 62"/>
                    <a:gd name="T54" fmla="*/ 35 w 63"/>
                    <a:gd name="T55" fmla="*/ 21 h 62"/>
                    <a:gd name="T56" fmla="*/ 49 w 63"/>
                    <a:gd name="T57" fmla="*/ 12 h 62"/>
                    <a:gd name="T58" fmla="*/ 32 w 63"/>
                    <a:gd name="T59" fmla="*/ 5 h 62"/>
                    <a:gd name="T60" fmla="*/ 25 w 63"/>
                    <a:gd name="T61" fmla="*/ 6 h 62"/>
                    <a:gd name="T62" fmla="*/ 52 w 63"/>
                    <a:gd name="T63" fmla="*/ 15 h 62"/>
                    <a:gd name="T64" fmla="*/ 37 w 63"/>
                    <a:gd name="T65" fmla="*/ 25 h 62"/>
                    <a:gd name="T66" fmla="*/ 39 w 63"/>
                    <a:gd name="T67" fmla="*/ 29 h 62"/>
                    <a:gd name="T68" fmla="*/ 40 w 63"/>
                    <a:gd name="T69" fmla="*/ 30 h 62"/>
                    <a:gd name="T70" fmla="*/ 58 w 63"/>
                    <a:gd name="T71" fmla="*/ 31 h 62"/>
                    <a:gd name="T72" fmla="*/ 52 w 63"/>
                    <a:gd name="T73" fmla="*/ 1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3" h="62">
                      <a:moveTo>
                        <a:pt x="32" y="62"/>
                      </a:moveTo>
                      <a:cubicBezTo>
                        <a:pt x="14" y="62"/>
                        <a:pt x="0" y="49"/>
                        <a:pt x="0" y="31"/>
                      </a:cubicBezTo>
                      <a:cubicBezTo>
                        <a:pt x="0" y="14"/>
                        <a:pt x="14" y="0"/>
                        <a:pt x="32" y="0"/>
                      </a:cubicBezTo>
                      <a:cubicBezTo>
                        <a:pt x="49" y="0"/>
                        <a:pt x="63" y="14"/>
                        <a:pt x="63" y="31"/>
                      </a:cubicBezTo>
                      <a:cubicBezTo>
                        <a:pt x="63" y="49"/>
                        <a:pt x="49" y="62"/>
                        <a:pt x="32" y="62"/>
                      </a:cubicBezTo>
                      <a:close/>
                      <a:moveTo>
                        <a:pt x="58" y="36"/>
                      </a:moveTo>
                      <a:cubicBezTo>
                        <a:pt x="57" y="35"/>
                        <a:pt x="50" y="33"/>
                        <a:pt x="41" y="34"/>
                      </a:cubicBezTo>
                      <a:cubicBezTo>
                        <a:pt x="45" y="44"/>
                        <a:pt x="46" y="52"/>
                        <a:pt x="46" y="53"/>
                      </a:cubicBezTo>
                      <a:cubicBezTo>
                        <a:pt x="52" y="49"/>
                        <a:pt x="57" y="43"/>
                        <a:pt x="58" y="36"/>
                      </a:cubicBezTo>
                      <a:close/>
                      <a:moveTo>
                        <a:pt x="42" y="56"/>
                      </a:moveTo>
                      <a:cubicBezTo>
                        <a:pt x="41" y="54"/>
                        <a:pt x="40" y="45"/>
                        <a:pt x="36" y="36"/>
                      </a:cubicBezTo>
                      <a:cubicBezTo>
                        <a:pt x="36" y="36"/>
                        <a:pt x="36" y="36"/>
                        <a:pt x="36" y="36"/>
                      </a:cubicBezTo>
                      <a:cubicBezTo>
                        <a:pt x="21" y="41"/>
                        <a:pt x="16" y="51"/>
                        <a:pt x="15" y="52"/>
                      </a:cubicBezTo>
                      <a:cubicBezTo>
                        <a:pt x="20" y="56"/>
                        <a:pt x="25" y="58"/>
                        <a:pt x="32" y="58"/>
                      </a:cubicBezTo>
                      <a:cubicBezTo>
                        <a:pt x="35" y="58"/>
                        <a:pt x="39" y="57"/>
                        <a:pt x="42" y="56"/>
                      </a:cubicBezTo>
                      <a:close/>
                      <a:moveTo>
                        <a:pt x="12" y="49"/>
                      </a:moveTo>
                      <a:cubicBezTo>
                        <a:pt x="12" y="48"/>
                        <a:pt x="20" y="36"/>
                        <a:pt x="33" y="32"/>
                      </a:cubicBezTo>
                      <a:cubicBezTo>
                        <a:pt x="34" y="32"/>
                        <a:pt x="34" y="31"/>
                        <a:pt x="34" y="31"/>
                      </a:cubicBezTo>
                      <a:cubicBezTo>
                        <a:pt x="34" y="30"/>
                        <a:pt x="33" y="28"/>
                        <a:pt x="32" y="27"/>
                      </a:cubicBezTo>
                      <a:cubicBezTo>
                        <a:pt x="19" y="31"/>
                        <a:pt x="6" y="31"/>
                        <a:pt x="5" y="31"/>
                      </a:cubicBezTo>
                      <a:cubicBezTo>
                        <a:pt x="5" y="31"/>
                        <a:pt x="5" y="31"/>
                        <a:pt x="5" y="31"/>
                      </a:cubicBezTo>
                      <a:cubicBezTo>
                        <a:pt x="5" y="38"/>
                        <a:pt x="8" y="44"/>
                        <a:pt x="12" y="49"/>
                      </a:cubicBezTo>
                      <a:close/>
                      <a:moveTo>
                        <a:pt x="5" y="26"/>
                      </a:moveTo>
                      <a:cubicBezTo>
                        <a:pt x="7" y="26"/>
                        <a:pt x="18" y="26"/>
                        <a:pt x="30" y="23"/>
                      </a:cubicBezTo>
                      <a:cubicBezTo>
                        <a:pt x="26" y="15"/>
                        <a:pt x="21" y="8"/>
                        <a:pt x="20" y="7"/>
                      </a:cubicBezTo>
                      <a:cubicBezTo>
                        <a:pt x="13" y="11"/>
                        <a:pt x="7" y="18"/>
                        <a:pt x="5" y="26"/>
                      </a:cubicBezTo>
                      <a:close/>
                      <a:moveTo>
                        <a:pt x="25" y="6"/>
                      </a:moveTo>
                      <a:cubicBezTo>
                        <a:pt x="26" y="7"/>
                        <a:pt x="31" y="13"/>
                        <a:pt x="35" y="21"/>
                      </a:cubicBezTo>
                      <a:cubicBezTo>
                        <a:pt x="45" y="18"/>
                        <a:pt x="49" y="12"/>
                        <a:pt x="49" y="12"/>
                      </a:cubicBezTo>
                      <a:cubicBezTo>
                        <a:pt x="44" y="7"/>
                        <a:pt x="38" y="5"/>
                        <a:pt x="32" y="5"/>
                      </a:cubicBezTo>
                      <a:cubicBezTo>
                        <a:pt x="29" y="5"/>
                        <a:pt x="27" y="5"/>
                        <a:pt x="25" y="6"/>
                      </a:cubicBezTo>
                      <a:close/>
                      <a:moveTo>
                        <a:pt x="52" y="15"/>
                      </a:moveTo>
                      <a:cubicBezTo>
                        <a:pt x="52" y="15"/>
                        <a:pt x="47" y="21"/>
                        <a:pt x="37" y="25"/>
                      </a:cubicBezTo>
                      <a:cubicBezTo>
                        <a:pt x="38" y="26"/>
                        <a:pt x="38" y="28"/>
                        <a:pt x="39" y="29"/>
                      </a:cubicBezTo>
                      <a:cubicBezTo>
                        <a:pt x="39" y="29"/>
                        <a:pt x="39" y="30"/>
                        <a:pt x="40" y="30"/>
                      </a:cubicBezTo>
                      <a:cubicBezTo>
                        <a:pt x="48" y="29"/>
                        <a:pt x="57" y="31"/>
                        <a:pt x="58" y="31"/>
                      </a:cubicBezTo>
                      <a:cubicBezTo>
                        <a:pt x="58" y="25"/>
                        <a:pt x="56" y="19"/>
                        <a:pt x="52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31" name="îSḻïdê">
                  <a:extLst>
                    <a:ext uri="{FF2B5EF4-FFF2-40B4-BE49-F238E27FC236}">
                      <a16:creationId xmlns:a16="http://schemas.microsoft.com/office/drawing/2014/main" id="{14A22ADE-0EF7-4DCE-B7AA-C82BEEA290C8}"/>
                    </a:ext>
                  </a:extLst>
                </p:cNvPr>
                <p:cNvSpPr/>
                <p:nvPr/>
              </p:nvSpPr>
              <p:spPr bwMode="auto">
                <a:xfrm>
                  <a:off x="7424496" y="4556288"/>
                  <a:ext cx="207477" cy="182031"/>
                </a:xfrm>
                <a:custGeom>
                  <a:avLst/>
                  <a:gdLst>
                    <a:gd name="T0" fmla="*/ 65 w 65"/>
                    <a:gd name="T1" fmla="*/ 19 h 57"/>
                    <a:gd name="T2" fmla="*/ 47 w 65"/>
                    <a:gd name="T3" fmla="*/ 0 h 57"/>
                    <a:gd name="T4" fmla="*/ 32 w 65"/>
                    <a:gd name="T5" fmla="*/ 6 h 57"/>
                    <a:gd name="T6" fmla="*/ 18 w 65"/>
                    <a:gd name="T7" fmla="*/ 0 h 57"/>
                    <a:gd name="T8" fmla="*/ 0 w 65"/>
                    <a:gd name="T9" fmla="*/ 19 h 57"/>
                    <a:gd name="T10" fmla="*/ 6 w 65"/>
                    <a:gd name="T11" fmla="*/ 33 h 57"/>
                    <a:gd name="T12" fmla="*/ 6 w 65"/>
                    <a:gd name="T13" fmla="*/ 33 h 57"/>
                    <a:gd name="T14" fmla="*/ 26 w 65"/>
                    <a:gd name="T15" fmla="*/ 53 h 57"/>
                    <a:gd name="T16" fmla="*/ 32 w 65"/>
                    <a:gd name="T17" fmla="*/ 57 h 57"/>
                    <a:gd name="T18" fmla="*/ 39 w 65"/>
                    <a:gd name="T19" fmla="*/ 53 h 57"/>
                    <a:gd name="T20" fmla="*/ 59 w 65"/>
                    <a:gd name="T21" fmla="*/ 33 h 57"/>
                    <a:gd name="T22" fmla="*/ 59 w 65"/>
                    <a:gd name="T23" fmla="*/ 33 h 57"/>
                    <a:gd name="T24" fmla="*/ 65 w 65"/>
                    <a:gd name="T25" fmla="*/ 19 h 57"/>
                    <a:gd name="T26" fmla="*/ 54 w 65"/>
                    <a:gd name="T27" fmla="*/ 27 h 57"/>
                    <a:gd name="T28" fmla="*/ 33 w 65"/>
                    <a:gd name="T29" fmla="*/ 47 h 57"/>
                    <a:gd name="T30" fmla="*/ 32 w 65"/>
                    <a:gd name="T31" fmla="*/ 48 h 57"/>
                    <a:gd name="T32" fmla="*/ 32 w 65"/>
                    <a:gd name="T33" fmla="*/ 47 h 57"/>
                    <a:gd name="T34" fmla="*/ 11 w 65"/>
                    <a:gd name="T35" fmla="*/ 27 h 57"/>
                    <a:gd name="T36" fmla="*/ 8 w 65"/>
                    <a:gd name="T37" fmla="*/ 19 h 57"/>
                    <a:gd name="T38" fmla="*/ 18 w 65"/>
                    <a:gd name="T39" fmla="*/ 8 h 57"/>
                    <a:gd name="T40" fmla="*/ 26 w 65"/>
                    <a:gd name="T41" fmla="*/ 11 h 57"/>
                    <a:gd name="T42" fmla="*/ 32 w 65"/>
                    <a:gd name="T43" fmla="*/ 18 h 57"/>
                    <a:gd name="T44" fmla="*/ 39 w 65"/>
                    <a:gd name="T45" fmla="*/ 11 h 57"/>
                    <a:gd name="T46" fmla="*/ 47 w 65"/>
                    <a:gd name="T47" fmla="*/ 8 h 57"/>
                    <a:gd name="T48" fmla="*/ 57 w 65"/>
                    <a:gd name="T49" fmla="*/ 19 h 57"/>
                    <a:gd name="T50" fmla="*/ 54 w 65"/>
                    <a:gd name="T51" fmla="*/ 27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65" h="57">
                      <a:moveTo>
                        <a:pt x="65" y="19"/>
                      </a:moveTo>
                      <a:cubicBezTo>
                        <a:pt x="65" y="8"/>
                        <a:pt x="57" y="0"/>
                        <a:pt x="47" y="0"/>
                      </a:cubicBezTo>
                      <a:cubicBezTo>
                        <a:pt x="41" y="0"/>
                        <a:pt x="36" y="2"/>
                        <a:pt x="32" y="6"/>
                      </a:cubicBezTo>
                      <a:cubicBezTo>
                        <a:pt x="29" y="2"/>
                        <a:pt x="24" y="0"/>
                        <a:pt x="18" y="0"/>
                      </a:cubicBezTo>
                      <a:cubicBezTo>
                        <a:pt x="8" y="0"/>
                        <a:pt x="0" y="8"/>
                        <a:pt x="0" y="19"/>
                      </a:cubicBezTo>
                      <a:cubicBezTo>
                        <a:pt x="0" y="24"/>
                        <a:pt x="2" y="29"/>
                        <a:pt x="6" y="33"/>
                      </a:cubicBezTo>
                      <a:cubicBezTo>
                        <a:pt x="6" y="33"/>
                        <a:pt x="6" y="33"/>
                        <a:pt x="6" y="33"/>
                      </a:cubicBezTo>
                      <a:cubicBezTo>
                        <a:pt x="26" y="53"/>
                        <a:pt x="26" y="53"/>
                        <a:pt x="26" y="53"/>
                      </a:cubicBezTo>
                      <a:cubicBezTo>
                        <a:pt x="28" y="55"/>
                        <a:pt x="30" y="57"/>
                        <a:pt x="32" y="57"/>
                      </a:cubicBezTo>
                      <a:cubicBezTo>
                        <a:pt x="35" y="57"/>
                        <a:pt x="37" y="55"/>
                        <a:pt x="39" y="53"/>
                      </a:cubicBezTo>
                      <a:cubicBezTo>
                        <a:pt x="59" y="33"/>
                        <a:pt x="59" y="33"/>
                        <a:pt x="59" y="33"/>
                      </a:cubicBezTo>
                      <a:cubicBezTo>
                        <a:pt x="59" y="33"/>
                        <a:pt x="59" y="33"/>
                        <a:pt x="59" y="33"/>
                      </a:cubicBezTo>
                      <a:cubicBezTo>
                        <a:pt x="63" y="29"/>
                        <a:pt x="65" y="24"/>
                        <a:pt x="65" y="19"/>
                      </a:cubicBezTo>
                      <a:close/>
                      <a:moveTo>
                        <a:pt x="54" y="27"/>
                      </a:moveTo>
                      <a:cubicBezTo>
                        <a:pt x="33" y="47"/>
                        <a:pt x="33" y="47"/>
                        <a:pt x="33" y="47"/>
                      </a:cubicBezTo>
                      <a:cubicBezTo>
                        <a:pt x="33" y="47"/>
                        <a:pt x="33" y="48"/>
                        <a:pt x="32" y="48"/>
                      </a:cubicBezTo>
                      <a:cubicBezTo>
                        <a:pt x="32" y="48"/>
                        <a:pt x="32" y="47"/>
                        <a:pt x="32" y="47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9" y="24"/>
                        <a:pt x="8" y="22"/>
                        <a:pt x="8" y="19"/>
                      </a:cubicBezTo>
                      <a:cubicBezTo>
                        <a:pt x="8" y="13"/>
                        <a:pt x="13" y="8"/>
                        <a:pt x="18" y="8"/>
                      </a:cubicBezTo>
                      <a:cubicBezTo>
                        <a:pt x="22" y="8"/>
                        <a:pt x="24" y="9"/>
                        <a:pt x="26" y="11"/>
                      </a:cubicBezTo>
                      <a:cubicBezTo>
                        <a:pt x="32" y="18"/>
                        <a:pt x="32" y="18"/>
                        <a:pt x="32" y="18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41" y="9"/>
                        <a:pt x="43" y="8"/>
                        <a:pt x="47" y="8"/>
                      </a:cubicBezTo>
                      <a:cubicBezTo>
                        <a:pt x="52" y="8"/>
                        <a:pt x="57" y="13"/>
                        <a:pt x="57" y="19"/>
                      </a:cubicBezTo>
                      <a:cubicBezTo>
                        <a:pt x="57" y="22"/>
                        <a:pt x="56" y="24"/>
                        <a:pt x="54" y="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32" name="ïsḻîdê">
                  <a:extLst>
                    <a:ext uri="{FF2B5EF4-FFF2-40B4-BE49-F238E27FC236}">
                      <a16:creationId xmlns:a16="http://schemas.microsoft.com/office/drawing/2014/main" id="{93BADAF1-79EC-4149-B4CA-F2F908C21DBC}"/>
                    </a:ext>
                  </a:extLst>
                </p:cNvPr>
                <p:cNvSpPr/>
                <p:nvPr/>
              </p:nvSpPr>
              <p:spPr bwMode="auto">
                <a:xfrm>
                  <a:off x="7725924" y="4971241"/>
                  <a:ext cx="150715" cy="154628"/>
                </a:xfrm>
                <a:custGeom>
                  <a:avLst/>
                  <a:gdLst>
                    <a:gd name="T0" fmla="*/ 43 w 47"/>
                    <a:gd name="T1" fmla="*/ 29 h 48"/>
                    <a:gd name="T2" fmla="*/ 47 w 47"/>
                    <a:gd name="T3" fmla="*/ 16 h 48"/>
                    <a:gd name="T4" fmla="*/ 42 w 47"/>
                    <a:gd name="T5" fmla="*/ 8 h 48"/>
                    <a:gd name="T6" fmla="*/ 37 w 47"/>
                    <a:gd name="T7" fmla="*/ 9 h 48"/>
                    <a:gd name="T8" fmla="*/ 28 w 47"/>
                    <a:gd name="T9" fmla="*/ 0 h 48"/>
                    <a:gd name="T10" fmla="*/ 19 w 47"/>
                    <a:gd name="T11" fmla="*/ 0 h 48"/>
                    <a:gd name="T12" fmla="*/ 18 w 47"/>
                    <a:gd name="T13" fmla="*/ 5 h 48"/>
                    <a:gd name="T14" fmla="*/ 5 w 47"/>
                    <a:gd name="T15" fmla="*/ 8 h 48"/>
                    <a:gd name="T16" fmla="*/ 0 w 47"/>
                    <a:gd name="T17" fmla="*/ 16 h 48"/>
                    <a:gd name="T18" fmla="*/ 4 w 47"/>
                    <a:gd name="T19" fmla="*/ 20 h 48"/>
                    <a:gd name="T20" fmla="*/ 0 w 47"/>
                    <a:gd name="T21" fmla="*/ 32 h 48"/>
                    <a:gd name="T22" fmla="*/ 5 w 47"/>
                    <a:gd name="T23" fmla="*/ 40 h 48"/>
                    <a:gd name="T24" fmla="*/ 10 w 47"/>
                    <a:gd name="T25" fmla="*/ 39 h 48"/>
                    <a:gd name="T26" fmla="*/ 19 w 47"/>
                    <a:gd name="T27" fmla="*/ 48 h 48"/>
                    <a:gd name="T28" fmla="*/ 28 w 47"/>
                    <a:gd name="T29" fmla="*/ 48 h 48"/>
                    <a:gd name="T30" fmla="*/ 29 w 47"/>
                    <a:gd name="T31" fmla="*/ 44 h 48"/>
                    <a:gd name="T32" fmla="*/ 42 w 47"/>
                    <a:gd name="T33" fmla="*/ 40 h 48"/>
                    <a:gd name="T34" fmla="*/ 47 w 47"/>
                    <a:gd name="T35" fmla="*/ 32 h 48"/>
                    <a:gd name="T36" fmla="*/ 43 w 47"/>
                    <a:gd name="T37" fmla="*/ 29 h 48"/>
                    <a:gd name="T38" fmla="*/ 23 w 47"/>
                    <a:gd name="T39" fmla="*/ 34 h 48"/>
                    <a:gd name="T40" fmla="*/ 14 w 47"/>
                    <a:gd name="T41" fmla="*/ 24 h 48"/>
                    <a:gd name="T42" fmla="*/ 23 w 47"/>
                    <a:gd name="T43" fmla="*/ 14 h 48"/>
                    <a:gd name="T44" fmla="*/ 33 w 47"/>
                    <a:gd name="T45" fmla="*/ 24 h 48"/>
                    <a:gd name="T46" fmla="*/ 23 w 47"/>
                    <a:gd name="T47" fmla="*/ 34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47" h="48">
                      <a:moveTo>
                        <a:pt x="43" y="29"/>
                      </a:moveTo>
                      <a:cubicBezTo>
                        <a:pt x="41" y="24"/>
                        <a:pt x="42" y="19"/>
                        <a:pt x="47" y="16"/>
                      </a:cubicBezTo>
                      <a:cubicBezTo>
                        <a:pt x="42" y="8"/>
                        <a:pt x="42" y="8"/>
                        <a:pt x="42" y="8"/>
                      </a:cubicBezTo>
                      <a:cubicBezTo>
                        <a:pt x="41" y="9"/>
                        <a:pt x="39" y="9"/>
                        <a:pt x="37" y="9"/>
                      </a:cubicBezTo>
                      <a:cubicBezTo>
                        <a:pt x="32" y="9"/>
                        <a:pt x="28" y="5"/>
                        <a:pt x="28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9" y="2"/>
                        <a:pt x="18" y="3"/>
                        <a:pt x="18" y="5"/>
                      </a:cubicBezTo>
                      <a:cubicBezTo>
                        <a:pt x="15" y="9"/>
                        <a:pt x="9" y="11"/>
                        <a:pt x="5" y="8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2" y="17"/>
                        <a:pt x="3" y="18"/>
                        <a:pt x="4" y="20"/>
                      </a:cubicBezTo>
                      <a:cubicBezTo>
                        <a:pt x="6" y="24"/>
                        <a:pt x="5" y="30"/>
                        <a:pt x="0" y="32"/>
                      </a:cubicBezTo>
                      <a:cubicBezTo>
                        <a:pt x="5" y="40"/>
                        <a:pt x="5" y="40"/>
                        <a:pt x="5" y="40"/>
                      </a:cubicBezTo>
                      <a:cubicBezTo>
                        <a:pt x="6" y="40"/>
                        <a:pt x="8" y="39"/>
                        <a:pt x="10" y="39"/>
                      </a:cubicBezTo>
                      <a:cubicBezTo>
                        <a:pt x="15" y="39"/>
                        <a:pt x="19" y="43"/>
                        <a:pt x="19" y="48"/>
                      </a:cubicBezTo>
                      <a:cubicBezTo>
                        <a:pt x="28" y="48"/>
                        <a:pt x="28" y="48"/>
                        <a:pt x="28" y="48"/>
                      </a:cubicBezTo>
                      <a:cubicBezTo>
                        <a:pt x="28" y="47"/>
                        <a:pt x="29" y="45"/>
                        <a:pt x="29" y="44"/>
                      </a:cubicBezTo>
                      <a:cubicBezTo>
                        <a:pt x="32" y="39"/>
                        <a:pt x="38" y="38"/>
                        <a:pt x="42" y="40"/>
                      </a:cubicBezTo>
                      <a:cubicBezTo>
                        <a:pt x="47" y="32"/>
                        <a:pt x="47" y="32"/>
                        <a:pt x="47" y="32"/>
                      </a:cubicBezTo>
                      <a:cubicBezTo>
                        <a:pt x="45" y="31"/>
                        <a:pt x="44" y="30"/>
                        <a:pt x="43" y="29"/>
                      </a:cubicBezTo>
                      <a:close/>
                      <a:moveTo>
                        <a:pt x="23" y="34"/>
                      </a:moveTo>
                      <a:cubicBezTo>
                        <a:pt x="18" y="34"/>
                        <a:pt x="14" y="30"/>
                        <a:pt x="14" y="24"/>
                      </a:cubicBezTo>
                      <a:cubicBezTo>
                        <a:pt x="14" y="19"/>
                        <a:pt x="18" y="14"/>
                        <a:pt x="23" y="14"/>
                      </a:cubicBezTo>
                      <a:cubicBezTo>
                        <a:pt x="29" y="14"/>
                        <a:pt x="33" y="19"/>
                        <a:pt x="33" y="24"/>
                      </a:cubicBezTo>
                      <a:cubicBezTo>
                        <a:pt x="33" y="30"/>
                        <a:pt x="29" y="34"/>
                        <a:pt x="23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33" name="işlîdè">
                  <a:extLst>
                    <a:ext uri="{FF2B5EF4-FFF2-40B4-BE49-F238E27FC236}">
                      <a16:creationId xmlns:a16="http://schemas.microsoft.com/office/drawing/2014/main" id="{2F005251-78B1-43D7-9A49-FD388BE32C26}"/>
                    </a:ext>
                  </a:extLst>
                </p:cNvPr>
                <p:cNvSpPr/>
                <p:nvPr/>
              </p:nvSpPr>
              <p:spPr bwMode="auto">
                <a:xfrm>
                  <a:off x="6888188" y="4926222"/>
                  <a:ext cx="248581" cy="250538"/>
                </a:xfrm>
                <a:custGeom>
                  <a:avLst/>
                  <a:gdLst>
                    <a:gd name="T0" fmla="*/ 67 w 127"/>
                    <a:gd name="T1" fmla="*/ 0 h 128"/>
                    <a:gd name="T2" fmla="*/ 55 w 127"/>
                    <a:gd name="T3" fmla="*/ 13 h 128"/>
                    <a:gd name="T4" fmla="*/ 67 w 127"/>
                    <a:gd name="T5" fmla="*/ 25 h 128"/>
                    <a:gd name="T6" fmla="*/ 39 w 127"/>
                    <a:gd name="T7" fmla="*/ 56 h 128"/>
                    <a:gd name="T8" fmla="*/ 11 w 127"/>
                    <a:gd name="T9" fmla="*/ 56 h 128"/>
                    <a:gd name="T10" fmla="*/ 32 w 127"/>
                    <a:gd name="T11" fmla="*/ 79 h 128"/>
                    <a:gd name="T12" fmla="*/ 0 w 127"/>
                    <a:gd name="T13" fmla="*/ 123 h 128"/>
                    <a:gd name="T14" fmla="*/ 0 w 127"/>
                    <a:gd name="T15" fmla="*/ 128 h 128"/>
                    <a:gd name="T16" fmla="*/ 5 w 127"/>
                    <a:gd name="T17" fmla="*/ 128 h 128"/>
                    <a:gd name="T18" fmla="*/ 49 w 127"/>
                    <a:gd name="T19" fmla="*/ 93 h 128"/>
                    <a:gd name="T20" fmla="*/ 72 w 127"/>
                    <a:gd name="T21" fmla="*/ 116 h 128"/>
                    <a:gd name="T22" fmla="*/ 72 w 127"/>
                    <a:gd name="T23" fmla="*/ 88 h 128"/>
                    <a:gd name="T24" fmla="*/ 103 w 127"/>
                    <a:gd name="T25" fmla="*/ 61 h 128"/>
                    <a:gd name="T26" fmla="*/ 114 w 127"/>
                    <a:gd name="T27" fmla="*/ 72 h 128"/>
                    <a:gd name="T28" fmla="*/ 127 w 127"/>
                    <a:gd name="T29" fmla="*/ 61 h 128"/>
                    <a:gd name="T30" fmla="*/ 67 w 127"/>
                    <a:gd name="T31" fmla="*/ 0 h 128"/>
                    <a:gd name="T32" fmla="*/ 55 w 127"/>
                    <a:gd name="T33" fmla="*/ 69 h 128"/>
                    <a:gd name="T34" fmla="*/ 47 w 127"/>
                    <a:gd name="T35" fmla="*/ 61 h 128"/>
                    <a:gd name="T36" fmla="*/ 75 w 127"/>
                    <a:gd name="T37" fmla="*/ 33 h 128"/>
                    <a:gd name="T38" fmla="*/ 83 w 127"/>
                    <a:gd name="T39" fmla="*/ 41 h 128"/>
                    <a:gd name="T40" fmla="*/ 55 w 127"/>
                    <a:gd name="T41" fmla="*/ 69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27" h="128">
                      <a:moveTo>
                        <a:pt x="67" y="0"/>
                      </a:moveTo>
                      <a:lnTo>
                        <a:pt x="55" y="13"/>
                      </a:lnTo>
                      <a:lnTo>
                        <a:pt x="67" y="25"/>
                      </a:lnTo>
                      <a:lnTo>
                        <a:pt x="39" y="56"/>
                      </a:lnTo>
                      <a:lnTo>
                        <a:pt x="11" y="56"/>
                      </a:lnTo>
                      <a:lnTo>
                        <a:pt x="32" y="79"/>
                      </a:lnTo>
                      <a:lnTo>
                        <a:pt x="0" y="123"/>
                      </a:lnTo>
                      <a:lnTo>
                        <a:pt x="0" y="128"/>
                      </a:lnTo>
                      <a:lnTo>
                        <a:pt x="5" y="128"/>
                      </a:lnTo>
                      <a:lnTo>
                        <a:pt x="49" y="93"/>
                      </a:lnTo>
                      <a:lnTo>
                        <a:pt x="72" y="116"/>
                      </a:lnTo>
                      <a:lnTo>
                        <a:pt x="72" y="88"/>
                      </a:lnTo>
                      <a:lnTo>
                        <a:pt x="103" y="61"/>
                      </a:lnTo>
                      <a:lnTo>
                        <a:pt x="114" y="72"/>
                      </a:lnTo>
                      <a:lnTo>
                        <a:pt x="127" y="61"/>
                      </a:lnTo>
                      <a:lnTo>
                        <a:pt x="67" y="0"/>
                      </a:lnTo>
                      <a:close/>
                      <a:moveTo>
                        <a:pt x="55" y="69"/>
                      </a:moveTo>
                      <a:lnTo>
                        <a:pt x="47" y="61"/>
                      </a:lnTo>
                      <a:lnTo>
                        <a:pt x="75" y="33"/>
                      </a:lnTo>
                      <a:lnTo>
                        <a:pt x="83" y="41"/>
                      </a:lnTo>
                      <a:lnTo>
                        <a:pt x="55" y="6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34" name="î$ḻiḍè">
                  <a:extLst>
                    <a:ext uri="{FF2B5EF4-FFF2-40B4-BE49-F238E27FC236}">
                      <a16:creationId xmlns:a16="http://schemas.microsoft.com/office/drawing/2014/main" id="{C40FA9CA-AF05-4AC8-A786-3858092743B1}"/>
                    </a:ext>
                  </a:extLst>
                </p:cNvPr>
                <p:cNvSpPr/>
                <p:nvPr/>
              </p:nvSpPr>
              <p:spPr bwMode="auto">
                <a:xfrm>
                  <a:off x="6868614" y="4354682"/>
                  <a:ext cx="182032" cy="185946"/>
                </a:xfrm>
                <a:custGeom>
                  <a:avLst/>
                  <a:gdLst>
                    <a:gd name="T0" fmla="*/ 57 w 57"/>
                    <a:gd name="T1" fmla="*/ 29 h 58"/>
                    <a:gd name="T2" fmla="*/ 28 w 57"/>
                    <a:gd name="T3" fmla="*/ 58 h 58"/>
                    <a:gd name="T4" fmla="*/ 0 w 57"/>
                    <a:gd name="T5" fmla="*/ 29 h 58"/>
                    <a:gd name="T6" fmla="*/ 28 w 57"/>
                    <a:gd name="T7" fmla="*/ 0 h 58"/>
                    <a:gd name="T8" fmla="*/ 57 w 57"/>
                    <a:gd name="T9" fmla="*/ 29 h 58"/>
                    <a:gd name="T10" fmla="*/ 5 w 57"/>
                    <a:gd name="T11" fmla="*/ 29 h 58"/>
                    <a:gd name="T12" fmla="*/ 28 w 57"/>
                    <a:gd name="T13" fmla="*/ 52 h 58"/>
                    <a:gd name="T14" fmla="*/ 52 w 57"/>
                    <a:gd name="T15" fmla="*/ 29 h 58"/>
                    <a:gd name="T16" fmla="*/ 28 w 57"/>
                    <a:gd name="T17" fmla="*/ 6 h 58"/>
                    <a:gd name="T18" fmla="*/ 5 w 57"/>
                    <a:gd name="T19" fmla="*/ 29 h 58"/>
                    <a:gd name="T20" fmla="*/ 31 w 57"/>
                    <a:gd name="T21" fmla="*/ 12 h 58"/>
                    <a:gd name="T22" fmla="*/ 45 w 57"/>
                    <a:gd name="T23" fmla="*/ 26 h 58"/>
                    <a:gd name="T24" fmla="*/ 45 w 57"/>
                    <a:gd name="T25" fmla="*/ 31 h 58"/>
                    <a:gd name="T26" fmla="*/ 40 w 57"/>
                    <a:gd name="T27" fmla="*/ 31 h 58"/>
                    <a:gd name="T28" fmla="*/ 32 w 57"/>
                    <a:gd name="T29" fmla="*/ 23 h 58"/>
                    <a:gd name="T30" fmla="*/ 32 w 57"/>
                    <a:gd name="T31" fmla="*/ 43 h 58"/>
                    <a:gd name="T32" fmla="*/ 28 w 57"/>
                    <a:gd name="T33" fmla="*/ 47 h 58"/>
                    <a:gd name="T34" fmla="*/ 25 w 57"/>
                    <a:gd name="T35" fmla="*/ 43 h 58"/>
                    <a:gd name="T36" fmla="*/ 25 w 57"/>
                    <a:gd name="T37" fmla="*/ 23 h 58"/>
                    <a:gd name="T38" fmla="*/ 17 w 57"/>
                    <a:gd name="T39" fmla="*/ 31 h 58"/>
                    <a:gd name="T40" fmla="*/ 12 w 57"/>
                    <a:gd name="T41" fmla="*/ 31 h 58"/>
                    <a:gd name="T42" fmla="*/ 11 w 57"/>
                    <a:gd name="T43" fmla="*/ 29 h 58"/>
                    <a:gd name="T44" fmla="*/ 12 w 57"/>
                    <a:gd name="T45" fmla="*/ 26 h 58"/>
                    <a:gd name="T46" fmla="*/ 26 w 57"/>
                    <a:gd name="T47" fmla="*/ 12 h 58"/>
                    <a:gd name="T48" fmla="*/ 31 w 57"/>
                    <a:gd name="T49" fmla="*/ 12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" h="58">
                      <a:moveTo>
                        <a:pt x="57" y="29"/>
                      </a:moveTo>
                      <a:cubicBezTo>
                        <a:pt x="57" y="45"/>
                        <a:pt x="44" y="58"/>
                        <a:pt x="28" y="58"/>
                      </a:cubicBezTo>
                      <a:cubicBezTo>
                        <a:pt x="13" y="58"/>
                        <a:pt x="0" y="45"/>
                        <a:pt x="0" y="29"/>
                      </a:cubicBezTo>
                      <a:cubicBezTo>
                        <a:pt x="0" y="13"/>
                        <a:pt x="13" y="0"/>
                        <a:pt x="28" y="0"/>
                      </a:cubicBezTo>
                      <a:cubicBezTo>
                        <a:pt x="44" y="0"/>
                        <a:pt x="57" y="13"/>
                        <a:pt x="57" y="29"/>
                      </a:cubicBezTo>
                      <a:close/>
                      <a:moveTo>
                        <a:pt x="5" y="29"/>
                      </a:moveTo>
                      <a:cubicBezTo>
                        <a:pt x="5" y="42"/>
                        <a:pt x="16" y="52"/>
                        <a:pt x="28" y="52"/>
                      </a:cubicBezTo>
                      <a:cubicBezTo>
                        <a:pt x="41" y="52"/>
                        <a:pt x="52" y="42"/>
                        <a:pt x="52" y="29"/>
                      </a:cubicBezTo>
                      <a:cubicBezTo>
                        <a:pt x="52" y="16"/>
                        <a:pt x="41" y="6"/>
                        <a:pt x="28" y="6"/>
                      </a:cubicBezTo>
                      <a:cubicBezTo>
                        <a:pt x="16" y="6"/>
                        <a:pt x="5" y="16"/>
                        <a:pt x="5" y="29"/>
                      </a:cubicBezTo>
                      <a:close/>
                      <a:moveTo>
                        <a:pt x="31" y="12"/>
                      </a:moveTo>
                      <a:cubicBezTo>
                        <a:pt x="45" y="26"/>
                        <a:pt x="45" y="26"/>
                        <a:pt x="45" y="26"/>
                      </a:cubicBezTo>
                      <a:cubicBezTo>
                        <a:pt x="47" y="28"/>
                        <a:pt x="47" y="30"/>
                        <a:pt x="45" y="31"/>
                      </a:cubicBezTo>
                      <a:cubicBezTo>
                        <a:pt x="44" y="33"/>
                        <a:pt x="42" y="33"/>
                        <a:pt x="40" y="31"/>
                      </a:cubicBezTo>
                      <a:cubicBezTo>
                        <a:pt x="32" y="23"/>
                        <a:pt x="32" y="23"/>
                        <a:pt x="32" y="23"/>
                      </a:cubicBezTo>
                      <a:cubicBezTo>
                        <a:pt x="32" y="43"/>
                        <a:pt x="32" y="43"/>
                        <a:pt x="32" y="43"/>
                      </a:cubicBezTo>
                      <a:cubicBezTo>
                        <a:pt x="32" y="45"/>
                        <a:pt x="30" y="47"/>
                        <a:pt x="28" y="47"/>
                      </a:cubicBezTo>
                      <a:cubicBezTo>
                        <a:pt x="26" y="47"/>
                        <a:pt x="25" y="45"/>
                        <a:pt x="25" y="43"/>
                      </a:cubicBezTo>
                      <a:cubicBezTo>
                        <a:pt x="25" y="23"/>
                        <a:pt x="25" y="23"/>
                        <a:pt x="25" y="23"/>
                      </a:cubicBezTo>
                      <a:cubicBezTo>
                        <a:pt x="17" y="31"/>
                        <a:pt x="17" y="31"/>
                        <a:pt x="17" y="31"/>
                      </a:cubicBezTo>
                      <a:cubicBezTo>
                        <a:pt x="15" y="33"/>
                        <a:pt x="13" y="33"/>
                        <a:pt x="12" y="31"/>
                      </a:cubicBezTo>
                      <a:cubicBezTo>
                        <a:pt x="11" y="31"/>
                        <a:pt x="11" y="30"/>
                        <a:pt x="11" y="29"/>
                      </a:cubicBezTo>
                      <a:cubicBezTo>
                        <a:pt x="11" y="28"/>
                        <a:pt x="11" y="27"/>
                        <a:pt x="12" y="26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7" y="11"/>
                        <a:pt x="30" y="11"/>
                        <a:pt x="31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35" name="íṩḷiḍê">
                  <a:extLst>
                    <a:ext uri="{FF2B5EF4-FFF2-40B4-BE49-F238E27FC236}">
                      <a16:creationId xmlns:a16="http://schemas.microsoft.com/office/drawing/2014/main" id="{7BC132C4-BEF0-4090-A2BD-7D54D0E79163}"/>
                    </a:ext>
                  </a:extLst>
                </p:cNvPr>
                <p:cNvSpPr/>
                <p:nvPr/>
              </p:nvSpPr>
              <p:spPr bwMode="auto">
                <a:xfrm>
                  <a:off x="6958652" y="3260536"/>
                  <a:ext cx="287728" cy="160501"/>
                </a:xfrm>
                <a:custGeom>
                  <a:avLst/>
                  <a:gdLst>
                    <a:gd name="T0" fmla="*/ 83 w 90"/>
                    <a:gd name="T1" fmla="*/ 46 h 50"/>
                    <a:gd name="T2" fmla="*/ 85 w 90"/>
                    <a:gd name="T3" fmla="*/ 36 h 50"/>
                    <a:gd name="T4" fmla="*/ 87 w 90"/>
                    <a:gd name="T5" fmla="*/ 27 h 50"/>
                    <a:gd name="T6" fmla="*/ 89 w 90"/>
                    <a:gd name="T7" fmla="*/ 16 h 50"/>
                    <a:gd name="T8" fmla="*/ 86 w 90"/>
                    <a:gd name="T9" fmla="*/ 10 h 50"/>
                    <a:gd name="T10" fmla="*/ 64 w 90"/>
                    <a:gd name="T11" fmla="*/ 1 h 50"/>
                    <a:gd name="T12" fmla="*/ 57 w 90"/>
                    <a:gd name="T13" fmla="*/ 3 h 50"/>
                    <a:gd name="T14" fmla="*/ 52 w 90"/>
                    <a:gd name="T15" fmla="*/ 13 h 50"/>
                    <a:gd name="T16" fmla="*/ 51 w 90"/>
                    <a:gd name="T17" fmla="*/ 14 h 50"/>
                    <a:gd name="T18" fmla="*/ 15 w 90"/>
                    <a:gd name="T19" fmla="*/ 6 h 50"/>
                    <a:gd name="T20" fmla="*/ 0 w 90"/>
                    <a:gd name="T21" fmla="*/ 13 h 50"/>
                    <a:gd name="T22" fmla="*/ 8 w 90"/>
                    <a:gd name="T23" fmla="*/ 25 h 50"/>
                    <a:gd name="T24" fmla="*/ 12 w 90"/>
                    <a:gd name="T25" fmla="*/ 22 h 50"/>
                    <a:gd name="T26" fmla="*/ 17 w 90"/>
                    <a:gd name="T27" fmla="*/ 30 h 50"/>
                    <a:gd name="T28" fmla="*/ 25 w 90"/>
                    <a:gd name="T29" fmla="*/ 25 h 50"/>
                    <a:gd name="T30" fmla="*/ 30 w 90"/>
                    <a:gd name="T31" fmla="*/ 33 h 50"/>
                    <a:gd name="T32" fmla="*/ 38 w 90"/>
                    <a:gd name="T33" fmla="*/ 28 h 50"/>
                    <a:gd name="T34" fmla="*/ 43 w 90"/>
                    <a:gd name="T35" fmla="*/ 35 h 50"/>
                    <a:gd name="T36" fmla="*/ 47 w 90"/>
                    <a:gd name="T37" fmla="*/ 33 h 50"/>
                    <a:gd name="T38" fmla="*/ 47 w 90"/>
                    <a:gd name="T39" fmla="*/ 34 h 50"/>
                    <a:gd name="T40" fmla="*/ 48 w 90"/>
                    <a:gd name="T41" fmla="*/ 45 h 50"/>
                    <a:gd name="T42" fmla="*/ 54 w 90"/>
                    <a:gd name="T43" fmla="*/ 50 h 50"/>
                    <a:gd name="T44" fmla="*/ 78 w 90"/>
                    <a:gd name="T45" fmla="*/ 50 h 50"/>
                    <a:gd name="T46" fmla="*/ 83 w 90"/>
                    <a:gd name="T47" fmla="*/ 46 h 50"/>
                    <a:gd name="T48" fmla="*/ 17 w 90"/>
                    <a:gd name="T49" fmla="*/ 15 h 50"/>
                    <a:gd name="T50" fmla="*/ 18 w 90"/>
                    <a:gd name="T51" fmla="*/ 11 h 50"/>
                    <a:gd name="T52" fmla="*/ 49 w 90"/>
                    <a:gd name="T53" fmla="*/ 17 h 50"/>
                    <a:gd name="T54" fmla="*/ 48 w 90"/>
                    <a:gd name="T55" fmla="*/ 22 h 50"/>
                    <a:gd name="T56" fmla="*/ 17 w 90"/>
                    <a:gd name="T57" fmla="*/ 15 h 50"/>
                    <a:gd name="T58" fmla="*/ 73 w 90"/>
                    <a:gd name="T59" fmla="*/ 45 h 50"/>
                    <a:gd name="T60" fmla="*/ 69 w 90"/>
                    <a:gd name="T61" fmla="*/ 44 h 50"/>
                    <a:gd name="T62" fmla="*/ 67 w 90"/>
                    <a:gd name="T63" fmla="*/ 41 h 50"/>
                    <a:gd name="T64" fmla="*/ 73 w 90"/>
                    <a:gd name="T65" fmla="*/ 14 h 50"/>
                    <a:gd name="T66" fmla="*/ 75 w 90"/>
                    <a:gd name="T67" fmla="*/ 12 h 50"/>
                    <a:gd name="T68" fmla="*/ 80 w 90"/>
                    <a:gd name="T69" fmla="*/ 13 h 50"/>
                    <a:gd name="T70" fmla="*/ 82 w 90"/>
                    <a:gd name="T71" fmla="*/ 16 h 50"/>
                    <a:gd name="T72" fmla="*/ 76 w 90"/>
                    <a:gd name="T73" fmla="*/ 43 h 50"/>
                    <a:gd name="T74" fmla="*/ 73 w 90"/>
                    <a:gd name="T75" fmla="*/ 45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90" h="50">
                      <a:moveTo>
                        <a:pt x="83" y="46"/>
                      </a:moveTo>
                      <a:cubicBezTo>
                        <a:pt x="85" y="36"/>
                        <a:pt x="85" y="36"/>
                        <a:pt x="85" y="36"/>
                      </a:cubicBezTo>
                      <a:cubicBezTo>
                        <a:pt x="86" y="33"/>
                        <a:pt x="87" y="29"/>
                        <a:pt x="87" y="27"/>
                      </a:cubicBezTo>
                      <a:cubicBezTo>
                        <a:pt x="89" y="16"/>
                        <a:pt x="89" y="16"/>
                        <a:pt x="89" y="16"/>
                      </a:cubicBezTo>
                      <a:cubicBezTo>
                        <a:pt x="90" y="14"/>
                        <a:pt x="88" y="11"/>
                        <a:pt x="86" y="10"/>
                      </a:cubicBezTo>
                      <a:cubicBezTo>
                        <a:pt x="64" y="1"/>
                        <a:pt x="64" y="1"/>
                        <a:pt x="64" y="1"/>
                      </a:cubicBezTo>
                      <a:cubicBezTo>
                        <a:pt x="62" y="0"/>
                        <a:pt x="59" y="1"/>
                        <a:pt x="57" y="3"/>
                      </a:cubicBezTo>
                      <a:cubicBezTo>
                        <a:pt x="52" y="13"/>
                        <a:pt x="52" y="13"/>
                        <a:pt x="52" y="13"/>
                      </a:cubicBezTo>
                      <a:cubicBezTo>
                        <a:pt x="51" y="13"/>
                        <a:pt x="51" y="13"/>
                        <a:pt x="51" y="14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8" y="25"/>
                        <a:pt x="8" y="25"/>
                        <a:pt x="8" y="25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7" y="30"/>
                        <a:pt x="17" y="30"/>
                        <a:pt x="17" y="30"/>
                      </a:cubicBezTo>
                      <a:cubicBezTo>
                        <a:pt x="25" y="25"/>
                        <a:pt x="25" y="25"/>
                        <a:pt x="25" y="25"/>
                      </a:cubicBezTo>
                      <a:cubicBezTo>
                        <a:pt x="30" y="33"/>
                        <a:pt x="30" y="33"/>
                        <a:pt x="30" y="33"/>
                      </a:cubicBezTo>
                      <a:cubicBezTo>
                        <a:pt x="38" y="28"/>
                        <a:pt x="38" y="28"/>
                        <a:pt x="38" y="28"/>
                      </a:cubicBezTo>
                      <a:cubicBezTo>
                        <a:pt x="43" y="35"/>
                        <a:pt x="43" y="35"/>
                        <a:pt x="43" y="35"/>
                      </a:cubicBezTo>
                      <a:cubicBezTo>
                        <a:pt x="47" y="33"/>
                        <a:pt x="47" y="33"/>
                        <a:pt x="47" y="33"/>
                      </a:cubicBezTo>
                      <a:cubicBezTo>
                        <a:pt x="47" y="33"/>
                        <a:pt x="47" y="34"/>
                        <a:pt x="47" y="34"/>
                      </a:cubicBezTo>
                      <a:cubicBezTo>
                        <a:pt x="48" y="45"/>
                        <a:pt x="48" y="45"/>
                        <a:pt x="48" y="45"/>
                      </a:cubicBezTo>
                      <a:cubicBezTo>
                        <a:pt x="49" y="48"/>
                        <a:pt x="51" y="50"/>
                        <a:pt x="54" y="50"/>
                      </a:cubicBezTo>
                      <a:cubicBezTo>
                        <a:pt x="78" y="50"/>
                        <a:pt x="78" y="50"/>
                        <a:pt x="78" y="50"/>
                      </a:cubicBezTo>
                      <a:cubicBezTo>
                        <a:pt x="80" y="50"/>
                        <a:pt x="83" y="48"/>
                        <a:pt x="83" y="46"/>
                      </a:cubicBezTo>
                      <a:close/>
                      <a:moveTo>
                        <a:pt x="17" y="15"/>
                      </a:move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49" y="17"/>
                        <a:pt x="49" y="17"/>
                        <a:pt x="49" y="17"/>
                      </a:cubicBezTo>
                      <a:cubicBezTo>
                        <a:pt x="48" y="22"/>
                        <a:pt x="48" y="22"/>
                        <a:pt x="48" y="22"/>
                      </a:cubicBezTo>
                      <a:lnTo>
                        <a:pt x="17" y="15"/>
                      </a:lnTo>
                      <a:close/>
                      <a:moveTo>
                        <a:pt x="73" y="45"/>
                      </a:move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67" y="44"/>
                        <a:pt x="67" y="42"/>
                        <a:pt x="67" y="41"/>
                      </a:cubicBezTo>
                      <a:cubicBezTo>
                        <a:pt x="73" y="14"/>
                        <a:pt x="73" y="14"/>
                        <a:pt x="73" y="14"/>
                      </a:cubicBezTo>
                      <a:cubicBezTo>
                        <a:pt x="73" y="13"/>
                        <a:pt x="74" y="12"/>
                        <a:pt x="75" y="12"/>
                      </a:cubicBezTo>
                      <a:cubicBezTo>
                        <a:pt x="80" y="13"/>
                        <a:pt x="80" y="13"/>
                        <a:pt x="80" y="13"/>
                      </a:cubicBezTo>
                      <a:cubicBezTo>
                        <a:pt x="81" y="13"/>
                        <a:pt x="82" y="15"/>
                        <a:pt x="82" y="16"/>
                      </a:cubicBezTo>
                      <a:cubicBezTo>
                        <a:pt x="76" y="43"/>
                        <a:pt x="76" y="43"/>
                        <a:pt x="76" y="43"/>
                      </a:cubicBezTo>
                      <a:cubicBezTo>
                        <a:pt x="76" y="44"/>
                        <a:pt x="74" y="45"/>
                        <a:pt x="73" y="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36" name="iŝľîḑè">
                  <a:extLst>
                    <a:ext uri="{FF2B5EF4-FFF2-40B4-BE49-F238E27FC236}">
                      <a16:creationId xmlns:a16="http://schemas.microsoft.com/office/drawing/2014/main" id="{A9CA7CD5-DEE3-474D-951F-89E997BA9709}"/>
                    </a:ext>
                  </a:extLst>
                </p:cNvPr>
                <p:cNvSpPr/>
                <p:nvPr/>
              </p:nvSpPr>
              <p:spPr bwMode="auto">
                <a:xfrm>
                  <a:off x="7696565" y="835405"/>
                  <a:ext cx="207477" cy="205519"/>
                </a:xfrm>
                <a:custGeom>
                  <a:avLst/>
                  <a:gdLst>
                    <a:gd name="T0" fmla="*/ 0 w 65"/>
                    <a:gd name="T1" fmla="*/ 32 h 64"/>
                    <a:gd name="T2" fmla="*/ 65 w 65"/>
                    <a:gd name="T3" fmla="*/ 32 h 64"/>
                    <a:gd name="T4" fmla="*/ 51 w 65"/>
                    <a:gd name="T5" fmla="*/ 42 h 64"/>
                    <a:gd name="T6" fmla="*/ 60 w 65"/>
                    <a:gd name="T7" fmla="*/ 34 h 64"/>
                    <a:gd name="T8" fmla="*/ 51 w 65"/>
                    <a:gd name="T9" fmla="*/ 42 h 64"/>
                    <a:gd name="T10" fmla="*/ 13 w 65"/>
                    <a:gd name="T11" fmla="*/ 30 h 64"/>
                    <a:gd name="T12" fmla="*/ 7 w 65"/>
                    <a:gd name="T13" fmla="*/ 21 h 64"/>
                    <a:gd name="T14" fmla="*/ 46 w 65"/>
                    <a:gd name="T15" fmla="*/ 21 h 64"/>
                    <a:gd name="T16" fmla="*/ 35 w 65"/>
                    <a:gd name="T17" fmla="*/ 30 h 64"/>
                    <a:gd name="T18" fmla="*/ 46 w 65"/>
                    <a:gd name="T19" fmla="*/ 21 h 64"/>
                    <a:gd name="T20" fmla="*/ 35 w 65"/>
                    <a:gd name="T21" fmla="*/ 4 h 64"/>
                    <a:gd name="T22" fmla="*/ 42 w 65"/>
                    <a:gd name="T23" fmla="*/ 11 h 64"/>
                    <a:gd name="T24" fmla="*/ 35 w 65"/>
                    <a:gd name="T25" fmla="*/ 17 h 64"/>
                    <a:gd name="T26" fmla="*/ 27 w 65"/>
                    <a:gd name="T27" fmla="*/ 6 h 64"/>
                    <a:gd name="T28" fmla="*/ 30 w 65"/>
                    <a:gd name="T29" fmla="*/ 17 h 64"/>
                    <a:gd name="T30" fmla="*/ 23 w 65"/>
                    <a:gd name="T31" fmla="*/ 11 h 64"/>
                    <a:gd name="T32" fmla="*/ 30 w 65"/>
                    <a:gd name="T33" fmla="*/ 30 h 64"/>
                    <a:gd name="T34" fmla="*/ 19 w 65"/>
                    <a:gd name="T35" fmla="*/ 21 h 64"/>
                    <a:gd name="T36" fmla="*/ 7 w 65"/>
                    <a:gd name="T37" fmla="*/ 42 h 64"/>
                    <a:gd name="T38" fmla="*/ 13 w 65"/>
                    <a:gd name="T39" fmla="*/ 34 h 64"/>
                    <a:gd name="T40" fmla="*/ 7 w 65"/>
                    <a:gd name="T41" fmla="*/ 42 h 64"/>
                    <a:gd name="T42" fmla="*/ 30 w 65"/>
                    <a:gd name="T43" fmla="*/ 34 h 64"/>
                    <a:gd name="T44" fmla="*/ 19 w 65"/>
                    <a:gd name="T45" fmla="*/ 42 h 64"/>
                    <a:gd name="T46" fmla="*/ 30 w 65"/>
                    <a:gd name="T47" fmla="*/ 47 h 64"/>
                    <a:gd name="T48" fmla="*/ 27 w 65"/>
                    <a:gd name="T49" fmla="*/ 58 h 64"/>
                    <a:gd name="T50" fmla="*/ 20 w 65"/>
                    <a:gd name="T51" fmla="*/ 47 h 64"/>
                    <a:gd name="T52" fmla="*/ 42 w 65"/>
                    <a:gd name="T53" fmla="*/ 52 h 64"/>
                    <a:gd name="T54" fmla="*/ 35 w 65"/>
                    <a:gd name="T55" fmla="*/ 59 h 64"/>
                    <a:gd name="T56" fmla="*/ 45 w 65"/>
                    <a:gd name="T57" fmla="*/ 47 h 64"/>
                    <a:gd name="T58" fmla="*/ 35 w 65"/>
                    <a:gd name="T59" fmla="*/ 42 h 64"/>
                    <a:gd name="T60" fmla="*/ 47 w 65"/>
                    <a:gd name="T61" fmla="*/ 34 h 64"/>
                    <a:gd name="T62" fmla="*/ 35 w 65"/>
                    <a:gd name="T63" fmla="*/ 42 h 64"/>
                    <a:gd name="T64" fmla="*/ 51 w 65"/>
                    <a:gd name="T65" fmla="*/ 21 h 64"/>
                    <a:gd name="T66" fmla="*/ 60 w 65"/>
                    <a:gd name="T67" fmla="*/ 30 h 64"/>
                    <a:gd name="T68" fmla="*/ 56 w 65"/>
                    <a:gd name="T69" fmla="*/ 17 h 64"/>
                    <a:gd name="T70" fmla="*/ 44 w 65"/>
                    <a:gd name="T71" fmla="*/ 7 h 64"/>
                    <a:gd name="T72" fmla="*/ 56 w 65"/>
                    <a:gd name="T73" fmla="*/ 17 h 64"/>
                    <a:gd name="T74" fmla="*/ 20 w 65"/>
                    <a:gd name="T75" fmla="*/ 7 h 64"/>
                    <a:gd name="T76" fmla="*/ 9 w 65"/>
                    <a:gd name="T77" fmla="*/ 17 h 64"/>
                    <a:gd name="T78" fmla="*/ 9 w 65"/>
                    <a:gd name="T79" fmla="*/ 47 h 64"/>
                    <a:gd name="T80" fmla="*/ 20 w 65"/>
                    <a:gd name="T81" fmla="*/ 57 h 64"/>
                    <a:gd name="T82" fmla="*/ 9 w 65"/>
                    <a:gd name="T83" fmla="*/ 47 h 64"/>
                    <a:gd name="T84" fmla="*/ 44 w 65"/>
                    <a:gd name="T85" fmla="*/ 57 h 64"/>
                    <a:gd name="T86" fmla="*/ 56 w 65"/>
                    <a:gd name="T87" fmla="*/ 47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65" h="64">
                      <a:moveTo>
                        <a:pt x="32" y="0"/>
                      </a:moveTo>
                      <a:cubicBezTo>
                        <a:pt x="15" y="0"/>
                        <a:pt x="0" y="14"/>
                        <a:pt x="0" y="32"/>
                      </a:cubicBezTo>
                      <a:cubicBezTo>
                        <a:pt x="0" y="49"/>
                        <a:pt x="15" y="64"/>
                        <a:pt x="32" y="64"/>
                      </a:cubicBezTo>
                      <a:cubicBezTo>
                        <a:pt x="50" y="64"/>
                        <a:pt x="65" y="49"/>
                        <a:pt x="65" y="32"/>
                      </a:cubicBezTo>
                      <a:cubicBezTo>
                        <a:pt x="65" y="14"/>
                        <a:pt x="50" y="0"/>
                        <a:pt x="32" y="0"/>
                      </a:cubicBezTo>
                      <a:close/>
                      <a:moveTo>
                        <a:pt x="51" y="42"/>
                      </a:moveTo>
                      <a:cubicBezTo>
                        <a:pt x="51" y="40"/>
                        <a:pt x="52" y="37"/>
                        <a:pt x="52" y="34"/>
                      </a:cubicBezTo>
                      <a:cubicBezTo>
                        <a:pt x="60" y="34"/>
                        <a:pt x="60" y="34"/>
                        <a:pt x="60" y="34"/>
                      </a:cubicBezTo>
                      <a:cubicBezTo>
                        <a:pt x="60" y="37"/>
                        <a:pt x="59" y="40"/>
                        <a:pt x="58" y="42"/>
                      </a:cubicBezTo>
                      <a:lnTo>
                        <a:pt x="51" y="42"/>
                      </a:lnTo>
                      <a:close/>
                      <a:moveTo>
                        <a:pt x="14" y="21"/>
                      </a:moveTo>
                      <a:cubicBezTo>
                        <a:pt x="14" y="24"/>
                        <a:pt x="13" y="27"/>
                        <a:pt x="13" y="30"/>
                      </a:cubicBezTo>
                      <a:cubicBezTo>
                        <a:pt x="5" y="30"/>
                        <a:pt x="5" y="30"/>
                        <a:pt x="5" y="30"/>
                      </a:cubicBezTo>
                      <a:cubicBezTo>
                        <a:pt x="5" y="27"/>
                        <a:pt x="6" y="24"/>
                        <a:pt x="7" y="21"/>
                      </a:cubicBezTo>
                      <a:lnTo>
                        <a:pt x="14" y="21"/>
                      </a:lnTo>
                      <a:close/>
                      <a:moveTo>
                        <a:pt x="46" y="21"/>
                      </a:moveTo>
                      <a:cubicBezTo>
                        <a:pt x="47" y="24"/>
                        <a:pt x="47" y="27"/>
                        <a:pt x="47" y="30"/>
                      </a:cubicBez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35" y="21"/>
                        <a:pt x="35" y="21"/>
                        <a:pt x="35" y="21"/>
                      </a:cubicBezTo>
                      <a:lnTo>
                        <a:pt x="46" y="21"/>
                      </a:lnTo>
                      <a:close/>
                      <a:moveTo>
                        <a:pt x="35" y="17"/>
                      </a:moveTo>
                      <a:cubicBezTo>
                        <a:pt x="35" y="4"/>
                        <a:pt x="35" y="4"/>
                        <a:pt x="35" y="4"/>
                      </a:cubicBezTo>
                      <a:cubicBezTo>
                        <a:pt x="36" y="5"/>
                        <a:pt x="37" y="5"/>
                        <a:pt x="38" y="6"/>
                      </a:cubicBezTo>
                      <a:cubicBezTo>
                        <a:pt x="39" y="7"/>
                        <a:pt x="41" y="9"/>
                        <a:pt x="42" y="11"/>
                      </a:cubicBezTo>
                      <a:cubicBezTo>
                        <a:pt x="43" y="13"/>
                        <a:pt x="44" y="15"/>
                        <a:pt x="45" y="17"/>
                      </a:cubicBezTo>
                      <a:cubicBezTo>
                        <a:pt x="35" y="17"/>
                        <a:pt x="35" y="17"/>
                        <a:pt x="35" y="17"/>
                      </a:cubicBezTo>
                      <a:close/>
                      <a:moveTo>
                        <a:pt x="23" y="11"/>
                      </a:moveTo>
                      <a:cubicBezTo>
                        <a:pt x="24" y="9"/>
                        <a:pt x="26" y="7"/>
                        <a:pt x="27" y="6"/>
                      </a:cubicBezTo>
                      <a:cubicBezTo>
                        <a:pt x="28" y="5"/>
                        <a:pt x="29" y="5"/>
                        <a:pt x="30" y="4"/>
                      </a:cubicBezTo>
                      <a:cubicBezTo>
                        <a:pt x="30" y="17"/>
                        <a:pt x="30" y="17"/>
                        <a:pt x="30" y="17"/>
                      </a:cubicBezTo>
                      <a:cubicBezTo>
                        <a:pt x="20" y="17"/>
                        <a:pt x="20" y="17"/>
                        <a:pt x="20" y="17"/>
                      </a:cubicBezTo>
                      <a:cubicBezTo>
                        <a:pt x="21" y="15"/>
                        <a:pt x="22" y="13"/>
                        <a:pt x="23" y="11"/>
                      </a:cubicBezTo>
                      <a:close/>
                      <a:moveTo>
                        <a:pt x="30" y="21"/>
                      </a:moveTo>
                      <a:cubicBezTo>
                        <a:pt x="30" y="30"/>
                        <a:pt x="30" y="30"/>
                        <a:pt x="30" y="30"/>
                      </a:cubicBezTo>
                      <a:cubicBezTo>
                        <a:pt x="18" y="30"/>
                        <a:pt x="18" y="30"/>
                        <a:pt x="18" y="30"/>
                      </a:cubicBezTo>
                      <a:cubicBezTo>
                        <a:pt x="18" y="27"/>
                        <a:pt x="18" y="24"/>
                        <a:pt x="19" y="21"/>
                      </a:cubicBezTo>
                      <a:lnTo>
                        <a:pt x="30" y="21"/>
                      </a:lnTo>
                      <a:close/>
                      <a:moveTo>
                        <a:pt x="7" y="42"/>
                      </a:moveTo>
                      <a:cubicBezTo>
                        <a:pt x="6" y="40"/>
                        <a:pt x="5" y="37"/>
                        <a:pt x="5" y="34"/>
                      </a:cubicBezTo>
                      <a:cubicBezTo>
                        <a:pt x="13" y="34"/>
                        <a:pt x="13" y="34"/>
                        <a:pt x="13" y="34"/>
                      </a:cubicBezTo>
                      <a:cubicBezTo>
                        <a:pt x="13" y="37"/>
                        <a:pt x="14" y="40"/>
                        <a:pt x="14" y="42"/>
                      </a:cubicBezTo>
                      <a:lnTo>
                        <a:pt x="7" y="42"/>
                      </a:lnTo>
                      <a:close/>
                      <a:moveTo>
                        <a:pt x="18" y="34"/>
                      </a:moveTo>
                      <a:cubicBezTo>
                        <a:pt x="30" y="34"/>
                        <a:pt x="30" y="34"/>
                        <a:pt x="30" y="34"/>
                      </a:cubicBezTo>
                      <a:cubicBezTo>
                        <a:pt x="30" y="42"/>
                        <a:pt x="30" y="42"/>
                        <a:pt x="30" y="42"/>
                      </a:cubicBezTo>
                      <a:cubicBezTo>
                        <a:pt x="19" y="42"/>
                        <a:pt x="19" y="42"/>
                        <a:pt x="19" y="42"/>
                      </a:cubicBezTo>
                      <a:cubicBezTo>
                        <a:pt x="18" y="40"/>
                        <a:pt x="18" y="37"/>
                        <a:pt x="18" y="34"/>
                      </a:cubicBezTo>
                      <a:close/>
                      <a:moveTo>
                        <a:pt x="30" y="47"/>
                      </a:moveTo>
                      <a:cubicBezTo>
                        <a:pt x="30" y="59"/>
                        <a:pt x="30" y="59"/>
                        <a:pt x="30" y="59"/>
                      </a:cubicBezTo>
                      <a:cubicBezTo>
                        <a:pt x="29" y="59"/>
                        <a:pt x="28" y="58"/>
                        <a:pt x="27" y="58"/>
                      </a:cubicBezTo>
                      <a:cubicBezTo>
                        <a:pt x="26" y="57"/>
                        <a:pt x="24" y="55"/>
                        <a:pt x="23" y="52"/>
                      </a:cubicBezTo>
                      <a:cubicBezTo>
                        <a:pt x="22" y="51"/>
                        <a:pt x="21" y="49"/>
                        <a:pt x="20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lose/>
                      <a:moveTo>
                        <a:pt x="42" y="52"/>
                      </a:moveTo>
                      <a:cubicBezTo>
                        <a:pt x="41" y="55"/>
                        <a:pt x="39" y="57"/>
                        <a:pt x="38" y="58"/>
                      </a:cubicBezTo>
                      <a:cubicBezTo>
                        <a:pt x="37" y="58"/>
                        <a:pt x="36" y="59"/>
                        <a:pt x="35" y="59"/>
                      </a:cubicBezTo>
                      <a:cubicBezTo>
                        <a:pt x="35" y="47"/>
                        <a:pt x="35" y="47"/>
                        <a:pt x="35" y="47"/>
                      </a:cubicBezTo>
                      <a:cubicBezTo>
                        <a:pt x="45" y="47"/>
                        <a:pt x="45" y="47"/>
                        <a:pt x="45" y="47"/>
                      </a:cubicBezTo>
                      <a:cubicBezTo>
                        <a:pt x="44" y="49"/>
                        <a:pt x="43" y="51"/>
                        <a:pt x="42" y="52"/>
                      </a:cubicBezTo>
                      <a:close/>
                      <a:moveTo>
                        <a:pt x="35" y="42"/>
                      </a:move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47" y="34"/>
                        <a:pt x="47" y="34"/>
                        <a:pt x="47" y="34"/>
                      </a:cubicBezTo>
                      <a:cubicBezTo>
                        <a:pt x="47" y="37"/>
                        <a:pt x="47" y="40"/>
                        <a:pt x="46" y="42"/>
                      </a:cubicBezTo>
                      <a:lnTo>
                        <a:pt x="35" y="42"/>
                      </a:lnTo>
                      <a:close/>
                      <a:moveTo>
                        <a:pt x="52" y="30"/>
                      </a:moveTo>
                      <a:cubicBezTo>
                        <a:pt x="52" y="27"/>
                        <a:pt x="51" y="24"/>
                        <a:pt x="51" y="21"/>
                      </a:cubicBezTo>
                      <a:cubicBezTo>
                        <a:pt x="58" y="21"/>
                        <a:pt x="58" y="21"/>
                        <a:pt x="58" y="21"/>
                      </a:cubicBezTo>
                      <a:cubicBezTo>
                        <a:pt x="59" y="24"/>
                        <a:pt x="60" y="27"/>
                        <a:pt x="60" y="30"/>
                      </a:cubicBezTo>
                      <a:lnTo>
                        <a:pt x="52" y="30"/>
                      </a:lnTo>
                      <a:close/>
                      <a:moveTo>
                        <a:pt x="56" y="17"/>
                      </a:move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8" y="13"/>
                        <a:pt x="47" y="9"/>
                        <a:pt x="44" y="7"/>
                      </a:cubicBezTo>
                      <a:cubicBezTo>
                        <a:pt x="47" y="8"/>
                        <a:pt x="50" y="10"/>
                        <a:pt x="52" y="12"/>
                      </a:cubicBezTo>
                      <a:cubicBezTo>
                        <a:pt x="54" y="14"/>
                        <a:pt x="55" y="15"/>
                        <a:pt x="56" y="17"/>
                      </a:cubicBezTo>
                      <a:close/>
                      <a:moveTo>
                        <a:pt x="13" y="12"/>
                      </a:moveTo>
                      <a:cubicBezTo>
                        <a:pt x="15" y="10"/>
                        <a:pt x="18" y="8"/>
                        <a:pt x="20" y="7"/>
                      </a:cubicBezTo>
                      <a:cubicBezTo>
                        <a:pt x="18" y="9"/>
                        <a:pt x="17" y="13"/>
                        <a:pt x="15" y="17"/>
                      </a:cubicBezTo>
                      <a:cubicBezTo>
                        <a:pt x="9" y="17"/>
                        <a:pt x="9" y="17"/>
                        <a:pt x="9" y="17"/>
                      </a:cubicBezTo>
                      <a:cubicBezTo>
                        <a:pt x="10" y="15"/>
                        <a:pt x="11" y="14"/>
                        <a:pt x="13" y="12"/>
                      </a:cubicBezTo>
                      <a:close/>
                      <a:moveTo>
                        <a:pt x="9" y="47"/>
                      </a:moveTo>
                      <a:cubicBezTo>
                        <a:pt x="15" y="47"/>
                        <a:pt x="15" y="47"/>
                        <a:pt x="15" y="47"/>
                      </a:cubicBezTo>
                      <a:cubicBezTo>
                        <a:pt x="17" y="51"/>
                        <a:pt x="18" y="54"/>
                        <a:pt x="20" y="57"/>
                      </a:cubicBezTo>
                      <a:cubicBezTo>
                        <a:pt x="18" y="55"/>
                        <a:pt x="15" y="54"/>
                        <a:pt x="13" y="51"/>
                      </a:cubicBezTo>
                      <a:cubicBezTo>
                        <a:pt x="11" y="50"/>
                        <a:pt x="10" y="48"/>
                        <a:pt x="9" y="47"/>
                      </a:cubicBezTo>
                      <a:close/>
                      <a:moveTo>
                        <a:pt x="52" y="51"/>
                      </a:moveTo>
                      <a:cubicBezTo>
                        <a:pt x="50" y="54"/>
                        <a:pt x="47" y="55"/>
                        <a:pt x="44" y="57"/>
                      </a:cubicBezTo>
                      <a:cubicBezTo>
                        <a:pt x="47" y="54"/>
                        <a:pt x="48" y="51"/>
                        <a:pt x="50" y="47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5" y="48"/>
                        <a:pt x="54" y="50"/>
                        <a:pt x="52" y="5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37" name="îŝḻïďé">
                  <a:extLst>
                    <a:ext uri="{FF2B5EF4-FFF2-40B4-BE49-F238E27FC236}">
                      <a16:creationId xmlns:a16="http://schemas.microsoft.com/office/drawing/2014/main" id="{8CC75034-D9EF-493E-8F40-DC018C0AC29F}"/>
                    </a:ext>
                  </a:extLst>
                </p:cNvPr>
                <p:cNvSpPr/>
                <p:nvPr/>
              </p:nvSpPr>
              <p:spPr bwMode="auto">
                <a:xfrm>
                  <a:off x="8217214" y="5047577"/>
                  <a:ext cx="191818" cy="195733"/>
                </a:xfrm>
                <a:custGeom>
                  <a:avLst/>
                  <a:gdLst>
                    <a:gd name="T0" fmla="*/ 30 w 60"/>
                    <a:gd name="T1" fmla="*/ 0 h 61"/>
                    <a:gd name="T2" fmla="*/ 0 w 60"/>
                    <a:gd name="T3" fmla="*/ 31 h 61"/>
                    <a:gd name="T4" fmla="*/ 30 w 60"/>
                    <a:gd name="T5" fmla="*/ 61 h 61"/>
                    <a:gd name="T6" fmla="*/ 60 w 60"/>
                    <a:gd name="T7" fmla="*/ 31 h 61"/>
                    <a:gd name="T8" fmla="*/ 30 w 60"/>
                    <a:gd name="T9" fmla="*/ 0 h 61"/>
                    <a:gd name="T10" fmla="*/ 30 w 60"/>
                    <a:gd name="T11" fmla="*/ 55 h 61"/>
                    <a:gd name="T12" fmla="*/ 5 w 60"/>
                    <a:gd name="T13" fmla="*/ 31 h 61"/>
                    <a:gd name="T14" fmla="*/ 30 w 60"/>
                    <a:gd name="T15" fmla="*/ 6 h 61"/>
                    <a:gd name="T16" fmla="*/ 55 w 60"/>
                    <a:gd name="T17" fmla="*/ 31 h 61"/>
                    <a:gd name="T18" fmla="*/ 30 w 60"/>
                    <a:gd name="T19" fmla="*/ 55 h 61"/>
                    <a:gd name="T20" fmla="*/ 26 w 60"/>
                    <a:gd name="T21" fmla="*/ 15 h 61"/>
                    <a:gd name="T22" fmla="*/ 34 w 60"/>
                    <a:gd name="T23" fmla="*/ 15 h 61"/>
                    <a:gd name="T24" fmla="*/ 34 w 60"/>
                    <a:gd name="T25" fmla="*/ 23 h 61"/>
                    <a:gd name="T26" fmla="*/ 26 w 60"/>
                    <a:gd name="T27" fmla="*/ 23 h 61"/>
                    <a:gd name="T28" fmla="*/ 26 w 60"/>
                    <a:gd name="T29" fmla="*/ 15 h 61"/>
                    <a:gd name="T30" fmla="*/ 38 w 60"/>
                    <a:gd name="T31" fmla="*/ 46 h 61"/>
                    <a:gd name="T32" fmla="*/ 22 w 60"/>
                    <a:gd name="T33" fmla="*/ 46 h 61"/>
                    <a:gd name="T34" fmla="*/ 22 w 60"/>
                    <a:gd name="T35" fmla="*/ 42 h 61"/>
                    <a:gd name="T36" fmla="*/ 26 w 60"/>
                    <a:gd name="T37" fmla="*/ 42 h 61"/>
                    <a:gd name="T38" fmla="*/ 26 w 60"/>
                    <a:gd name="T39" fmla="*/ 31 h 61"/>
                    <a:gd name="T40" fmla="*/ 22 w 60"/>
                    <a:gd name="T41" fmla="*/ 31 h 61"/>
                    <a:gd name="T42" fmla="*/ 22 w 60"/>
                    <a:gd name="T43" fmla="*/ 27 h 61"/>
                    <a:gd name="T44" fmla="*/ 34 w 60"/>
                    <a:gd name="T45" fmla="*/ 27 h 61"/>
                    <a:gd name="T46" fmla="*/ 34 w 60"/>
                    <a:gd name="T47" fmla="*/ 42 h 61"/>
                    <a:gd name="T48" fmla="*/ 38 w 60"/>
                    <a:gd name="T49" fmla="*/ 42 h 61"/>
                    <a:gd name="T50" fmla="*/ 38 w 60"/>
                    <a:gd name="T51" fmla="*/ 4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60" h="61">
                      <a:moveTo>
                        <a:pt x="30" y="0"/>
                      </a:moveTo>
                      <a:cubicBezTo>
                        <a:pt x="13" y="0"/>
                        <a:pt x="0" y="14"/>
                        <a:pt x="0" y="31"/>
                      </a:cubicBezTo>
                      <a:cubicBezTo>
                        <a:pt x="0" y="47"/>
                        <a:pt x="13" y="61"/>
                        <a:pt x="30" y="61"/>
                      </a:cubicBezTo>
                      <a:cubicBezTo>
                        <a:pt x="47" y="61"/>
                        <a:pt x="60" y="47"/>
                        <a:pt x="60" y="31"/>
                      </a:cubicBezTo>
                      <a:cubicBezTo>
                        <a:pt x="60" y="14"/>
                        <a:pt x="47" y="0"/>
                        <a:pt x="30" y="0"/>
                      </a:cubicBezTo>
                      <a:close/>
                      <a:moveTo>
                        <a:pt x="30" y="55"/>
                      </a:moveTo>
                      <a:cubicBezTo>
                        <a:pt x="16" y="55"/>
                        <a:pt x="5" y="44"/>
                        <a:pt x="5" y="31"/>
                      </a:cubicBezTo>
                      <a:cubicBezTo>
                        <a:pt x="5" y="17"/>
                        <a:pt x="16" y="6"/>
                        <a:pt x="30" y="6"/>
                      </a:cubicBezTo>
                      <a:cubicBezTo>
                        <a:pt x="44" y="6"/>
                        <a:pt x="55" y="17"/>
                        <a:pt x="55" y="31"/>
                      </a:cubicBezTo>
                      <a:cubicBezTo>
                        <a:pt x="55" y="44"/>
                        <a:pt x="44" y="55"/>
                        <a:pt x="30" y="55"/>
                      </a:cubicBezTo>
                      <a:close/>
                      <a:moveTo>
                        <a:pt x="26" y="15"/>
                      </a:moveTo>
                      <a:cubicBezTo>
                        <a:pt x="34" y="15"/>
                        <a:pt x="34" y="15"/>
                        <a:pt x="34" y="15"/>
                      </a:cubicBezTo>
                      <a:cubicBezTo>
                        <a:pt x="34" y="23"/>
                        <a:pt x="34" y="23"/>
                        <a:pt x="34" y="23"/>
                      </a:cubicBezTo>
                      <a:cubicBezTo>
                        <a:pt x="26" y="23"/>
                        <a:pt x="26" y="23"/>
                        <a:pt x="26" y="23"/>
                      </a:cubicBezTo>
                      <a:lnTo>
                        <a:pt x="26" y="15"/>
                      </a:lnTo>
                      <a:close/>
                      <a:moveTo>
                        <a:pt x="38" y="46"/>
                      </a:moveTo>
                      <a:cubicBezTo>
                        <a:pt x="22" y="46"/>
                        <a:pt x="22" y="46"/>
                        <a:pt x="22" y="46"/>
                      </a:cubicBezTo>
                      <a:cubicBezTo>
                        <a:pt x="22" y="42"/>
                        <a:pt x="22" y="42"/>
                        <a:pt x="22" y="42"/>
                      </a:cubicBezTo>
                      <a:cubicBezTo>
                        <a:pt x="26" y="42"/>
                        <a:pt x="26" y="42"/>
                        <a:pt x="26" y="42"/>
                      </a:cubicBezTo>
                      <a:cubicBezTo>
                        <a:pt x="26" y="31"/>
                        <a:pt x="26" y="31"/>
                        <a:pt x="26" y="31"/>
                      </a:cubicBezTo>
                      <a:cubicBezTo>
                        <a:pt x="22" y="31"/>
                        <a:pt x="22" y="31"/>
                        <a:pt x="22" y="31"/>
                      </a:cubicBezTo>
                      <a:cubicBezTo>
                        <a:pt x="22" y="27"/>
                        <a:pt x="22" y="27"/>
                        <a:pt x="22" y="27"/>
                      </a:cubicBezTo>
                      <a:cubicBezTo>
                        <a:pt x="34" y="27"/>
                        <a:pt x="34" y="27"/>
                        <a:pt x="34" y="27"/>
                      </a:cubicBezTo>
                      <a:cubicBezTo>
                        <a:pt x="34" y="42"/>
                        <a:pt x="34" y="42"/>
                        <a:pt x="34" y="42"/>
                      </a:cubicBezTo>
                      <a:cubicBezTo>
                        <a:pt x="38" y="42"/>
                        <a:pt x="38" y="42"/>
                        <a:pt x="38" y="42"/>
                      </a:cubicBezTo>
                      <a:lnTo>
                        <a:pt x="38" y="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38" name="iṧ1íďe">
                  <a:extLst>
                    <a:ext uri="{FF2B5EF4-FFF2-40B4-BE49-F238E27FC236}">
                      <a16:creationId xmlns:a16="http://schemas.microsoft.com/office/drawing/2014/main" id="{98F450CC-C52C-4295-A5EE-CDE41D1D57C7}"/>
                    </a:ext>
                  </a:extLst>
                </p:cNvPr>
                <p:cNvSpPr/>
                <p:nvPr/>
              </p:nvSpPr>
              <p:spPr bwMode="auto">
                <a:xfrm>
                  <a:off x="7085879" y="5474274"/>
                  <a:ext cx="221179" cy="219221"/>
                </a:xfrm>
                <a:custGeom>
                  <a:avLst/>
                  <a:gdLst>
                    <a:gd name="T0" fmla="*/ 35 w 69"/>
                    <a:gd name="T1" fmla="*/ 0 h 69"/>
                    <a:gd name="T2" fmla="*/ 0 w 69"/>
                    <a:gd name="T3" fmla="*/ 35 h 69"/>
                    <a:gd name="T4" fmla="*/ 35 w 69"/>
                    <a:gd name="T5" fmla="*/ 69 h 69"/>
                    <a:gd name="T6" fmla="*/ 69 w 69"/>
                    <a:gd name="T7" fmla="*/ 35 h 69"/>
                    <a:gd name="T8" fmla="*/ 35 w 69"/>
                    <a:gd name="T9" fmla="*/ 0 h 69"/>
                    <a:gd name="T10" fmla="*/ 55 w 69"/>
                    <a:gd name="T11" fmla="*/ 30 h 69"/>
                    <a:gd name="T12" fmla="*/ 36 w 69"/>
                    <a:gd name="T13" fmla="*/ 56 h 69"/>
                    <a:gd name="T14" fmla="*/ 28 w 69"/>
                    <a:gd name="T15" fmla="*/ 52 h 69"/>
                    <a:gd name="T16" fmla="*/ 21 w 69"/>
                    <a:gd name="T17" fmla="*/ 32 h 69"/>
                    <a:gd name="T18" fmla="*/ 16 w 69"/>
                    <a:gd name="T19" fmla="*/ 33 h 69"/>
                    <a:gd name="T20" fmla="*/ 14 w 69"/>
                    <a:gd name="T21" fmla="*/ 31 h 69"/>
                    <a:gd name="T22" fmla="*/ 27 w 69"/>
                    <a:gd name="T23" fmla="*/ 22 h 69"/>
                    <a:gd name="T24" fmla="*/ 34 w 69"/>
                    <a:gd name="T25" fmla="*/ 36 h 69"/>
                    <a:gd name="T26" fmla="*/ 37 w 69"/>
                    <a:gd name="T27" fmla="*/ 44 h 69"/>
                    <a:gd name="T28" fmla="*/ 43 w 69"/>
                    <a:gd name="T29" fmla="*/ 36 h 69"/>
                    <a:gd name="T30" fmla="*/ 38 w 69"/>
                    <a:gd name="T31" fmla="*/ 31 h 69"/>
                    <a:gd name="T32" fmla="*/ 55 w 69"/>
                    <a:gd name="T33" fmla="*/ 3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9" h="69">
                      <a:moveTo>
                        <a:pt x="35" y="0"/>
                      </a:moveTo>
                      <a:cubicBezTo>
                        <a:pt x="16" y="0"/>
                        <a:pt x="0" y="16"/>
                        <a:pt x="0" y="35"/>
                      </a:cubicBezTo>
                      <a:cubicBezTo>
                        <a:pt x="0" y="54"/>
                        <a:pt x="16" y="69"/>
                        <a:pt x="35" y="69"/>
                      </a:cubicBezTo>
                      <a:cubicBezTo>
                        <a:pt x="54" y="69"/>
                        <a:pt x="69" y="54"/>
                        <a:pt x="69" y="35"/>
                      </a:cubicBezTo>
                      <a:cubicBezTo>
                        <a:pt x="69" y="16"/>
                        <a:pt x="54" y="0"/>
                        <a:pt x="35" y="0"/>
                      </a:cubicBezTo>
                      <a:close/>
                      <a:moveTo>
                        <a:pt x="55" y="30"/>
                      </a:moveTo>
                      <a:cubicBezTo>
                        <a:pt x="53" y="43"/>
                        <a:pt x="40" y="54"/>
                        <a:pt x="36" y="56"/>
                      </a:cubicBezTo>
                      <a:cubicBezTo>
                        <a:pt x="32" y="58"/>
                        <a:pt x="29" y="55"/>
                        <a:pt x="28" y="52"/>
                      </a:cubicBezTo>
                      <a:cubicBezTo>
                        <a:pt x="26" y="49"/>
                        <a:pt x="22" y="33"/>
                        <a:pt x="21" y="32"/>
                      </a:cubicBezTo>
                      <a:cubicBezTo>
                        <a:pt x="19" y="30"/>
                        <a:pt x="16" y="33"/>
                        <a:pt x="16" y="33"/>
                      </a:cubicBezTo>
                      <a:cubicBezTo>
                        <a:pt x="14" y="31"/>
                        <a:pt x="14" y="31"/>
                        <a:pt x="14" y="31"/>
                      </a:cubicBezTo>
                      <a:cubicBezTo>
                        <a:pt x="14" y="31"/>
                        <a:pt x="21" y="23"/>
                        <a:pt x="27" y="22"/>
                      </a:cubicBezTo>
                      <a:cubicBezTo>
                        <a:pt x="32" y="21"/>
                        <a:pt x="32" y="30"/>
                        <a:pt x="34" y="36"/>
                      </a:cubicBezTo>
                      <a:cubicBezTo>
                        <a:pt x="35" y="41"/>
                        <a:pt x="36" y="44"/>
                        <a:pt x="37" y="44"/>
                      </a:cubicBezTo>
                      <a:cubicBezTo>
                        <a:pt x="38" y="44"/>
                        <a:pt x="40" y="41"/>
                        <a:pt x="43" y="36"/>
                      </a:cubicBezTo>
                      <a:cubicBezTo>
                        <a:pt x="45" y="32"/>
                        <a:pt x="42" y="28"/>
                        <a:pt x="38" y="31"/>
                      </a:cubicBezTo>
                      <a:cubicBezTo>
                        <a:pt x="40" y="20"/>
                        <a:pt x="57" y="17"/>
                        <a:pt x="55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39" name="ïS1íḓé">
                  <a:extLst>
                    <a:ext uri="{FF2B5EF4-FFF2-40B4-BE49-F238E27FC236}">
                      <a16:creationId xmlns:a16="http://schemas.microsoft.com/office/drawing/2014/main" id="{41A07833-5BA3-4570-925E-DE8D1EA8B5B2}"/>
                    </a:ext>
                  </a:extLst>
                </p:cNvPr>
                <p:cNvSpPr/>
                <p:nvPr/>
              </p:nvSpPr>
              <p:spPr bwMode="auto">
                <a:xfrm>
                  <a:off x="10199988" y="5985138"/>
                  <a:ext cx="381680" cy="338617"/>
                </a:xfrm>
                <a:custGeom>
                  <a:avLst/>
                  <a:gdLst>
                    <a:gd name="T0" fmla="*/ 50 w 119"/>
                    <a:gd name="T1" fmla="*/ 0 h 106"/>
                    <a:gd name="T2" fmla="*/ 50 w 119"/>
                    <a:gd name="T3" fmla="*/ 0 h 106"/>
                    <a:gd name="T4" fmla="*/ 99 w 119"/>
                    <a:gd name="T5" fmla="*/ 40 h 106"/>
                    <a:gd name="T6" fmla="*/ 50 w 119"/>
                    <a:gd name="T7" fmla="*/ 81 h 106"/>
                    <a:gd name="T8" fmla="*/ 42 w 119"/>
                    <a:gd name="T9" fmla="*/ 80 h 106"/>
                    <a:gd name="T10" fmla="*/ 7 w 119"/>
                    <a:gd name="T11" fmla="*/ 93 h 106"/>
                    <a:gd name="T12" fmla="*/ 7 w 119"/>
                    <a:gd name="T13" fmla="*/ 90 h 106"/>
                    <a:gd name="T14" fmla="*/ 19 w 119"/>
                    <a:gd name="T15" fmla="*/ 74 h 106"/>
                    <a:gd name="T16" fmla="*/ 18 w 119"/>
                    <a:gd name="T17" fmla="*/ 72 h 106"/>
                    <a:gd name="T18" fmla="*/ 0 w 119"/>
                    <a:gd name="T19" fmla="*/ 40 h 106"/>
                    <a:gd name="T20" fmla="*/ 50 w 119"/>
                    <a:gd name="T21" fmla="*/ 0 h 106"/>
                    <a:gd name="T22" fmla="*/ 103 w 119"/>
                    <a:gd name="T23" fmla="*/ 90 h 106"/>
                    <a:gd name="T24" fmla="*/ 113 w 119"/>
                    <a:gd name="T25" fmla="*/ 104 h 106"/>
                    <a:gd name="T26" fmla="*/ 113 w 119"/>
                    <a:gd name="T27" fmla="*/ 106 h 106"/>
                    <a:gd name="T28" fmla="*/ 83 w 119"/>
                    <a:gd name="T29" fmla="*/ 95 h 106"/>
                    <a:gd name="T30" fmla="*/ 76 w 119"/>
                    <a:gd name="T31" fmla="*/ 96 h 106"/>
                    <a:gd name="T32" fmla="*/ 50 w 119"/>
                    <a:gd name="T33" fmla="*/ 88 h 106"/>
                    <a:gd name="T34" fmla="*/ 90 w 119"/>
                    <a:gd name="T35" fmla="*/ 75 h 106"/>
                    <a:gd name="T36" fmla="*/ 103 w 119"/>
                    <a:gd name="T37" fmla="*/ 60 h 106"/>
                    <a:gd name="T38" fmla="*/ 107 w 119"/>
                    <a:gd name="T39" fmla="*/ 40 h 106"/>
                    <a:gd name="T40" fmla="*/ 107 w 119"/>
                    <a:gd name="T41" fmla="*/ 37 h 106"/>
                    <a:gd name="T42" fmla="*/ 119 w 119"/>
                    <a:gd name="T43" fmla="*/ 61 h 106"/>
                    <a:gd name="T44" fmla="*/ 103 w 119"/>
                    <a:gd name="T45" fmla="*/ 88 h 106"/>
                    <a:gd name="T46" fmla="*/ 103 w 119"/>
                    <a:gd name="T47" fmla="*/ 90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19" h="106">
                      <a:moveTo>
                        <a:pt x="50" y="0"/>
                      </a:move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7" y="0"/>
                        <a:pt x="99" y="18"/>
                        <a:pt x="99" y="40"/>
                      </a:cubicBezTo>
                      <a:cubicBezTo>
                        <a:pt x="99" y="63"/>
                        <a:pt x="77" y="81"/>
                        <a:pt x="50" y="81"/>
                      </a:cubicBezTo>
                      <a:cubicBezTo>
                        <a:pt x="47" y="81"/>
                        <a:pt x="44" y="80"/>
                        <a:pt x="42" y="80"/>
                      </a:cubicBezTo>
                      <a:cubicBezTo>
                        <a:pt x="31" y="91"/>
                        <a:pt x="19" y="93"/>
                        <a:pt x="7" y="93"/>
                      </a:cubicBezTo>
                      <a:cubicBezTo>
                        <a:pt x="7" y="90"/>
                        <a:pt x="7" y="90"/>
                        <a:pt x="7" y="90"/>
                      </a:cubicBezTo>
                      <a:cubicBezTo>
                        <a:pt x="13" y="87"/>
                        <a:pt x="19" y="81"/>
                        <a:pt x="19" y="74"/>
                      </a:cubicBezTo>
                      <a:cubicBezTo>
                        <a:pt x="19" y="73"/>
                        <a:pt x="19" y="72"/>
                        <a:pt x="18" y="72"/>
                      </a:cubicBezTo>
                      <a:cubicBezTo>
                        <a:pt x="7" y="64"/>
                        <a:pt x="0" y="53"/>
                        <a:pt x="0" y="40"/>
                      </a:cubicBezTo>
                      <a:cubicBezTo>
                        <a:pt x="0" y="18"/>
                        <a:pt x="22" y="0"/>
                        <a:pt x="50" y="0"/>
                      </a:cubicBezTo>
                      <a:close/>
                      <a:moveTo>
                        <a:pt x="103" y="90"/>
                      </a:moveTo>
                      <a:cubicBezTo>
                        <a:pt x="103" y="96"/>
                        <a:pt x="107" y="101"/>
                        <a:pt x="113" y="104"/>
                      </a:cubicBezTo>
                      <a:cubicBezTo>
                        <a:pt x="113" y="106"/>
                        <a:pt x="113" y="106"/>
                        <a:pt x="113" y="106"/>
                      </a:cubicBezTo>
                      <a:cubicBezTo>
                        <a:pt x="102" y="106"/>
                        <a:pt x="92" y="104"/>
                        <a:pt x="83" y="95"/>
                      </a:cubicBezTo>
                      <a:cubicBezTo>
                        <a:pt x="81" y="95"/>
                        <a:pt x="79" y="96"/>
                        <a:pt x="76" y="96"/>
                      </a:cubicBezTo>
                      <a:cubicBezTo>
                        <a:pt x="66" y="96"/>
                        <a:pt x="57" y="93"/>
                        <a:pt x="50" y="88"/>
                      </a:cubicBezTo>
                      <a:cubicBezTo>
                        <a:pt x="65" y="88"/>
                        <a:pt x="79" y="84"/>
                        <a:pt x="90" y="75"/>
                      </a:cubicBezTo>
                      <a:cubicBezTo>
                        <a:pt x="95" y="71"/>
                        <a:pt x="100" y="65"/>
                        <a:pt x="103" y="60"/>
                      </a:cubicBezTo>
                      <a:cubicBezTo>
                        <a:pt x="106" y="54"/>
                        <a:pt x="107" y="47"/>
                        <a:pt x="107" y="40"/>
                      </a:cubicBezTo>
                      <a:cubicBezTo>
                        <a:pt x="107" y="39"/>
                        <a:pt x="107" y="38"/>
                        <a:pt x="107" y="37"/>
                      </a:cubicBezTo>
                      <a:cubicBezTo>
                        <a:pt x="115" y="43"/>
                        <a:pt x="119" y="52"/>
                        <a:pt x="119" y="61"/>
                      </a:cubicBezTo>
                      <a:cubicBezTo>
                        <a:pt x="119" y="72"/>
                        <a:pt x="113" y="82"/>
                        <a:pt x="103" y="88"/>
                      </a:cubicBezTo>
                      <a:cubicBezTo>
                        <a:pt x="103" y="89"/>
                        <a:pt x="103" y="89"/>
                        <a:pt x="103" y="9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40" name="íṥļîḍé">
                  <a:extLst>
                    <a:ext uri="{FF2B5EF4-FFF2-40B4-BE49-F238E27FC236}">
                      <a16:creationId xmlns:a16="http://schemas.microsoft.com/office/drawing/2014/main" id="{0EE18373-4DAD-47B9-B10F-5A580239A4AD}"/>
                    </a:ext>
                  </a:extLst>
                </p:cNvPr>
                <p:cNvSpPr/>
                <p:nvPr/>
              </p:nvSpPr>
              <p:spPr bwMode="auto">
                <a:xfrm>
                  <a:off x="9976852" y="5491891"/>
                  <a:ext cx="223135" cy="225092"/>
                </a:xfrm>
                <a:custGeom>
                  <a:avLst/>
                  <a:gdLst>
                    <a:gd name="T0" fmla="*/ 35 w 70"/>
                    <a:gd name="T1" fmla="*/ 0 h 70"/>
                    <a:gd name="T2" fmla="*/ 0 w 70"/>
                    <a:gd name="T3" fmla="*/ 35 h 70"/>
                    <a:gd name="T4" fmla="*/ 35 w 70"/>
                    <a:gd name="T5" fmla="*/ 70 h 70"/>
                    <a:gd name="T6" fmla="*/ 70 w 70"/>
                    <a:gd name="T7" fmla="*/ 35 h 70"/>
                    <a:gd name="T8" fmla="*/ 35 w 70"/>
                    <a:gd name="T9" fmla="*/ 0 h 70"/>
                    <a:gd name="T10" fmla="*/ 29 w 70"/>
                    <a:gd name="T11" fmla="*/ 57 h 70"/>
                    <a:gd name="T12" fmla="*/ 14 w 70"/>
                    <a:gd name="T13" fmla="*/ 38 h 70"/>
                    <a:gd name="T14" fmla="*/ 21 w 70"/>
                    <a:gd name="T15" fmla="*/ 31 h 70"/>
                    <a:gd name="T16" fmla="*/ 29 w 70"/>
                    <a:gd name="T17" fmla="*/ 41 h 70"/>
                    <a:gd name="T18" fmla="*/ 54 w 70"/>
                    <a:gd name="T19" fmla="*/ 21 h 70"/>
                    <a:gd name="T20" fmla="*/ 57 w 70"/>
                    <a:gd name="T21" fmla="*/ 24 h 70"/>
                    <a:gd name="T22" fmla="*/ 29 w 70"/>
                    <a:gd name="T23" fmla="*/ 57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0" h="70">
                      <a:moveTo>
                        <a:pt x="35" y="0"/>
                      </a:moveTo>
                      <a:cubicBezTo>
                        <a:pt x="16" y="0"/>
                        <a:pt x="0" y="16"/>
                        <a:pt x="0" y="35"/>
                      </a:cubicBezTo>
                      <a:cubicBezTo>
                        <a:pt x="0" y="54"/>
                        <a:pt x="16" y="70"/>
                        <a:pt x="35" y="70"/>
                      </a:cubicBezTo>
                      <a:cubicBezTo>
                        <a:pt x="54" y="70"/>
                        <a:pt x="70" y="54"/>
                        <a:pt x="70" y="35"/>
                      </a:cubicBezTo>
                      <a:cubicBezTo>
                        <a:pt x="70" y="16"/>
                        <a:pt x="54" y="0"/>
                        <a:pt x="35" y="0"/>
                      </a:cubicBezTo>
                      <a:close/>
                      <a:moveTo>
                        <a:pt x="29" y="57"/>
                      </a:moveTo>
                      <a:cubicBezTo>
                        <a:pt x="14" y="38"/>
                        <a:pt x="14" y="38"/>
                        <a:pt x="14" y="38"/>
                      </a:cubicBezTo>
                      <a:cubicBezTo>
                        <a:pt x="21" y="31"/>
                        <a:pt x="21" y="31"/>
                        <a:pt x="21" y="31"/>
                      </a:cubicBezTo>
                      <a:cubicBezTo>
                        <a:pt x="29" y="41"/>
                        <a:pt x="29" y="41"/>
                        <a:pt x="29" y="41"/>
                      </a:cubicBezTo>
                      <a:cubicBezTo>
                        <a:pt x="54" y="21"/>
                        <a:pt x="54" y="21"/>
                        <a:pt x="54" y="21"/>
                      </a:cubicBezTo>
                      <a:cubicBezTo>
                        <a:pt x="57" y="24"/>
                        <a:pt x="57" y="24"/>
                        <a:pt x="57" y="24"/>
                      </a:cubicBezTo>
                      <a:lnTo>
                        <a:pt x="29" y="5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41" name="iŝļiḑè">
                  <a:extLst>
                    <a:ext uri="{FF2B5EF4-FFF2-40B4-BE49-F238E27FC236}">
                      <a16:creationId xmlns:a16="http://schemas.microsoft.com/office/drawing/2014/main" id="{21A4E24F-B313-4D10-81BC-842033D4C19C}"/>
                    </a:ext>
                  </a:extLst>
                </p:cNvPr>
                <p:cNvSpPr/>
                <p:nvPr/>
              </p:nvSpPr>
              <p:spPr bwMode="auto">
                <a:xfrm>
                  <a:off x="8892492" y="5863783"/>
                  <a:ext cx="275984" cy="313173"/>
                </a:xfrm>
                <a:custGeom>
                  <a:avLst/>
                  <a:gdLst>
                    <a:gd name="T0" fmla="*/ 55 w 86"/>
                    <a:gd name="T1" fmla="*/ 14 h 98"/>
                    <a:gd name="T2" fmla="*/ 55 w 86"/>
                    <a:gd name="T3" fmla="*/ 27 h 98"/>
                    <a:gd name="T4" fmla="*/ 65 w 86"/>
                    <a:gd name="T5" fmla="*/ 33 h 98"/>
                    <a:gd name="T6" fmla="*/ 74 w 86"/>
                    <a:gd name="T7" fmla="*/ 55 h 98"/>
                    <a:gd name="T8" fmla="*/ 65 w 86"/>
                    <a:gd name="T9" fmla="*/ 77 h 98"/>
                    <a:gd name="T10" fmla="*/ 43 w 86"/>
                    <a:gd name="T11" fmla="*/ 85 h 98"/>
                    <a:gd name="T12" fmla="*/ 22 w 86"/>
                    <a:gd name="T13" fmla="*/ 77 h 98"/>
                    <a:gd name="T14" fmla="*/ 13 w 86"/>
                    <a:gd name="T15" fmla="*/ 55 h 98"/>
                    <a:gd name="T16" fmla="*/ 22 w 86"/>
                    <a:gd name="T17" fmla="*/ 33 h 98"/>
                    <a:gd name="T18" fmla="*/ 31 w 86"/>
                    <a:gd name="T19" fmla="*/ 27 h 98"/>
                    <a:gd name="T20" fmla="*/ 31 w 86"/>
                    <a:gd name="T21" fmla="*/ 14 h 98"/>
                    <a:gd name="T22" fmla="*/ 0 w 86"/>
                    <a:gd name="T23" fmla="*/ 55 h 98"/>
                    <a:gd name="T24" fmla="*/ 43 w 86"/>
                    <a:gd name="T25" fmla="*/ 98 h 98"/>
                    <a:gd name="T26" fmla="*/ 86 w 86"/>
                    <a:gd name="T27" fmla="*/ 55 h 98"/>
                    <a:gd name="T28" fmla="*/ 55 w 86"/>
                    <a:gd name="T29" fmla="*/ 14 h 98"/>
                    <a:gd name="T30" fmla="*/ 37 w 86"/>
                    <a:gd name="T31" fmla="*/ 0 h 98"/>
                    <a:gd name="T32" fmla="*/ 49 w 86"/>
                    <a:gd name="T33" fmla="*/ 0 h 98"/>
                    <a:gd name="T34" fmla="*/ 49 w 86"/>
                    <a:gd name="T35" fmla="*/ 49 h 98"/>
                    <a:gd name="T36" fmla="*/ 37 w 86"/>
                    <a:gd name="T37" fmla="*/ 49 h 98"/>
                    <a:gd name="T38" fmla="*/ 37 w 86"/>
                    <a:gd name="T39" fmla="*/ 0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6" h="98">
                      <a:moveTo>
                        <a:pt x="55" y="14"/>
                      </a:moveTo>
                      <a:cubicBezTo>
                        <a:pt x="55" y="27"/>
                        <a:pt x="55" y="27"/>
                        <a:pt x="55" y="27"/>
                      </a:cubicBezTo>
                      <a:cubicBezTo>
                        <a:pt x="59" y="28"/>
                        <a:pt x="62" y="31"/>
                        <a:pt x="65" y="33"/>
                      </a:cubicBezTo>
                      <a:cubicBezTo>
                        <a:pt x="71" y="39"/>
                        <a:pt x="74" y="47"/>
                        <a:pt x="74" y="55"/>
                      </a:cubicBezTo>
                      <a:cubicBezTo>
                        <a:pt x="74" y="63"/>
                        <a:pt x="71" y="71"/>
                        <a:pt x="65" y="77"/>
                      </a:cubicBezTo>
                      <a:cubicBezTo>
                        <a:pt x="59" y="82"/>
                        <a:pt x="51" y="85"/>
                        <a:pt x="43" y="85"/>
                      </a:cubicBezTo>
                      <a:cubicBezTo>
                        <a:pt x="35" y="85"/>
                        <a:pt x="27" y="82"/>
                        <a:pt x="22" y="77"/>
                      </a:cubicBezTo>
                      <a:cubicBezTo>
                        <a:pt x="16" y="71"/>
                        <a:pt x="13" y="63"/>
                        <a:pt x="13" y="55"/>
                      </a:cubicBezTo>
                      <a:cubicBezTo>
                        <a:pt x="13" y="47"/>
                        <a:pt x="16" y="39"/>
                        <a:pt x="22" y="33"/>
                      </a:cubicBezTo>
                      <a:cubicBezTo>
                        <a:pt x="24" y="31"/>
                        <a:pt x="27" y="28"/>
                        <a:pt x="31" y="27"/>
                      </a:cubicBezTo>
                      <a:cubicBezTo>
                        <a:pt x="31" y="14"/>
                        <a:pt x="31" y="14"/>
                        <a:pt x="31" y="14"/>
                      </a:cubicBezTo>
                      <a:cubicBezTo>
                        <a:pt x="13" y="19"/>
                        <a:pt x="0" y="36"/>
                        <a:pt x="0" y="55"/>
                      </a:cubicBezTo>
                      <a:cubicBezTo>
                        <a:pt x="0" y="79"/>
                        <a:pt x="20" y="98"/>
                        <a:pt x="43" y="98"/>
                      </a:cubicBezTo>
                      <a:cubicBezTo>
                        <a:pt x="67" y="98"/>
                        <a:pt x="86" y="79"/>
                        <a:pt x="86" y="55"/>
                      </a:cubicBezTo>
                      <a:cubicBezTo>
                        <a:pt x="86" y="36"/>
                        <a:pt x="73" y="19"/>
                        <a:pt x="55" y="14"/>
                      </a:cubicBezTo>
                      <a:close/>
                      <a:moveTo>
                        <a:pt x="37" y="0"/>
                      </a:move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49"/>
                        <a:pt x="49" y="49"/>
                        <a:pt x="49" y="49"/>
                      </a:cubicBezTo>
                      <a:cubicBezTo>
                        <a:pt x="37" y="49"/>
                        <a:pt x="37" y="49"/>
                        <a:pt x="37" y="49"/>
                      </a:cubicBezTo>
                      <a:lnTo>
                        <a:pt x="3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42" name="îśliďè">
                  <a:extLst>
                    <a:ext uri="{FF2B5EF4-FFF2-40B4-BE49-F238E27FC236}">
                      <a16:creationId xmlns:a16="http://schemas.microsoft.com/office/drawing/2014/main" id="{D5805D0C-5FA0-49B9-8807-6C0B7A770002}"/>
                    </a:ext>
                  </a:extLst>
                </p:cNvPr>
                <p:cNvSpPr/>
                <p:nvPr/>
              </p:nvSpPr>
              <p:spPr bwMode="auto">
                <a:xfrm>
                  <a:off x="8549960" y="6186742"/>
                  <a:ext cx="371892" cy="311215"/>
                </a:xfrm>
                <a:custGeom>
                  <a:avLst/>
                  <a:gdLst>
                    <a:gd name="T0" fmla="*/ 57 w 116"/>
                    <a:gd name="T1" fmla="*/ 1 h 97"/>
                    <a:gd name="T2" fmla="*/ 48 w 116"/>
                    <a:gd name="T3" fmla="*/ 8 h 97"/>
                    <a:gd name="T4" fmla="*/ 55 w 116"/>
                    <a:gd name="T5" fmla="*/ 18 h 97"/>
                    <a:gd name="T6" fmla="*/ 85 w 116"/>
                    <a:gd name="T7" fmla="*/ 22 h 97"/>
                    <a:gd name="T8" fmla="*/ 5 w 116"/>
                    <a:gd name="T9" fmla="*/ 81 h 97"/>
                    <a:gd name="T10" fmla="*/ 3 w 116"/>
                    <a:gd name="T11" fmla="*/ 93 h 97"/>
                    <a:gd name="T12" fmla="*/ 8 w 116"/>
                    <a:gd name="T13" fmla="*/ 96 h 97"/>
                    <a:gd name="T14" fmla="*/ 15 w 116"/>
                    <a:gd name="T15" fmla="*/ 95 h 97"/>
                    <a:gd name="T16" fmla="*/ 95 w 116"/>
                    <a:gd name="T17" fmla="*/ 36 h 97"/>
                    <a:gd name="T18" fmla="*/ 90 w 116"/>
                    <a:gd name="T19" fmla="*/ 66 h 97"/>
                    <a:gd name="T20" fmla="*/ 97 w 116"/>
                    <a:gd name="T21" fmla="*/ 76 h 97"/>
                    <a:gd name="T22" fmla="*/ 107 w 116"/>
                    <a:gd name="T23" fmla="*/ 69 h 97"/>
                    <a:gd name="T24" fmla="*/ 116 w 116"/>
                    <a:gd name="T25" fmla="*/ 10 h 97"/>
                    <a:gd name="T26" fmla="*/ 57 w 116"/>
                    <a:gd name="T27" fmla="*/ 1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16" h="97">
                      <a:moveTo>
                        <a:pt x="57" y="1"/>
                      </a:moveTo>
                      <a:cubicBezTo>
                        <a:pt x="53" y="0"/>
                        <a:pt x="48" y="3"/>
                        <a:pt x="48" y="8"/>
                      </a:cubicBezTo>
                      <a:cubicBezTo>
                        <a:pt x="47" y="13"/>
                        <a:pt x="50" y="17"/>
                        <a:pt x="55" y="18"/>
                      </a:cubicBezTo>
                      <a:cubicBezTo>
                        <a:pt x="85" y="22"/>
                        <a:pt x="85" y="22"/>
                        <a:pt x="85" y="22"/>
                      </a:cubicBezTo>
                      <a:cubicBezTo>
                        <a:pt x="5" y="81"/>
                        <a:pt x="5" y="81"/>
                        <a:pt x="5" y="81"/>
                      </a:cubicBezTo>
                      <a:cubicBezTo>
                        <a:pt x="1" y="84"/>
                        <a:pt x="0" y="89"/>
                        <a:pt x="3" y="93"/>
                      </a:cubicBezTo>
                      <a:cubicBezTo>
                        <a:pt x="4" y="95"/>
                        <a:pt x="6" y="96"/>
                        <a:pt x="8" y="96"/>
                      </a:cubicBezTo>
                      <a:cubicBezTo>
                        <a:pt x="10" y="97"/>
                        <a:pt x="13" y="96"/>
                        <a:pt x="15" y="95"/>
                      </a:cubicBezTo>
                      <a:cubicBezTo>
                        <a:pt x="95" y="36"/>
                        <a:pt x="95" y="36"/>
                        <a:pt x="95" y="36"/>
                      </a:cubicBezTo>
                      <a:cubicBezTo>
                        <a:pt x="90" y="66"/>
                        <a:pt x="90" y="66"/>
                        <a:pt x="90" y="66"/>
                      </a:cubicBezTo>
                      <a:cubicBezTo>
                        <a:pt x="90" y="71"/>
                        <a:pt x="93" y="75"/>
                        <a:pt x="97" y="76"/>
                      </a:cubicBezTo>
                      <a:cubicBezTo>
                        <a:pt x="102" y="76"/>
                        <a:pt x="106" y="73"/>
                        <a:pt x="107" y="69"/>
                      </a:cubicBezTo>
                      <a:cubicBezTo>
                        <a:pt x="116" y="10"/>
                        <a:pt x="116" y="10"/>
                        <a:pt x="116" y="10"/>
                      </a:cubicBezTo>
                      <a:lnTo>
                        <a:pt x="57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43" name="îŝlíďé">
                  <a:extLst>
                    <a:ext uri="{FF2B5EF4-FFF2-40B4-BE49-F238E27FC236}">
                      <a16:creationId xmlns:a16="http://schemas.microsoft.com/office/drawing/2014/main" id="{21D64373-8C13-4FF7-ADA8-07B9D9BBAFD3}"/>
                    </a:ext>
                  </a:extLst>
                </p:cNvPr>
                <p:cNvSpPr/>
                <p:nvPr/>
              </p:nvSpPr>
              <p:spPr bwMode="auto">
                <a:xfrm>
                  <a:off x="9379868" y="5728727"/>
                  <a:ext cx="319045" cy="342532"/>
                </a:xfrm>
                <a:custGeom>
                  <a:avLst/>
                  <a:gdLst>
                    <a:gd name="T0" fmla="*/ 90 w 100"/>
                    <a:gd name="T1" fmla="*/ 0 h 107"/>
                    <a:gd name="T2" fmla="*/ 10 w 100"/>
                    <a:gd name="T3" fmla="*/ 0 h 107"/>
                    <a:gd name="T4" fmla="*/ 0 w 100"/>
                    <a:gd name="T5" fmla="*/ 10 h 107"/>
                    <a:gd name="T6" fmla="*/ 0 w 100"/>
                    <a:gd name="T7" fmla="*/ 97 h 107"/>
                    <a:gd name="T8" fmla="*/ 10 w 100"/>
                    <a:gd name="T9" fmla="*/ 107 h 107"/>
                    <a:gd name="T10" fmla="*/ 90 w 100"/>
                    <a:gd name="T11" fmla="*/ 107 h 107"/>
                    <a:gd name="T12" fmla="*/ 100 w 100"/>
                    <a:gd name="T13" fmla="*/ 97 h 107"/>
                    <a:gd name="T14" fmla="*/ 100 w 100"/>
                    <a:gd name="T15" fmla="*/ 10 h 107"/>
                    <a:gd name="T16" fmla="*/ 90 w 100"/>
                    <a:gd name="T17" fmla="*/ 0 h 107"/>
                    <a:gd name="T18" fmla="*/ 86 w 100"/>
                    <a:gd name="T19" fmla="*/ 93 h 107"/>
                    <a:gd name="T20" fmla="*/ 13 w 100"/>
                    <a:gd name="T21" fmla="*/ 93 h 107"/>
                    <a:gd name="T22" fmla="*/ 13 w 100"/>
                    <a:gd name="T23" fmla="*/ 13 h 107"/>
                    <a:gd name="T24" fmla="*/ 86 w 100"/>
                    <a:gd name="T25" fmla="*/ 13 h 107"/>
                    <a:gd name="T26" fmla="*/ 86 w 100"/>
                    <a:gd name="T27" fmla="*/ 93 h 107"/>
                    <a:gd name="T28" fmla="*/ 26 w 100"/>
                    <a:gd name="T29" fmla="*/ 47 h 107"/>
                    <a:gd name="T30" fmla="*/ 73 w 100"/>
                    <a:gd name="T31" fmla="*/ 47 h 107"/>
                    <a:gd name="T32" fmla="*/ 73 w 100"/>
                    <a:gd name="T33" fmla="*/ 53 h 107"/>
                    <a:gd name="T34" fmla="*/ 26 w 100"/>
                    <a:gd name="T35" fmla="*/ 53 h 107"/>
                    <a:gd name="T36" fmla="*/ 26 w 100"/>
                    <a:gd name="T37" fmla="*/ 47 h 107"/>
                    <a:gd name="T38" fmla="*/ 26 w 100"/>
                    <a:gd name="T39" fmla="*/ 60 h 107"/>
                    <a:gd name="T40" fmla="*/ 73 w 100"/>
                    <a:gd name="T41" fmla="*/ 60 h 107"/>
                    <a:gd name="T42" fmla="*/ 73 w 100"/>
                    <a:gd name="T43" fmla="*/ 67 h 107"/>
                    <a:gd name="T44" fmla="*/ 26 w 100"/>
                    <a:gd name="T45" fmla="*/ 67 h 107"/>
                    <a:gd name="T46" fmla="*/ 26 w 100"/>
                    <a:gd name="T47" fmla="*/ 60 h 107"/>
                    <a:gd name="T48" fmla="*/ 26 w 100"/>
                    <a:gd name="T49" fmla="*/ 73 h 107"/>
                    <a:gd name="T50" fmla="*/ 73 w 100"/>
                    <a:gd name="T51" fmla="*/ 73 h 107"/>
                    <a:gd name="T52" fmla="*/ 73 w 100"/>
                    <a:gd name="T53" fmla="*/ 80 h 107"/>
                    <a:gd name="T54" fmla="*/ 26 w 100"/>
                    <a:gd name="T55" fmla="*/ 80 h 107"/>
                    <a:gd name="T56" fmla="*/ 26 w 100"/>
                    <a:gd name="T57" fmla="*/ 73 h 107"/>
                    <a:gd name="T58" fmla="*/ 26 w 100"/>
                    <a:gd name="T59" fmla="*/ 33 h 107"/>
                    <a:gd name="T60" fmla="*/ 73 w 100"/>
                    <a:gd name="T61" fmla="*/ 33 h 107"/>
                    <a:gd name="T62" fmla="*/ 73 w 100"/>
                    <a:gd name="T63" fmla="*/ 40 h 107"/>
                    <a:gd name="T64" fmla="*/ 26 w 100"/>
                    <a:gd name="T65" fmla="*/ 40 h 107"/>
                    <a:gd name="T66" fmla="*/ 26 w 100"/>
                    <a:gd name="T67" fmla="*/ 33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00" h="107">
                      <a:moveTo>
                        <a:pt x="90" y="0"/>
                      </a:move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4" y="0"/>
                        <a:pt x="0" y="5"/>
                        <a:pt x="0" y="10"/>
                      </a:cubicBezTo>
                      <a:cubicBezTo>
                        <a:pt x="0" y="97"/>
                        <a:pt x="0" y="97"/>
                        <a:pt x="0" y="97"/>
                      </a:cubicBezTo>
                      <a:cubicBezTo>
                        <a:pt x="0" y="102"/>
                        <a:pt x="4" y="107"/>
                        <a:pt x="10" y="107"/>
                      </a:cubicBezTo>
                      <a:cubicBezTo>
                        <a:pt x="90" y="107"/>
                        <a:pt x="90" y="107"/>
                        <a:pt x="90" y="107"/>
                      </a:cubicBezTo>
                      <a:cubicBezTo>
                        <a:pt x="95" y="107"/>
                        <a:pt x="100" y="102"/>
                        <a:pt x="100" y="97"/>
                      </a:cubicBezTo>
                      <a:cubicBezTo>
                        <a:pt x="100" y="10"/>
                        <a:pt x="100" y="10"/>
                        <a:pt x="100" y="10"/>
                      </a:cubicBezTo>
                      <a:cubicBezTo>
                        <a:pt x="100" y="5"/>
                        <a:pt x="95" y="0"/>
                        <a:pt x="90" y="0"/>
                      </a:cubicBezTo>
                      <a:close/>
                      <a:moveTo>
                        <a:pt x="86" y="93"/>
                      </a:moveTo>
                      <a:cubicBezTo>
                        <a:pt x="13" y="93"/>
                        <a:pt x="13" y="93"/>
                        <a:pt x="13" y="93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86" y="13"/>
                        <a:pt x="86" y="13"/>
                        <a:pt x="86" y="13"/>
                      </a:cubicBezTo>
                      <a:lnTo>
                        <a:pt x="86" y="93"/>
                      </a:lnTo>
                      <a:close/>
                      <a:moveTo>
                        <a:pt x="26" y="47"/>
                      </a:moveTo>
                      <a:cubicBezTo>
                        <a:pt x="73" y="47"/>
                        <a:pt x="73" y="47"/>
                        <a:pt x="73" y="47"/>
                      </a:cubicBezTo>
                      <a:cubicBezTo>
                        <a:pt x="73" y="53"/>
                        <a:pt x="73" y="53"/>
                        <a:pt x="73" y="53"/>
                      </a:cubicBezTo>
                      <a:cubicBezTo>
                        <a:pt x="26" y="53"/>
                        <a:pt x="26" y="53"/>
                        <a:pt x="26" y="53"/>
                      </a:cubicBezTo>
                      <a:lnTo>
                        <a:pt x="26" y="47"/>
                      </a:lnTo>
                      <a:close/>
                      <a:moveTo>
                        <a:pt x="26" y="60"/>
                      </a:moveTo>
                      <a:cubicBezTo>
                        <a:pt x="73" y="60"/>
                        <a:pt x="73" y="60"/>
                        <a:pt x="73" y="60"/>
                      </a:cubicBezTo>
                      <a:cubicBezTo>
                        <a:pt x="73" y="67"/>
                        <a:pt x="73" y="67"/>
                        <a:pt x="73" y="67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lnTo>
                        <a:pt x="26" y="60"/>
                      </a:lnTo>
                      <a:close/>
                      <a:moveTo>
                        <a:pt x="26" y="73"/>
                      </a:moveTo>
                      <a:cubicBezTo>
                        <a:pt x="73" y="73"/>
                        <a:pt x="73" y="73"/>
                        <a:pt x="73" y="73"/>
                      </a:cubicBezTo>
                      <a:cubicBezTo>
                        <a:pt x="73" y="80"/>
                        <a:pt x="73" y="80"/>
                        <a:pt x="73" y="80"/>
                      </a:cubicBezTo>
                      <a:cubicBezTo>
                        <a:pt x="26" y="80"/>
                        <a:pt x="26" y="80"/>
                        <a:pt x="26" y="80"/>
                      </a:cubicBezTo>
                      <a:lnTo>
                        <a:pt x="26" y="73"/>
                      </a:lnTo>
                      <a:close/>
                      <a:moveTo>
                        <a:pt x="26" y="33"/>
                      </a:moveTo>
                      <a:cubicBezTo>
                        <a:pt x="73" y="33"/>
                        <a:pt x="73" y="33"/>
                        <a:pt x="73" y="33"/>
                      </a:cubicBezTo>
                      <a:cubicBezTo>
                        <a:pt x="73" y="40"/>
                        <a:pt x="73" y="40"/>
                        <a:pt x="73" y="40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lnTo>
                        <a:pt x="26" y="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44" name="í$ļîḍè">
                  <a:extLst>
                    <a:ext uri="{FF2B5EF4-FFF2-40B4-BE49-F238E27FC236}">
                      <a16:creationId xmlns:a16="http://schemas.microsoft.com/office/drawing/2014/main" id="{E9AD9E4C-2FD8-4A48-BF94-ABB0AC1DD42B}"/>
                    </a:ext>
                  </a:extLst>
                </p:cNvPr>
                <p:cNvSpPr/>
                <p:nvPr/>
              </p:nvSpPr>
              <p:spPr bwMode="auto">
                <a:xfrm>
                  <a:off x="9781119" y="5771788"/>
                  <a:ext cx="366021" cy="364063"/>
                </a:xfrm>
                <a:custGeom>
                  <a:avLst/>
                  <a:gdLst>
                    <a:gd name="T0" fmla="*/ 86 w 114"/>
                    <a:gd name="T1" fmla="*/ 72 h 114"/>
                    <a:gd name="T2" fmla="*/ 66 w 114"/>
                    <a:gd name="T3" fmla="*/ 52 h 114"/>
                    <a:gd name="T4" fmla="*/ 114 w 114"/>
                    <a:gd name="T5" fmla="*/ 16 h 114"/>
                    <a:gd name="T6" fmla="*/ 100 w 114"/>
                    <a:gd name="T7" fmla="*/ 2 h 114"/>
                    <a:gd name="T8" fmla="*/ 40 w 114"/>
                    <a:gd name="T9" fmla="*/ 26 h 114"/>
                    <a:gd name="T10" fmla="*/ 21 w 114"/>
                    <a:gd name="T11" fmla="*/ 7 h 114"/>
                    <a:gd name="T12" fmla="*/ 4 w 114"/>
                    <a:gd name="T13" fmla="*/ 4 h 114"/>
                    <a:gd name="T14" fmla="*/ 7 w 114"/>
                    <a:gd name="T15" fmla="*/ 21 h 114"/>
                    <a:gd name="T16" fmla="*/ 26 w 114"/>
                    <a:gd name="T17" fmla="*/ 40 h 114"/>
                    <a:gd name="T18" fmla="*/ 2 w 114"/>
                    <a:gd name="T19" fmla="*/ 100 h 114"/>
                    <a:gd name="T20" fmla="*/ 16 w 114"/>
                    <a:gd name="T21" fmla="*/ 114 h 114"/>
                    <a:gd name="T22" fmla="*/ 52 w 114"/>
                    <a:gd name="T23" fmla="*/ 66 h 114"/>
                    <a:gd name="T24" fmla="*/ 72 w 114"/>
                    <a:gd name="T25" fmla="*/ 86 h 114"/>
                    <a:gd name="T26" fmla="*/ 72 w 114"/>
                    <a:gd name="T27" fmla="*/ 114 h 114"/>
                    <a:gd name="T28" fmla="*/ 86 w 114"/>
                    <a:gd name="T29" fmla="*/ 114 h 114"/>
                    <a:gd name="T30" fmla="*/ 93 w 114"/>
                    <a:gd name="T31" fmla="*/ 93 h 114"/>
                    <a:gd name="T32" fmla="*/ 114 w 114"/>
                    <a:gd name="T33" fmla="*/ 86 h 114"/>
                    <a:gd name="T34" fmla="*/ 114 w 114"/>
                    <a:gd name="T35" fmla="*/ 72 h 114"/>
                    <a:gd name="T36" fmla="*/ 86 w 114"/>
                    <a:gd name="T37" fmla="*/ 72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14" h="114">
                      <a:moveTo>
                        <a:pt x="86" y="72"/>
                      </a:moveTo>
                      <a:cubicBezTo>
                        <a:pt x="66" y="52"/>
                        <a:pt x="66" y="52"/>
                        <a:pt x="66" y="52"/>
                      </a:cubicBezTo>
                      <a:cubicBezTo>
                        <a:pt x="114" y="16"/>
                        <a:pt x="114" y="16"/>
                        <a:pt x="114" y="16"/>
                      </a:cubicBezTo>
                      <a:cubicBezTo>
                        <a:pt x="100" y="2"/>
                        <a:pt x="100" y="2"/>
                        <a:pt x="100" y="2"/>
                      </a:cubicBezTo>
                      <a:cubicBezTo>
                        <a:pt x="40" y="26"/>
                        <a:pt x="40" y="26"/>
                        <a:pt x="40" y="26"/>
                      </a:cubicBezTo>
                      <a:cubicBezTo>
                        <a:pt x="21" y="7"/>
                        <a:pt x="21" y="7"/>
                        <a:pt x="21" y="7"/>
                      </a:cubicBezTo>
                      <a:cubicBezTo>
                        <a:pt x="16" y="2"/>
                        <a:pt x="8" y="0"/>
                        <a:pt x="4" y="4"/>
                      </a:cubicBezTo>
                      <a:cubicBezTo>
                        <a:pt x="0" y="8"/>
                        <a:pt x="2" y="16"/>
                        <a:pt x="7" y="21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2" y="100"/>
                        <a:pt x="2" y="100"/>
                        <a:pt x="2" y="100"/>
                      </a:cubicBezTo>
                      <a:cubicBezTo>
                        <a:pt x="16" y="114"/>
                        <a:pt x="16" y="114"/>
                        <a:pt x="16" y="114"/>
                      </a:cubicBezTo>
                      <a:cubicBezTo>
                        <a:pt x="52" y="66"/>
                        <a:pt x="52" y="66"/>
                        <a:pt x="52" y="66"/>
                      </a:cubicBezTo>
                      <a:cubicBezTo>
                        <a:pt x="72" y="86"/>
                        <a:pt x="72" y="86"/>
                        <a:pt x="72" y="86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86" y="114"/>
                        <a:pt x="86" y="114"/>
                        <a:pt x="86" y="114"/>
                      </a:cubicBezTo>
                      <a:cubicBezTo>
                        <a:pt x="93" y="93"/>
                        <a:pt x="93" y="93"/>
                        <a:pt x="93" y="93"/>
                      </a:cubicBezTo>
                      <a:cubicBezTo>
                        <a:pt x="114" y="86"/>
                        <a:pt x="114" y="86"/>
                        <a:pt x="114" y="86"/>
                      </a:cubicBezTo>
                      <a:cubicBezTo>
                        <a:pt x="114" y="72"/>
                        <a:pt x="114" y="72"/>
                        <a:pt x="114" y="72"/>
                      </a:cubicBezTo>
                      <a:cubicBezTo>
                        <a:pt x="86" y="72"/>
                        <a:pt x="86" y="72"/>
                        <a:pt x="86" y="7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45" name="îş1îḍe">
                  <a:extLst>
                    <a:ext uri="{FF2B5EF4-FFF2-40B4-BE49-F238E27FC236}">
                      <a16:creationId xmlns:a16="http://schemas.microsoft.com/office/drawing/2014/main" id="{89C3BB4A-C2A0-444B-9F49-0FDA80ACED26}"/>
                    </a:ext>
                  </a:extLst>
                </p:cNvPr>
                <p:cNvSpPr/>
                <p:nvPr/>
              </p:nvSpPr>
              <p:spPr bwMode="auto">
                <a:xfrm>
                  <a:off x="9804607" y="6221974"/>
                  <a:ext cx="344490" cy="281855"/>
                </a:xfrm>
                <a:custGeom>
                  <a:avLst/>
                  <a:gdLst>
                    <a:gd name="T0" fmla="*/ 108 w 108"/>
                    <a:gd name="T1" fmla="*/ 11 h 88"/>
                    <a:gd name="T2" fmla="*/ 96 w 108"/>
                    <a:gd name="T3" fmla="*/ 14 h 88"/>
                    <a:gd name="T4" fmla="*/ 105 w 108"/>
                    <a:gd name="T5" fmla="*/ 2 h 88"/>
                    <a:gd name="T6" fmla="*/ 91 w 108"/>
                    <a:gd name="T7" fmla="*/ 7 h 88"/>
                    <a:gd name="T8" fmla="*/ 75 w 108"/>
                    <a:gd name="T9" fmla="*/ 0 h 88"/>
                    <a:gd name="T10" fmla="*/ 53 w 108"/>
                    <a:gd name="T11" fmla="*/ 22 h 88"/>
                    <a:gd name="T12" fmla="*/ 54 w 108"/>
                    <a:gd name="T13" fmla="*/ 27 h 88"/>
                    <a:gd name="T14" fmla="*/ 8 w 108"/>
                    <a:gd name="T15" fmla="*/ 4 h 88"/>
                    <a:gd name="T16" fmla="*/ 5 w 108"/>
                    <a:gd name="T17" fmla="*/ 15 h 88"/>
                    <a:gd name="T18" fmla="*/ 15 w 108"/>
                    <a:gd name="T19" fmla="*/ 34 h 88"/>
                    <a:gd name="T20" fmla="*/ 5 w 108"/>
                    <a:gd name="T21" fmla="*/ 31 h 88"/>
                    <a:gd name="T22" fmla="*/ 5 w 108"/>
                    <a:gd name="T23" fmla="*/ 31 h 88"/>
                    <a:gd name="T24" fmla="*/ 23 w 108"/>
                    <a:gd name="T25" fmla="*/ 53 h 88"/>
                    <a:gd name="T26" fmla="*/ 17 w 108"/>
                    <a:gd name="T27" fmla="*/ 54 h 88"/>
                    <a:gd name="T28" fmla="*/ 13 w 108"/>
                    <a:gd name="T29" fmla="*/ 53 h 88"/>
                    <a:gd name="T30" fmla="*/ 33 w 108"/>
                    <a:gd name="T31" fmla="*/ 69 h 88"/>
                    <a:gd name="T32" fmla="*/ 6 w 108"/>
                    <a:gd name="T33" fmla="*/ 78 h 88"/>
                    <a:gd name="T34" fmla="*/ 0 w 108"/>
                    <a:gd name="T35" fmla="*/ 78 h 88"/>
                    <a:gd name="T36" fmla="*/ 34 w 108"/>
                    <a:gd name="T37" fmla="*/ 88 h 88"/>
                    <a:gd name="T38" fmla="*/ 97 w 108"/>
                    <a:gd name="T39" fmla="*/ 25 h 88"/>
                    <a:gd name="T40" fmla="*/ 97 w 108"/>
                    <a:gd name="T41" fmla="*/ 22 h 88"/>
                    <a:gd name="T42" fmla="*/ 108 w 108"/>
                    <a:gd name="T43" fmla="*/ 11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8" h="88">
                      <a:moveTo>
                        <a:pt x="108" y="11"/>
                      </a:moveTo>
                      <a:cubicBezTo>
                        <a:pt x="104" y="12"/>
                        <a:pt x="100" y="13"/>
                        <a:pt x="96" y="14"/>
                      </a:cubicBezTo>
                      <a:cubicBezTo>
                        <a:pt x="100" y="11"/>
                        <a:pt x="104" y="7"/>
                        <a:pt x="105" y="2"/>
                      </a:cubicBezTo>
                      <a:cubicBezTo>
                        <a:pt x="101" y="4"/>
                        <a:pt x="96" y="6"/>
                        <a:pt x="91" y="7"/>
                      </a:cubicBezTo>
                      <a:cubicBezTo>
                        <a:pt x="87" y="3"/>
                        <a:pt x="81" y="0"/>
                        <a:pt x="75" y="0"/>
                      </a:cubicBezTo>
                      <a:cubicBezTo>
                        <a:pt x="63" y="0"/>
                        <a:pt x="53" y="10"/>
                        <a:pt x="53" y="22"/>
                      </a:cubicBezTo>
                      <a:cubicBezTo>
                        <a:pt x="53" y="24"/>
                        <a:pt x="53" y="26"/>
                        <a:pt x="54" y="27"/>
                      </a:cubicBezTo>
                      <a:cubicBezTo>
                        <a:pt x="35" y="26"/>
                        <a:pt x="19" y="18"/>
                        <a:pt x="8" y="4"/>
                      </a:cubicBezTo>
                      <a:cubicBezTo>
                        <a:pt x="6" y="7"/>
                        <a:pt x="5" y="11"/>
                        <a:pt x="5" y="15"/>
                      </a:cubicBezTo>
                      <a:cubicBezTo>
                        <a:pt x="5" y="23"/>
                        <a:pt x="9" y="30"/>
                        <a:pt x="15" y="34"/>
                      </a:cubicBezTo>
                      <a:cubicBezTo>
                        <a:pt x="11" y="34"/>
                        <a:pt x="8" y="33"/>
                        <a:pt x="5" y="31"/>
                      </a:cubicBezTo>
                      <a:cubicBezTo>
                        <a:pt x="5" y="31"/>
                        <a:pt x="5" y="31"/>
                        <a:pt x="5" y="31"/>
                      </a:cubicBezTo>
                      <a:cubicBezTo>
                        <a:pt x="5" y="42"/>
                        <a:pt x="12" y="51"/>
                        <a:pt x="23" y="53"/>
                      </a:cubicBezTo>
                      <a:cubicBezTo>
                        <a:pt x="21" y="53"/>
                        <a:pt x="19" y="54"/>
                        <a:pt x="17" y="54"/>
                      </a:cubicBezTo>
                      <a:cubicBezTo>
                        <a:pt x="15" y="54"/>
                        <a:pt x="14" y="54"/>
                        <a:pt x="13" y="53"/>
                      </a:cubicBezTo>
                      <a:cubicBezTo>
                        <a:pt x="15" y="62"/>
                        <a:pt x="23" y="69"/>
                        <a:pt x="33" y="69"/>
                      </a:cubicBezTo>
                      <a:cubicBezTo>
                        <a:pt x="26" y="75"/>
                        <a:pt x="16" y="78"/>
                        <a:pt x="6" y="78"/>
                      </a:cubicBezTo>
                      <a:cubicBezTo>
                        <a:pt x="4" y="78"/>
                        <a:pt x="2" y="78"/>
                        <a:pt x="0" y="78"/>
                      </a:cubicBezTo>
                      <a:cubicBezTo>
                        <a:pt x="10" y="84"/>
                        <a:pt x="22" y="88"/>
                        <a:pt x="34" y="88"/>
                      </a:cubicBezTo>
                      <a:cubicBezTo>
                        <a:pt x="75" y="88"/>
                        <a:pt x="97" y="54"/>
                        <a:pt x="97" y="25"/>
                      </a:cubicBezTo>
                      <a:cubicBezTo>
                        <a:pt x="97" y="24"/>
                        <a:pt x="97" y="23"/>
                        <a:pt x="97" y="22"/>
                      </a:cubicBezTo>
                      <a:cubicBezTo>
                        <a:pt x="102" y="19"/>
                        <a:pt x="105" y="15"/>
                        <a:pt x="108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46" name="îsliďe">
                  <a:extLst>
                    <a:ext uri="{FF2B5EF4-FFF2-40B4-BE49-F238E27FC236}">
                      <a16:creationId xmlns:a16="http://schemas.microsoft.com/office/drawing/2014/main" id="{AE41329C-45FF-4591-981D-5568D7C65D5F}"/>
                    </a:ext>
                  </a:extLst>
                </p:cNvPr>
                <p:cNvSpPr/>
                <p:nvPr/>
              </p:nvSpPr>
              <p:spPr bwMode="auto">
                <a:xfrm>
                  <a:off x="10315471" y="6398133"/>
                  <a:ext cx="242709" cy="252495"/>
                </a:xfrm>
                <a:custGeom>
                  <a:avLst/>
                  <a:gdLst>
                    <a:gd name="T0" fmla="*/ 66 w 124"/>
                    <a:gd name="T1" fmla="*/ 0 h 129"/>
                    <a:gd name="T2" fmla="*/ 66 w 124"/>
                    <a:gd name="T3" fmla="*/ 59 h 129"/>
                    <a:gd name="T4" fmla="*/ 124 w 124"/>
                    <a:gd name="T5" fmla="*/ 0 h 129"/>
                    <a:gd name="T6" fmla="*/ 124 w 124"/>
                    <a:gd name="T7" fmla="*/ 129 h 129"/>
                    <a:gd name="T8" fmla="*/ 66 w 124"/>
                    <a:gd name="T9" fmla="*/ 70 h 129"/>
                    <a:gd name="T10" fmla="*/ 66 w 124"/>
                    <a:gd name="T11" fmla="*/ 129 h 129"/>
                    <a:gd name="T12" fmla="*/ 0 w 124"/>
                    <a:gd name="T13" fmla="*/ 64 h 129"/>
                    <a:gd name="T14" fmla="*/ 66 w 124"/>
                    <a:gd name="T15" fmla="*/ 0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4" h="129">
                      <a:moveTo>
                        <a:pt x="66" y="0"/>
                      </a:moveTo>
                      <a:lnTo>
                        <a:pt x="66" y="59"/>
                      </a:lnTo>
                      <a:lnTo>
                        <a:pt x="124" y="0"/>
                      </a:lnTo>
                      <a:lnTo>
                        <a:pt x="124" y="129"/>
                      </a:lnTo>
                      <a:lnTo>
                        <a:pt x="66" y="70"/>
                      </a:lnTo>
                      <a:lnTo>
                        <a:pt x="66" y="129"/>
                      </a:lnTo>
                      <a:lnTo>
                        <a:pt x="0" y="64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47" name="ïşlîḓé">
                  <a:extLst>
                    <a:ext uri="{FF2B5EF4-FFF2-40B4-BE49-F238E27FC236}">
                      <a16:creationId xmlns:a16="http://schemas.microsoft.com/office/drawing/2014/main" id="{2D2A094F-542A-4A9C-B40A-B535967DA4FB}"/>
                    </a:ext>
                  </a:extLst>
                </p:cNvPr>
                <p:cNvSpPr/>
                <p:nvPr/>
              </p:nvSpPr>
              <p:spPr bwMode="auto">
                <a:xfrm>
                  <a:off x="9877029" y="6449024"/>
                  <a:ext cx="366021" cy="364063"/>
                </a:xfrm>
                <a:custGeom>
                  <a:avLst/>
                  <a:gdLst>
                    <a:gd name="T0" fmla="*/ 0 w 114"/>
                    <a:gd name="T1" fmla="*/ 83 h 114"/>
                    <a:gd name="T2" fmla="*/ 10 w 114"/>
                    <a:gd name="T3" fmla="*/ 93 h 114"/>
                    <a:gd name="T4" fmla="*/ 30 w 114"/>
                    <a:gd name="T5" fmla="*/ 73 h 114"/>
                    <a:gd name="T6" fmla="*/ 41 w 114"/>
                    <a:gd name="T7" fmla="*/ 84 h 114"/>
                    <a:gd name="T8" fmla="*/ 21 w 114"/>
                    <a:gd name="T9" fmla="*/ 104 h 114"/>
                    <a:gd name="T10" fmla="*/ 31 w 114"/>
                    <a:gd name="T11" fmla="*/ 114 h 114"/>
                    <a:gd name="T12" fmla="*/ 51 w 114"/>
                    <a:gd name="T13" fmla="*/ 94 h 114"/>
                    <a:gd name="T14" fmla="*/ 64 w 114"/>
                    <a:gd name="T15" fmla="*/ 107 h 114"/>
                    <a:gd name="T16" fmla="*/ 74 w 114"/>
                    <a:gd name="T17" fmla="*/ 97 h 114"/>
                    <a:gd name="T18" fmla="*/ 17 w 114"/>
                    <a:gd name="T19" fmla="*/ 40 h 114"/>
                    <a:gd name="T20" fmla="*/ 7 w 114"/>
                    <a:gd name="T21" fmla="*/ 50 h 114"/>
                    <a:gd name="T22" fmla="*/ 20 w 114"/>
                    <a:gd name="T23" fmla="*/ 63 h 114"/>
                    <a:gd name="T24" fmla="*/ 0 w 114"/>
                    <a:gd name="T25" fmla="*/ 83 h 114"/>
                    <a:gd name="T26" fmla="*/ 84 w 114"/>
                    <a:gd name="T27" fmla="*/ 30 h 114"/>
                    <a:gd name="T28" fmla="*/ 26 w 114"/>
                    <a:gd name="T29" fmla="*/ 39 h 114"/>
                    <a:gd name="T30" fmla="*/ 75 w 114"/>
                    <a:gd name="T31" fmla="*/ 88 h 114"/>
                    <a:gd name="T32" fmla="*/ 84 w 114"/>
                    <a:gd name="T33" fmla="*/ 30 h 114"/>
                    <a:gd name="T34" fmla="*/ 93 w 114"/>
                    <a:gd name="T35" fmla="*/ 35 h 114"/>
                    <a:gd name="T36" fmla="*/ 79 w 114"/>
                    <a:gd name="T37" fmla="*/ 21 h 114"/>
                    <a:gd name="T38" fmla="*/ 100 w 114"/>
                    <a:gd name="T39" fmla="*/ 0 h 114"/>
                    <a:gd name="T40" fmla="*/ 114 w 114"/>
                    <a:gd name="T41" fmla="*/ 14 h 114"/>
                    <a:gd name="T42" fmla="*/ 93 w 114"/>
                    <a:gd name="T43" fmla="*/ 35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14" h="114">
                      <a:moveTo>
                        <a:pt x="0" y="83"/>
                      </a:moveTo>
                      <a:cubicBezTo>
                        <a:pt x="10" y="93"/>
                        <a:pt x="10" y="93"/>
                        <a:pt x="10" y="93"/>
                      </a:cubicBezTo>
                      <a:cubicBezTo>
                        <a:pt x="30" y="73"/>
                        <a:pt x="30" y="73"/>
                        <a:pt x="30" y="73"/>
                      </a:cubicBezTo>
                      <a:cubicBezTo>
                        <a:pt x="41" y="84"/>
                        <a:pt x="41" y="84"/>
                        <a:pt x="41" y="84"/>
                      </a:cubicBezTo>
                      <a:cubicBezTo>
                        <a:pt x="21" y="104"/>
                        <a:pt x="21" y="104"/>
                        <a:pt x="21" y="104"/>
                      </a:cubicBezTo>
                      <a:cubicBezTo>
                        <a:pt x="31" y="114"/>
                        <a:pt x="31" y="114"/>
                        <a:pt x="31" y="114"/>
                      </a:cubicBezTo>
                      <a:cubicBezTo>
                        <a:pt x="51" y="94"/>
                        <a:pt x="51" y="94"/>
                        <a:pt x="51" y="94"/>
                      </a:cubicBezTo>
                      <a:cubicBezTo>
                        <a:pt x="64" y="107"/>
                        <a:pt x="64" y="107"/>
                        <a:pt x="64" y="107"/>
                      </a:cubicBezTo>
                      <a:cubicBezTo>
                        <a:pt x="74" y="97"/>
                        <a:pt x="74" y="97"/>
                        <a:pt x="74" y="97"/>
                      </a:cubicBezTo>
                      <a:cubicBezTo>
                        <a:pt x="17" y="40"/>
                        <a:pt x="17" y="40"/>
                        <a:pt x="17" y="40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lnTo>
                        <a:pt x="0" y="83"/>
                      </a:lnTo>
                      <a:close/>
                      <a:moveTo>
                        <a:pt x="84" y="30"/>
                      </a:moveTo>
                      <a:cubicBezTo>
                        <a:pt x="65" y="12"/>
                        <a:pt x="41" y="26"/>
                        <a:pt x="26" y="39"/>
                      </a:cubicBezTo>
                      <a:cubicBezTo>
                        <a:pt x="75" y="88"/>
                        <a:pt x="75" y="88"/>
                        <a:pt x="75" y="88"/>
                      </a:cubicBezTo>
                      <a:cubicBezTo>
                        <a:pt x="88" y="73"/>
                        <a:pt x="102" y="49"/>
                        <a:pt x="84" y="30"/>
                      </a:cubicBezTo>
                      <a:close/>
                      <a:moveTo>
                        <a:pt x="93" y="35"/>
                      </a:moveTo>
                      <a:cubicBezTo>
                        <a:pt x="79" y="21"/>
                        <a:pt x="79" y="21"/>
                        <a:pt x="79" y="21"/>
                      </a:cubicBezTo>
                      <a:cubicBezTo>
                        <a:pt x="100" y="0"/>
                        <a:pt x="100" y="0"/>
                        <a:pt x="100" y="0"/>
                      </a:cubicBezTo>
                      <a:cubicBezTo>
                        <a:pt x="114" y="14"/>
                        <a:pt x="114" y="14"/>
                        <a:pt x="114" y="14"/>
                      </a:cubicBezTo>
                      <a:lnTo>
                        <a:pt x="93" y="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48" name="ïṧ1ïḑê">
                  <a:extLst>
                    <a:ext uri="{FF2B5EF4-FFF2-40B4-BE49-F238E27FC236}">
                      <a16:creationId xmlns:a16="http://schemas.microsoft.com/office/drawing/2014/main" id="{2BF02554-E188-4362-A255-2F0B8BB7FE39}"/>
                    </a:ext>
                  </a:extLst>
                </p:cNvPr>
                <p:cNvSpPr/>
                <p:nvPr/>
              </p:nvSpPr>
              <p:spPr bwMode="auto">
                <a:xfrm>
                  <a:off x="8986444" y="6147595"/>
                  <a:ext cx="366021" cy="358191"/>
                </a:xfrm>
                <a:custGeom>
                  <a:avLst/>
                  <a:gdLst>
                    <a:gd name="T0" fmla="*/ 110 w 115"/>
                    <a:gd name="T1" fmla="*/ 36 h 112"/>
                    <a:gd name="T2" fmla="*/ 86 w 115"/>
                    <a:gd name="T3" fmla="*/ 1 h 112"/>
                    <a:gd name="T4" fmla="*/ 86 w 115"/>
                    <a:gd name="T5" fmla="*/ 1 h 112"/>
                    <a:gd name="T6" fmla="*/ 77 w 115"/>
                    <a:gd name="T7" fmla="*/ 4 h 112"/>
                    <a:gd name="T8" fmla="*/ 32 w 115"/>
                    <a:gd name="T9" fmla="*/ 39 h 112"/>
                    <a:gd name="T10" fmla="*/ 36 w 115"/>
                    <a:gd name="T11" fmla="*/ 56 h 112"/>
                    <a:gd name="T12" fmla="*/ 42 w 115"/>
                    <a:gd name="T13" fmla="*/ 73 h 112"/>
                    <a:gd name="T14" fmla="*/ 98 w 115"/>
                    <a:gd name="T15" fmla="*/ 81 h 112"/>
                    <a:gd name="T16" fmla="*/ 106 w 115"/>
                    <a:gd name="T17" fmla="*/ 78 h 112"/>
                    <a:gd name="T18" fmla="*/ 106 w 115"/>
                    <a:gd name="T19" fmla="*/ 79 h 112"/>
                    <a:gd name="T20" fmla="*/ 110 w 115"/>
                    <a:gd name="T21" fmla="*/ 36 h 112"/>
                    <a:gd name="T22" fmla="*/ 102 w 115"/>
                    <a:gd name="T23" fmla="*/ 73 h 112"/>
                    <a:gd name="T24" fmla="*/ 99 w 115"/>
                    <a:gd name="T25" fmla="*/ 73 h 112"/>
                    <a:gd name="T26" fmla="*/ 93 w 115"/>
                    <a:gd name="T27" fmla="*/ 67 h 112"/>
                    <a:gd name="T28" fmla="*/ 83 w 115"/>
                    <a:gd name="T29" fmla="*/ 43 h 112"/>
                    <a:gd name="T30" fmla="*/ 80 w 115"/>
                    <a:gd name="T31" fmla="*/ 18 h 112"/>
                    <a:gd name="T32" fmla="*/ 82 w 115"/>
                    <a:gd name="T33" fmla="*/ 10 h 112"/>
                    <a:gd name="T34" fmla="*/ 84 w 115"/>
                    <a:gd name="T35" fmla="*/ 8 h 112"/>
                    <a:gd name="T36" fmla="*/ 87 w 115"/>
                    <a:gd name="T37" fmla="*/ 9 h 112"/>
                    <a:gd name="T38" fmla="*/ 93 w 115"/>
                    <a:gd name="T39" fmla="*/ 15 h 112"/>
                    <a:gd name="T40" fmla="*/ 103 w 115"/>
                    <a:gd name="T41" fmla="*/ 38 h 112"/>
                    <a:gd name="T42" fmla="*/ 106 w 115"/>
                    <a:gd name="T43" fmla="*/ 63 h 112"/>
                    <a:gd name="T44" fmla="*/ 104 w 115"/>
                    <a:gd name="T45" fmla="*/ 71 h 112"/>
                    <a:gd name="T46" fmla="*/ 102 w 115"/>
                    <a:gd name="T47" fmla="*/ 73 h 112"/>
                    <a:gd name="T48" fmla="*/ 28 w 115"/>
                    <a:gd name="T49" fmla="*/ 58 h 112"/>
                    <a:gd name="T50" fmla="*/ 25 w 115"/>
                    <a:gd name="T51" fmla="*/ 42 h 112"/>
                    <a:gd name="T52" fmla="*/ 11 w 115"/>
                    <a:gd name="T53" fmla="*/ 47 h 112"/>
                    <a:gd name="T54" fmla="*/ 4 w 115"/>
                    <a:gd name="T55" fmla="*/ 49 h 112"/>
                    <a:gd name="T56" fmla="*/ 0 w 115"/>
                    <a:gd name="T57" fmla="*/ 61 h 112"/>
                    <a:gd name="T58" fmla="*/ 3 w 115"/>
                    <a:gd name="T59" fmla="*/ 70 h 112"/>
                    <a:gd name="T60" fmla="*/ 11 w 115"/>
                    <a:gd name="T61" fmla="*/ 78 h 112"/>
                    <a:gd name="T62" fmla="*/ 19 w 115"/>
                    <a:gd name="T63" fmla="*/ 76 h 112"/>
                    <a:gd name="T64" fmla="*/ 34 w 115"/>
                    <a:gd name="T65" fmla="*/ 73 h 112"/>
                    <a:gd name="T66" fmla="*/ 28 w 115"/>
                    <a:gd name="T67" fmla="*/ 58 h 112"/>
                    <a:gd name="T68" fmla="*/ 47 w 115"/>
                    <a:gd name="T69" fmla="*/ 77 h 112"/>
                    <a:gd name="T70" fmla="*/ 32 w 115"/>
                    <a:gd name="T71" fmla="*/ 78 h 112"/>
                    <a:gd name="T72" fmla="*/ 50 w 115"/>
                    <a:gd name="T73" fmla="*/ 110 h 112"/>
                    <a:gd name="T74" fmla="*/ 54 w 115"/>
                    <a:gd name="T75" fmla="*/ 111 h 112"/>
                    <a:gd name="T76" fmla="*/ 66 w 115"/>
                    <a:gd name="T77" fmla="*/ 102 h 112"/>
                    <a:gd name="T78" fmla="*/ 66 w 115"/>
                    <a:gd name="T79" fmla="*/ 98 h 112"/>
                    <a:gd name="T80" fmla="*/ 47 w 115"/>
                    <a:gd name="T81" fmla="*/ 77 h 112"/>
                    <a:gd name="T82" fmla="*/ 96 w 115"/>
                    <a:gd name="T83" fmla="*/ 53 h 112"/>
                    <a:gd name="T84" fmla="*/ 95 w 115"/>
                    <a:gd name="T85" fmla="*/ 53 h 112"/>
                    <a:gd name="T86" fmla="*/ 93 w 115"/>
                    <a:gd name="T87" fmla="*/ 51 h 112"/>
                    <a:gd name="T88" fmla="*/ 89 w 115"/>
                    <a:gd name="T89" fmla="*/ 42 h 112"/>
                    <a:gd name="T90" fmla="*/ 88 w 115"/>
                    <a:gd name="T91" fmla="*/ 32 h 112"/>
                    <a:gd name="T92" fmla="*/ 89 w 115"/>
                    <a:gd name="T93" fmla="*/ 29 h 112"/>
                    <a:gd name="T94" fmla="*/ 90 w 115"/>
                    <a:gd name="T95" fmla="*/ 28 h 112"/>
                    <a:gd name="T96" fmla="*/ 91 w 115"/>
                    <a:gd name="T97" fmla="*/ 29 h 112"/>
                    <a:gd name="T98" fmla="*/ 93 w 115"/>
                    <a:gd name="T99" fmla="*/ 31 h 112"/>
                    <a:gd name="T100" fmla="*/ 97 w 115"/>
                    <a:gd name="T101" fmla="*/ 40 h 112"/>
                    <a:gd name="T102" fmla="*/ 98 w 115"/>
                    <a:gd name="T103" fmla="*/ 49 h 112"/>
                    <a:gd name="T104" fmla="*/ 97 w 115"/>
                    <a:gd name="T105" fmla="*/ 52 h 112"/>
                    <a:gd name="T106" fmla="*/ 96 w 115"/>
                    <a:gd name="T107" fmla="*/ 53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15" h="112">
                      <a:moveTo>
                        <a:pt x="110" y="36"/>
                      </a:moveTo>
                      <a:cubicBezTo>
                        <a:pt x="104" y="15"/>
                        <a:pt x="93" y="0"/>
                        <a:pt x="86" y="1"/>
                      </a:cubicBezTo>
                      <a:cubicBezTo>
                        <a:pt x="86" y="1"/>
                        <a:pt x="86" y="1"/>
                        <a:pt x="86" y="1"/>
                      </a:cubicBezTo>
                      <a:cubicBezTo>
                        <a:pt x="77" y="4"/>
                        <a:pt x="77" y="4"/>
                        <a:pt x="77" y="4"/>
                      </a:cubicBezTo>
                      <a:cubicBezTo>
                        <a:pt x="77" y="4"/>
                        <a:pt x="60" y="25"/>
                        <a:pt x="32" y="39"/>
                      </a:cubicBezTo>
                      <a:cubicBezTo>
                        <a:pt x="33" y="44"/>
                        <a:pt x="34" y="50"/>
                        <a:pt x="36" y="56"/>
                      </a:cubicBezTo>
                      <a:cubicBezTo>
                        <a:pt x="37" y="63"/>
                        <a:pt x="39" y="68"/>
                        <a:pt x="42" y="73"/>
                      </a:cubicBezTo>
                      <a:cubicBezTo>
                        <a:pt x="73" y="71"/>
                        <a:pt x="98" y="81"/>
                        <a:pt x="98" y="81"/>
                      </a:cubicBezTo>
                      <a:cubicBezTo>
                        <a:pt x="106" y="78"/>
                        <a:pt x="106" y="78"/>
                        <a:pt x="106" y="78"/>
                      </a:cubicBezTo>
                      <a:cubicBezTo>
                        <a:pt x="106" y="78"/>
                        <a:pt x="106" y="79"/>
                        <a:pt x="106" y="79"/>
                      </a:cubicBezTo>
                      <a:cubicBezTo>
                        <a:pt x="114" y="76"/>
                        <a:pt x="115" y="57"/>
                        <a:pt x="110" y="36"/>
                      </a:cubicBezTo>
                      <a:close/>
                      <a:moveTo>
                        <a:pt x="102" y="73"/>
                      </a:moveTo>
                      <a:cubicBezTo>
                        <a:pt x="101" y="74"/>
                        <a:pt x="99" y="73"/>
                        <a:pt x="99" y="73"/>
                      </a:cubicBezTo>
                      <a:cubicBezTo>
                        <a:pt x="97" y="71"/>
                        <a:pt x="95" y="69"/>
                        <a:pt x="93" y="67"/>
                      </a:cubicBezTo>
                      <a:cubicBezTo>
                        <a:pt x="89" y="61"/>
                        <a:pt x="85" y="53"/>
                        <a:pt x="83" y="43"/>
                      </a:cubicBezTo>
                      <a:cubicBezTo>
                        <a:pt x="80" y="34"/>
                        <a:pt x="79" y="25"/>
                        <a:pt x="80" y="18"/>
                      </a:cubicBezTo>
                      <a:cubicBezTo>
                        <a:pt x="80" y="15"/>
                        <a:pt x="81" y="12"/>
                        <a:pt x="82" y="10"/>
                      </a:cubicBezTo>
                      <a:cubicBezTo>
                        <a:pt x="82" y="10"/>
                        <a:pt x="83" y="8"/>
                        <a:pt x="84" y="8"/>
                      </a:cubicBezTo>
                      <a:cubicBezTo>
                        <a:pt x="85" y="8"/>
                        <a:pt x="87" y="9"/>
                        <a:pt x="87" y="9"/>
                      </a:cubicBezTo>
                      <a:cubicBezTo>
                        <a:pt x="89" y="10"/>
                        <a:pt x="91" y="12"/>
                        <a:pt x="93" y="15"/>
                      </a:cubicBezTo>
                      <a:cubicBezTo>
                        <a:pt x="97" y="20"/>
                        <a:pt x="101" y="29"/>
                        <a:pt x="103" y="38"/>
                      </a:cubicBezTo>
                      <a:cubicBezTo>
                        <a:pt x="106" y="47"/>
                        <a:pt x="107" y="56"/>
                        <a:pt x="106" y="63"/>
                      </a:cubicBezTo>
                      <a:cubicBezTo>
                        <a:pt x="105" y="67"/>
                        <a:pt x="105" y="69"/>
                        <a:pt x="104" y="71"/>
                      </a:cubicBezTo>
                      <a:cubicBezTo>
                        <a:pt x="103" y="72"/>
                        <a:pt x="103" y="73"/>
                        <a:pt x="102" y="73"/>
                      </a:cubicBezTo>
                      <a:close/>
                      <a:moveTo>
                        <a:pt x="28" y="58"/>
                      </a:moveTo>
                      <a:cubicBezTo>
                        <a:pt x="27" y="53"/>
                        <a:pt x="26" y="47"/>
                        <a:pt x="25" y="42"/>
                      </a:cubicBezTo>
                      <a:cubicBezTo>
                        <a:pt x="20" y="44"/>
                        <a:pt x="16" y="46"/>
                        <a:pt x="11" y="47"/>
                      </a:cubicBezTo>
                      <a:cubicBezTo>
                        <a:pt x="4" y="49"/>
                        <a:pt x="4" y="49"/>
                        <a:pt x="4" y="49"/>
                      </a:cubicBezTo>
                      <a:cubicBezTo>
                        <a:pt x="0" y="61"/>
                        <a:pt x="0" y="61"/>
                        <a:pt x="0" y="61"/>
                      </a:cubicBezTo>
                      <a:cubicBezTo>
                        <a:pt x="3" y="70"/>
                        <a:pt x="3" y="70"/>
                        <a:pt x="3" y="70"/>
                      </a:cubicBezTo>
                      <a:cubicBezTo>
                        <a:pt x="11" y="78"/>
                        <a:pt x="11" y="78"/>
                        <a:pt x="11" y="78"/>
                      </a:cubicBezTo>
                      <a:cubicBezTo>
                        <a:pt x="11" y="78"/>
                        <a:pt x="11" y="78"/>
                        <a:pt x="19" y="76"/>
                      </a:cubicBezTo>
                      <a:cubicBezTo>
                        <a:pt x="24" y="75"/>
                        <a:pt x="28" y="74"/>
                        <a:pt x="34" y="73"/>
                      </a:cubicBezTo>
                      <a:cubicBezTo>
                        <a:pt x="32" y="69"/>
                        <a:pt x="30" y="64"/>
                        <a:pt x="28" y="58"/>
                      </a:cubicBezTo>
                      <a:close/>
                      <a:moveTo>
                        <a:pt x="47" y="77"/>
                      </a:moveTo>
                      <a:cubicBezTo>
                        <a:pt x="32" y="78"/>
                        <a:pt x="32" y="78"/>
                        <a:pt x="32" y="78"/>
                      </a:cubicBezTo>
                      <a:cubicBezTo>
                        <a:pt x="50" y="110"/>
                        <a:pt x="50" y="110"/>
                        <a:pt x="50" y="110"/>
                      </a:cubicBezTo>
                      <a:cubicBezTo>
                        <a:pt x="51" y="112"/>
                        <a:pt x="53" y="112"/>
                        <a:pt x="54" y="111"/>
                      </a:cubicBezTo>
                      <a:cubicBezTo>
                        <a:pt x="66" y="102"/>
                        <a:pt x="66" y="102"/>
                        <a:pt x="66" y="102"/>
                      </a:cubicBezTo>
                      <a:cubicBezTo>
                        <a:pt x="67" y="101"/>
                        <a:pt x="67" y="99"/>
                        <a:pt x="66" y="98"/>
                      </a:cubicBezTo>
                      <a:lnTo>
                        <a:pt x="47" y="77"/>
                      </a:lnTo>
                      <a:close/>
                      <a:moveTo>
                        <a:pt x="96" y="53"/>
                      </a:moveTo>
                      <a:cubicBezTo>
                        <a:pt x="96" y="53"/>
                        <a:pt x="95" y="53"/>
                        <a:pt x="95" y="53"/>
                      </a:cubicBezTo>
                      <a:cubicBezTo>
                        <a:pt x="94" y="53"/>
                        <a:pt x="94" y="52"/>
                        <a:pt x="93" y="51"/>
                      </a:cubicBezTo>
                      <a:cubicBezTo>
                        <a:pt x="91" y="49"/>
                        <a:pt x="90" y="45"/>
                        <a:pt x="89" y="42"/>
                      </a:cubicBezTo>
                      <a:cubicBezTo>
                        <a:pt x="88" y="38"/>
                        <a:pt x="88" y="35"/>
                        <a:pt x="88" y="32"/>
                      </a:cubicBezTo>
                      <a:cubicBezTo>
                        <a:pt x="88" y="31"/>
                        <a:pt x="88" y="30"/>
                        <a:pt x="89" y="29"/>
                      </a:cubicBezTo>
                      <a:cubicBezTo>
                        <a:pt x="89" y="29"/>
                        <a:pt x="89" y="28"/>
                        <a:pt x="90" y="28"/>
                      </a:cubicBezTo>
                      <a:cubicBezTo>
                        <a:pt x="90" y="28"/>
                        <a:pt x="90" y="28"/>
                        <a:pt x="91" y="29"/>
                      </a:cubicBezTo>
                      <a:cubicBezTo>
                        <a:pt x="91" y="29"/>
                        <a:pt x="92" y="30"/>
                        <a:pt x="93" y="31"/>
                      </a:cubicBezTo>
                      <a:cubicBezTo>
                        <a:pt x="94" y="33"/>
                        <a:pt x="96" y="36"/>
                        <a:pt x="97" y="40"/>
                      </a:cubicBezTo>
                      <a:cubicBezTo>
                        <a:pt x="98" y="43"/>
                        <a:pt x="98" y="47"/>
                        <a:pt x="98" y="49"/>
                      </a:cubicBezTo>
                      <a:cubicBezTo>
                        <a:pt x="98" y="51"/>
                        <a:pt x="98" y="52"/>
                        <a:pt x="97" y="52"/>
                      </a:cubicBezTo>
                      <a:cubicBezTo>
                        <a:pt x="97" y="53"/>
                        <a:pt x="97" y="53"/>
                        <a:pt x="96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49" name="íSļiḋè">
                  <a:extLst>
                    <a:ext uri="{FF2B5EF4-FFF2-40B4-BE49-F238E27FC236}">
                      <a16:creationId xmlns:a16="http://schemas.microsoft.com/office/drawing/2014/main" id="{0419A9DD-0B4D-46D8-A97E-942084E71436}"/>
                    </a:ext>
                  </a:extLst>
                </p:cNvPr>
                <p:cNvSpPr/>
                <p:nvPr/>
              </p:nvSpPr>
              <p:spPr bwMode="auto">
                <a:xfrm>
                  <a:off x="9420971" y="6157383"/>
                  <a:ext cx="334704" cy="336661"/>
                </a:xfrm>
                <a:custGeom>
                  <a:avLst/>
                  <a:gdLst>
                    <a:gd name="T0" fmla="*/ 100 w 105"/>
                    <a:gd name="T1" fmla="*/ 29 h 105"/>
                    <a:gd name="T2" fmla="*/ 71 w 105"/>
                    <a:gd name="T3" fmla="*/ 26 h 105"/>
                    <a:gd name="T4" fmla="*/ 88 w 105"/>
                    <a:gd name="T5" fmla="*/ 9 h 105"/>
                    <a:gd name="T6" fmla="*/ 82 w 105"/>
                    <a:gd name="T7" fmla="*/ 3 h 105"/>
                    <a:gd name="T8" fmla="*/ 59 w 105"/>
                    <a:gd name="T9" fmla="*/ 26 h 105"/>
                    <a:gd name="T10" fmla="*/ 52 w 105"/>
                    <a:gd name="T11" fmla="*/ 26 h 105"/>
                    <a:gd name="T12" fmla="*/ 52 w 105"/>
                    <a:gd name="T13" fmla="*/ 26 h 105"/>
                    <a:gd name="T14" fmla="*/ 26 w 105"/>
                    <a:gd name="T15" fmla="*/ 0 h 105"/>
                    <a:gd name="T16" fmla="*/ 19 w 105"/>
                    <a:gd name="T17" fmla="*/ 6 h 105"/>
                    <a:gd name="T18" fmla="*/ 39 w 105"/>
                    <a:gd name="T19" fmla="*/ 26 h 105"/>
                    <a:gd name="T20" fmla="*/ 4 w 105"/>
                    <a:gd name="T21" fmla="*/ 29 h 105"/>
                    <a:gd name="T22" fmla="*/ 0 w 105"/>
                    <a:gd name="T23" fmla="*/ 65 h 105"/>
                    <a:gd name="T24" fmla="*/ 4 w 105"/>
                    <a:gd name="T25" fmla="*/ 101 h 105"/>
                    <a:gd name="T26" fmla="*/ 52 w 105"/>
                    <a:gd name="T27" fmla="*/ 105 h 105"/>
                    <a:gd name="T28" fmla="*/ 100 w 105"/>
                    <a:gd name="T29" fmla="*/ 101 h 105"/>
                    <a:gd name="T30" fmla="*/ 105 w 105"/>
                    <a:gd name="T31" fmla="*/ 65 h 105"/>
                    <a:gd name="T32" fmla="*/ 100 w 105"/>
                    <a:gd name="T33" fmla="*/ 29 h 105"/>
                    <a:gd name="T34" fmla="*/ 88 w 105"/>
                    <a:gd name="T35" fmla="*/ 89 h 105"/>
                    <a:gd name="T36" fmla="*/ 52 w 105"/>
                    <a:gd name="T37" fmla="*/ 92 h 105"/>
                    <a:gd name="T38" fmla="*/ 16 w 105"/>
                    <a:gd name="T39" fmla="*/ 89 h 105"/>
                    <a:gd name="T40" fmla="*/ 13 w 105"/>
                    <a:gd name="T41" fmla="*/ 65 h 105"/>
                    <a:gd name="T42" fmla="*/ 16 w 105"/>
                    <a:gd name="T43" fmla="*/ 41 h 105"/>
                    <a:gd name="T44" fmla="*/ 52 w 105"/>
                    <a:gd name="T45" fmla="*/ 39 h 105"/>
                    <a:gd name="T46" fmla="*/ 88 w 105"/>
                    <a:gd name="T47" fmla="*/ 41 h 105"/>
                    <a:gd name="T48" fmla="*/ 92 w 105"/>
                    <a:gd name="T49" fmla="*/ 65 h 105"/>
                    <a:gd name="T50" fmla="*/ 88 w 105"/>
                    <a:gd name="T51" fmla="*/ 89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05" h="105">
                      <a:moveTo>
                        <a:pt x="100" y="29"/>
                      </a:moveTo>
                      <a:cubicBezTo>
                        <a:pt x="91" y="28"/>
                        <a:pt x="82" y="27"/>
                        <a:pt x="71" y="26"/>
                      </a:cubicBezTo>
                      <a:cubicBezTo>
                        <a:pt x="88" y="9"/>
                        <a:pt x="88" y="9"/>
                        <a:pt x="88" y="9"/>
                      </a:cubicBezTo>
                      <a:cubicBezTo>
                        <a:pt x="82" y="3"/>
                        <a:pt x="82" y="3"/>
                        <a:pt x="82" y="3"/>
                      </a:cubicBezTo>
                      <a:cubicBezTo>
                        <a:pt x="59" y="26"/>
                        <a:pt x="59" y="26"/>
                        <a:pt x="59" y="26"/>
                      </a:cubicBezTo>
                      <a:cubicBezTo>
                        <a:pt x="57" y="26"/>
                        <a:pt x="54" y="26"/>
                        <a:pt x="52" y="26"/>
                      </a:cubicBezTo>
                      <a:cubicBezTo>
                        <a:pt x="52" y="26"/>
                        <a:pt x="52" y="26"/>
                        <a:pt x="52" y="26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19" y="6"/>
                        <a:pt x="19" y="6"/>
                        <a:pt x="19" y="6"/>
                      </a:cubicBezTo>
                      <a:cubicBezTo>
                        <a:pt x="39" y="26"/>
                        <a:pt x="39" y="26"/>
                        <a:pt x="39" y="26"/>
                      </a:cubicBezTo>
                      <a:cubicBezTo>
                        <a:pt x="27" y="27"/>
                        <a:pt x="15" y="28"/>
                        <a:pt x="4" y="29"/>
                      </a:cubicBezTo>
                      <a:cubicBezTo>
                        <a:pt x="1" y="40"/>
                        <a:pt x="0" y="52"/>
                        <a:pt x="0" y="65"/>
                      </a:cubicBezTo>
                      <a:cubicBezTo>
                        <a:pt x="0" y="78"/>
                        <a:pt x="1" y="90"/>
                        <a:pt x="4" y="101"/>
                      </a:cubicBezTo>
                      <a:cubicBezTo>
                        <a:pt x="19" y="104"/>
                        <a:pt x="35" y="105"/>
                        <a:pt x="52" y="105"/>
                      </a:cubicBezTo>
                      <a:cubicBezTo>
                        <a:pt x="69" y="105"/>
                        <a:pt x="86" y="104"/>
                        <a:pt x="100" y="101"/>
                      </a:cubicBezTo>
                      <a:cubicBezTo>
                        <a:pt x="103" y="90"/>
                        <a:pt x="105" y="78"/>
                        <a:pt x="105" y="65"/>
                      </a:cubicBezTo>
                      <a:cubicBezTo>
                        <a:pt x="105" y="52"/>
                        <a:pt x="103" y="40"/>
                        <a:pt x="100" y="29"/>
                      </a:cubicBezTo>
                      <a:close/>
                      <a:moveTo>
                        <a:pt x="88" y="89"/>
                      </a:moveTo>
                      <a:cubicBezTo>
                        <a:pt x="77" y="91"/>
                        <a:pt x="65" y="92"/>
                        <a:pt x="52" y="92"/>
                      </a:cubicBezTo>
                      <a:cubicBezTo>
                        <a:pt x="39" y="92"/>
                        <a:pt x="27" y="91"/>
                        <a:pt x="16" y="89"/>
                      </a:cubicBezTo>
                      <a:cubicBezTo>
                        <a:pt x="14" y="82"/>
                        <a:pt x="13" y="74"/>
                        <a:pt x="13" y="65"/>
                      </a:cubicBezTo>
                      <a:cubicBezTo>
                        <a:pt x="13" y="57"/>
                        <a:pt x="14" y="49"/>
                        <a:pt x="16" y="41"/>
                      </a:cubicBezTo>
                      <a:cubicBezTo>
                        <a:pt x="27" y="40"/>
                        <a:pt x="39" y="39"/>
                        <a:pt x="52" y="39"/>
                      </a:cubicBezTo>
                      <a:cubicBezTo>
                        <a:pt x="65" y="39"/>
                        <a:pt x="77" y="40"/>
                        <a:pt x="88" y="41"/>
                      </a:cubicBezTo>
                      <a:cubicBezTo>
                        <a:pt x="90" y="49"/>
                        <a:pt x="92" y="57"/>
                        <a:pt x="92" y="65"/>
                      </a:cubicBezTo>
                      <a:cubicBezTo>
                        <a:pt x="92" y="74"/>
                        <a:pt x="90" y="82"/>
                        <a:pt x="88" y="8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50" name="iṥľiḑé">
                  <a:extLst>
                    <a:ext uri="{FF2B5EF4-FFF2-40B4-BE49-F238E27FC236}">
                      <a16:creationId xmlns:a16="http://schemas.microsoft.com/office/drawing/2014/main" id="{13794DF7-DB57-455F-8D15-DD50F71B0163}"/>
                    </a:ext>
                  </a:extLst>
                </p:cNvPr>
                <p:cNvSpPr/>
                <p:nvPr/>
              </p:nvSpPr>
              <p:spPr bwMode="auto">
                <a:xfrm>
                  <a:off x="9372038" y="6560592"/>
                  <a:ext cx="409082" cy="230965"/>
                </a:xfrm>
                <a:custGeom>
                  <a:avLst/>
                  <a:gdLst>
                    <a:gd name="T0" fmla="*/ 128 w 128"/>
                    <a:gd name="T1" fmla="*/ 50 h 72"/>
                    <a:gd name="T2" fmla="*/ 112 w 128"/>
                    <a:gd name="T3" fmla="*/ 29 h 72"/>
                    <a:gd name="T4" fmla="*/ 82 w 128"/>
                    <a:gd name="T5" fmla="*/ 0 h 72"/>
                    <a:gd name="T6" fmla="*/ 58 w 128"/>
                    <a:gd name="T7" fmla="*/ 11 h 72"/>
                    <a:gd name="T8" fmla="*/ 45 w 128"/>
                    <a:gd name="T9" fmla="*/ 4 h 72"/>
                    <a:gd name="T10" fmla="*/ 29 w 128"/>
                    <a:gd name="T11" fmla="*/ 21 h 72"/>
                    <a:gd name="T12" fmla="*/ 29 w 128"/>
                    <a:gd name="T13" fmla="*/ 23 h 72"/>
                    <a:gd name="T14" fmla="*/ 24 w 128"/>
                    <a:gd name="T15" fmla="*/ 23 h 72"/>
                    <a:gd name="T16" fmla="*/ 0 w 128"/>
                    <a:gd name="T17" fmla="*/ 47 h 72"/>
                    <a:gd name="T18" fmla="*/ 24 w 128"/>
                    <a:gd name="T19" fmla="*/ 72 h 72"/>
                    <a:gd name="T20" fmla="*/ 106 w 128"/>
                    <a:gd name="T21" fmla="*/ 72 h 72"/>
                    <a:gd name="T22" fmla="*/ 106 w 128"/>
                    <a:gd name="T23" fmla="*/ 72 h 72"/>
                    <a:gd name="T24" fmla="*/ 128 w 128"/>
                    <a:gd name="T25" fmla="*/ 5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8" h="72">
                      <a:moveTo>
                        <a:pt x="128" y="50"/>
                      </a:moveTo>
                      <a:cubicBezTo>
                        <a:pt x="128" y="39"/>
                        <a:pt x="121" y="31"/>
                        <a:pt x="112" y="29"/>
                      </a:cubicBezTo>
                      <a:cubicBezTo>
                        <a:pt x="111" y="12"/>
                        <a:pt x="98" y="0"/>
                        <a:pt x="82" y="0"/>
                      </a:cubicBezTo>
                      <a:cubicBezTo>
                        <a:pt x="72" y="0"/>
                        <a:pt x="64" y="4"/>
                        <a:pt x="58" y="11"/>
                      </a:cubicBezTo>
                      <a:cubicBezTo>
                        <a:pt x="55" y="7"/>
                        <a:pt x="51" y="4"/>
                        <a:pt x="45" y="4"/>
                      </a:cubicBezTo>
                      <a:cubicBezTo>
                        <a:pt x="36" y="4"/>
                        <a:pt x="29" y="12"/>
                        <a:pt x="29" y="21"/>
                      </a:cubicBezTo>
                      <a:cubicBezTo>
                        <a:pt x="29" y="22"/>
                        <a:pt x="29" y="23"/>
                        <a:pt x="29" y="23"/>
                      </a:cubicBezTo>
                      <a:cubicBezTo>
                        <a:pt x="27" y="23"/>
                        <a:pt x="26" y="23"/>
                        <a:pt x="24" y="23"/>
                      </a:cubicBezTo>
                      <a:cubicBezTo>
                        <a:pt x="11" y="23"/>
                        <a:pt x="0" y="34"/>
                        <a:pt x="0" y="47"/>
                      </a:cubicBezTo>
                      <a:cubicBezTo>
                        <a:pt x="0" y="61"/>
                        <a:pt x="11" y="72"/>
                        <a:pt x="24" y="72"/>
                      </a:cubicBezTo>
                      <a:cubicBezTo>
                        <a:pt x="106" y="72"/>
                        <a:pt x="106" y="72"/>
                        <a:pt x="106" y="72"/>
                      </a:cubicBezTo>
                      <a:cubicBezTo>
                        <a:pt x="106" y="72"/>
                        <a:pt x="106" y="72"/>
                        <a:pt x="106" y="72"/>
                      </a:cubicBezTo>
                      <a:cubicBezTo>
                        <a:pt x="118" y="71"/>
                        <a:pt x="128" y="62"/>
                        <a:pt x="128" y="5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51" name="íšḻíḍê">
                  <a:extLst>
                    <a:ext uri="{FF2B5EF4-FFF2-40B4-BE49-F238E27FC236}">
                      <a16:creationId xmlns:a16="http://schemas.microsoft.com/office/drawing/2014/main" id="{D21ED644-2ECC-4C0D-A80E-A870FD109732}"/>
                    </a:ext>
                  </a:extLst>
                </p:cNvPr>
                <p:cNvSpPr/>
                <p:nvPr/>
              </p:nvSpPr>
              <p:spPr bwMode="auto">
                <a:xfrm>
                  <a:off x="8992317" y="6560592"/>
                  <a:ext cx="281855" cy="230965"/>
                </a:xfrm>
                <a:custGeom>
                  <a:avLst/>
                  <a:gdLst>
                    <a:gd name="T0" fmla="*/ 0 w 88"/>
                    <a:gd name="T1" fmla="*/ 0 h 72"/>
                    <a:gd name="T2" fmla="*/ 0 w 88"/>
                    <a:gd name="T3" fmla="*/ 72 h 72"/>
                    <a:gd name="T4" fmla="*/ 88 w 88"/>
                    <a:gd name="T5" fmla="*/ 72 h 72"/>
                    <a:gd name="T6" fmla="*/ 88 w 88"/>
                    <a:gd name="T7" fmla="*/ 0 h 72"/>
                    <a:gd name="T8" fmla="*/ 0 w 88"/>
                    <a:gd name="T9" fmla="*/ 0 h 72"/>
                    <a:gd name="T10" fmla="*/ 83 w 88"/>
                    <a:gd name="T11" fmla="*/ 66 h 72"/>
                    <a:gd name="T12" fmla="*/ 5 w 88"/>
                    <a:gd name="T13" fmla="*/ 66 h 72"/>
                    <a:gd name="T14" fmla="*/ 5 w 88"/>
                    <a:gd name="T15" fmla="*/ 5 h 72"/>
                    <a:gd name="T16" fmla="*/ 83 w 88"/>
                    <a:gd name="T17" fmla="*/ 5 h 72"/>
                    <a:gd name="T18" fmla="*/ 83 w 88"/>
                    <a:gd name="T19" fmla="*/ 66 h 72"/>
                    <a:gd name="T20" fmla="*/ 61 w 88"/>
                    <a:gd name="T21" fmla="*/ 19 h 72"/>
                    <a:gd name="T22" fmla="*/ 69 w 88"/>
                    <a:gd name="T23" fmla="*/ 27 h 72"/>
                    <a:gd name="T24" fmla="*/ 77 w 88"/>
                    <a:gd name="T25" fmla="*/ 19 h 72"/>
                    <a:gd name="T26" fmla="*/ 69 w 88"/>
                    <a:gd name="T27" fmla="*/ 11 h 72"/>
                    <a:gd name="T28" fmla="*/ 61 w 88"/>
                    <a:gd name="T29" fmla="*/ 19 h 72"/>
                    <a:gd name="T30" fmla="*/ 77 w 88"/>
                    <a:gd name="T31" fmla="*/ 60 h 72"/>
                    <a:gd name="T32" fmla="*/ 11 w 88"/>
                    <a:gd name="T33" fmla="*/ 60 h 72"/>
                    <a:gd name="T34" fmla="*/ 27 w 88"/>
                    <a:gd name="T35" fmla="*/ 16 h 72"/>
                    <a:gd name="T36" fmla="*/ 50 w 88"/>
                    <a:gd name="T37" fmla="*/ 44 h 72"/>
                    <a:gd name="T38" fmla="*/ 61 w 88"/>
                    <a:gd name="T39" fmla="*/ 36 h 72"/>
                    <a:gd name="T40" fmla="*/ 77 w 88"/>
                    <a:gd name="T41" fmla="*/ 6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88" h="72">
                      <a:moveTo>
                        <a:pt x="0" y="0"/>
                      </a:move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88" y="72"/>
                        <a:pt x="88" y="72"/>
                        <a:pt x="88" y="72"/>
                      </a:cubicBezTo>
                      <a:cubicBezTo>
                        <a:pt x="88" y="0"/>
                        <a:pt x="88" y="0"/>
                        <a:pt x="88" y="0"/>
                      </a:cubicBezTo>
                      <a:lnTo>
                        <a:pt x="0" y="0"/>
                      </a:lnTo>
                      <a:close/>
                      <a:moveTo>
                        <a:pt x="83" y="66"/>
                      </a:moveTo>
                      <a:cubicBezTo>
                        <a:pt x="5" y="66"/>
                        <a:pt x="5" y="66"/>
                        <a:pt x="5" y="66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83" y="5"/>
                        <a:pt x="83" y="5"/>
                        <a:pt x="83" y="5"/>
                      </a:cubicBezTo>
                      <a:lnTo>
                        <a:pt x="83" y="66"/>
                      </a:lnTo>
                      <a:close/>
                      <a:moveTo>
                        <a:pt x="61" y="19"/>
                      </a:moveTo>
                      <a:cubicBezTo>
                        <a:pt x="61" y="24"/>
                        <a:pt x="64" y="27"/>
                        <a:pt x="69" y="27"/>
                      </a:cubicBezTo>
                      <a:cubicBezTo>
                        <a:pt x="74" y="27"/>
                        <a:pt x="77" y="24"/>
                        <a:pt x="77" y="19"/>
                      </a:cubicBezTo>
                      <a:cubicBezTo>
                        <a:pt x="77" y="14"/>
                        <a:pt x="74" y="11"/>
                        <a:pt x="69" y="11"/>
                      </a:cubicBezTo>
                      <a:cubicBezTo>
                        <a:pt x="64" y="11"/>
                        <a:pt x="61" y="14"/>
                        <a:pt x="61" y="19"/>
                      </a:cubicBezTo>
                      <a:close/>
                      <a:moveTo>
                        <a:pt x="77" y="60"/>
                      </a:moveTo>
                      <a:cubicBezTo>
                        <a:pt x="11" y="60"/>
                        <a:pt x="11" y="60"/>
                        <a:pt x="11" y="60"/>
                      </a:cubicBezTo>
                      <a:cubicBezTo>
                        <a:pt x="27" y="16"/>
                        <a:pt x="27" y="16"/>
                        <a:pt x="27" y="16"/>
                      </a:cubicBezTo>
                      <a:cubicBezTo>
                        <a:pt x="50" y="44"/>
                        <a:pt x="50" y="44"/>
                        <a:pt x="50" y="44"/>
                      </a:cubicBezTo>
                      <a:cubicBezTo>
                        <a:pt x="61" y="36"/>
                        <a:pt x="61" y="36"/>
                        <a:pt x="61" y="36"/>
                      </a:cubicBezTo>
                      <a:lnTo>
                        <a:pt x="77" y="6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52" name="iṩḷiḋe">
                  <a:extLst>
                    <a:ext uri="{FF2B5EF4-FFF2-40B4-BE49-F238E27FC236}">
                      <a16:creationId xmlns:a16="http://schemas.microsoft.com/office/drawing/2014/main" id="{9CBD21E9-8BF6-4893-89E6-0439403A614D}"/>
                    </a:ext>
                  </a:extLst>
                </p:cNvPr>
                <p:cNvSpPr/>
                <p:nvPr/>
              </p:nvSpPr>
              <p:spPr bwMode="auto">
                <a:xfrm>
                  <a:off x="8583234" y="6505787"/>
                  <a:ext cx="272069" cy="275983"/>
                </a:xfrm>
                <a:custGeom>
                  <a:avLst/>
                  <a:gdLst>
                    <a:gd name="T0" fmla="*/ 57 w 85"/>
                    <a:gd name="T1" fmla="*/ 59 h 86"/>
                    <a:gd name="T2" fmla="*/ 82 w 85"/>
                    <a:gd name="T3" fmla="*/ 47 h 86"/>
                    <a:gd name="T4" fmla="*/ 82 w 85"/>
                    <a:gd name="T5" fmla="*/ 59 h 86"/>
                    <a:gd name="T6" fmla="*/ 66 w 85"/>
                    <a:gd name="T7" fmla="*/ 67 h 86"/>
                    <a:gd name="T8" fmla="*/ 59 w 85"/>
                    <a:gd name="T9" fmla="*/ 84 h 86"/>
                    <a:gd name="T10" fmla="*/ 47 w 85"/>
                    <a:gd name="T11" fmla="*/ 84 h 86"/>
                    <a:gd name="T12" fmla="*/ 57 w 85"/>
                    <a:gd name="T13" fmla="*/ 59 h 86"/>
                    <a:gd name="T14" fmla="*/ 24 w 85"/>
                    <a:gd name="T15" fmla="*/ 85 h 86"/>
                    <a:gd name="T16" fmla="*/ 39 w 85"/>
                    <a:gd name="T17" fmla="*/ 42 h 86"/>
                    <a:gd name="T18" fmla="*/ 81 w 85"/>
                    <a:gd name="T19" fmla="*/ 23 h 86"/>
                    <a:gd name="T20" fmla="*/ 81 w 85"/>
                    <a:gd name="T21" fmla="*/ 35 h 86"/>
                    <a:gd name="T22" fmla="*/ 81 w 85"/>
                    <a:gd name="T23" fmla="*/ 35 h 86"/>
                    <a:gd name="T24" fmla="*/ 48 w 85"/>
                    <a:gd name="T25" fmla="*/ 51 h 86"/>
                    <a:gd name="T26" fmla="*/ 36 w 85"/>
                    <a:gd name="T27" fmla="*/ 85 h 86"/>
                    <a:gd name="T28" fmla="*/ 24 w 85"/>
                    <a:gd name="T29" fmla="*/ 85 h 86"/>
                    <a:gd name="T30" fmla="*/ 49 w 85"/>
                    <a:gd name="T31" fmla="*/ 7 h 86"/>
                    <a:gd name="T32" fmla="*/ 80 w 85"/>
                    <a:gd name="T33" fmla="*/ 0 h 86"/>
                    <a:gd name="T34" fmla="*/ 80 w 85"/>
                    <a:gd name="T35" fmla="*/ 0 h 86"/>
                    <a:gd name="T36" fmla="*/ 80 w 85"/>
                    <a:gd name="T37" fmla="*/ 12 h 86"/>
                    <a:gd name="T38" fmla="*/ 31 w 85"/>
                    <a:gd name="T39" fmla="*/ 34 h 86"/>
                    <a:gd name="T40" fmla="*/ 12 w 85"/>
                    <a:gd name="T41" fmla="*/ 86 h 86"/>
                    <a:gd name="T42" fmla="*/ 0 w 85"/>
                    <a:gd name="T43" fmla="*/ 86 h 86"/>
                    <a:gd name="T44" fmla="*/ 5 w 85"/>
                    <a:gd name="T45" fmla="*/ 55 h 86"/>
                    <a:gd name="T46" fmla="*/ 22 w 85"/>
                    <a:gd name="T47" fmla="*/ 26 h 86"/>
                    <a:gd name="T48" fmla="*/ 49 w 85"/>
                    <a:gd name="T49" fmla="*/ 7 h 86"/>
                    <a:gd name="T50" fmla="*/ 75 w 85"/>
                    <a:gd name="T51" fmla="*/ 83 h 86"/>
                    <a:gd name="T52" fmla="*/ 83 w 85"/>
                    <a:gd name="T53" fmla="*/ 83 h 86"/>
                    <a:gd name="T54" fmla="*/ 83 w 85"/>
                    <a:gd name="T55" fmla="*/ 74 h 86"/>
                    <a:gd name="T56" fmla="*/ 74 w 85"/>
                    <a:gd name="T57" fmla="*/ 75 h 86"/>
                    <a:gd name="T58" fmla="*/ 75 w 85"/>
                    <a:gd name="T59" fmla="*/ 83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85" h="86">
                      <a:moveTo>
                        <a:pt x="57" y="59"/>
                      </a:moveTo>
                      <a:cubicBezTo>
                        <a:pt x="64" y="51"/>
                        <a:pt x="73" y="48"/>
                        <a:pt x="82" y="47"/>
                      </a:cubicBezTo>
                      <a:cubicBezTo>
                        <a:pt x="82" y="59"/>
                        <a:pt x="82" y="59"/>
                        <a:pt x="82" y="59"/>
                      </a:cubicBezTo>
                      <a:cubicBezTo>
                        <a:pt x="76" y="59"/>
                        <a:pt x="70" y="62"/>
                        <a:pt x="66" y="67"/>
                      </a:cubicBezTo>
                      <a:cubicBezTo>
                        <a:pt x="61" y="71"/>
                        <a:pt x="59" y="78"/>
                        <a:pt x="59" y="84"/>
                      </a:cubicBezTo>
                      <a:cubicBezTo>
                        <a:pt x="47" y="84"/>
                        <a:pt x="47" y="84"/>
                        <a:pt x="47" y="84"/>
                      </a:cubicBezTo>
                      <a:cubicBezTo>
                        <a:pt x="47" y="75"/>
                        <a:pt x="50" y="66"/>
                        <a:pt x="57" y="59"/>
                      </a:cubicBezTo>
                      <a:close/>
                      <a:moveTo>
                        <a:pt x="24" y="85"/>
                      </a:moveTo>
                      <a:cubicBezTo>
                        <a:pt x="23" y="69"/>
                        <a:pt x="29" y="54"/>
                        <a:pt x="39" y="42"/>
                      </a:cubicBezTo>
                      <a:cubicBezTo>
                        <a:pt x="50" y="31"/>
                        <a:pt x="65" y="24"/>
                        <a:pt x="81" y="23"/>
                      </a:cubicBezTo>
                      <a:cubicBezTo>
                        <a:pt x="81" y="35"/>
                        <a:pt x="81" y="35"/>
                        <a:pt x="81" y="35"/>
                      </a:cubicBezTo>
                      <a:cubicBezTo>
                        <a:pt x="81" y="35"/>
                        <a:pt x="81" y="35"/>
                        <a:pt x="81" y="35"/>
                      </a:cubicBezTo>
                      <a:cubicBezTo>
                        <a:pt x="69" y="36"/>
                        <a:pt x="57" y="41"/>
                        <a:pt x="48" y="51"/>
                      </a:cubicBezTo>
                      <a:cubicBezTo>
                        <a:pt x="40" y="60"/>
                        <a:pt x="35" y="72"/>
                        <a:pt x="36" y="85"/>
                      </a:cubicBezTo>
                      <a:lnTo>
                        <a:pt x="24" y="85"/>
                      </a:lnTo>
                      <a:close/>
                      <a:moveTo>
                        <a:pt x="49" y="7"/>
                      </a:moveTo>
                      <a:cubicBezTo>
                        <a:pt x="59" y="3"/>
                        <a:pt x="69" y="0"/>
                        <a:pt x="80" y="0"/>
                      </a:cubicBezTo>
                      <a:cubicBezTo>
                        <a:pt x="80" y="0"/>
                        <a:pt x="80" y="0"/>
                        <a:pt x="80" y="0"/>
                      </a:cubicBezTo>
                      <a:cubicBezTo>
                        <a:pt x="80" y="12"/>
                        <a:pt x="80" y="12"/>
                        <a:pt x="80" y="12"/>
                      </a:cubicBezTo>
                      <a:cubicBezTo>
                        <a:pt x="61" y="12"/>
                        <a:pt x="44" y="20"/>
                        <a:pt x="31" y="34"/>
                      </a:cubicBezTo>
                      <a:cubicBezTo>
                        <a:pt x="18" y="48"/>
                        <a:pt x="11" y="67"/>
                        <a:pt x="12" y="86"/>
                      </a:cubicBezTo>
                      <a:cubicBezTo>
                        <a:pt x="0" y="86"/>
                        <a:pt x="0" y="86"/>
                        <a:pt x="0" y="86"/>
                      </a:cubicBezTo>
                      <a:cubicBezTo>
                        <a:pt x="0" y="75"/>
                        <a:pt x="1" y="65"/>
                        <a:pt x="5" y="55"/>
                      </a:cubicBezTo>
                      <a:cubicBezTo>
                        <a:pt x="9" y="44"/>
                        <a:pt x="14" y="35"/>
                        <a:pt x="22" y="26"/>
                      </a:cubicBezTo>
                      <a:cubicBezTo>
                        <a:pt x="30" y="18"/>
                        <a:pt x="39" y="12"/>
                        <a:pt x="49" y="7"/>
                      </a:cubicBezTo>
                      <a:close/>
                      <a:moveTo>
                        <a:pt x="75" y="83"/>
                      </a:moveTo>
                      <a:cubicBezTo>
                        <a:pt x="77" y="85"/>
                        <a:pt x="81" y="85"/>
                        <a:pt x="83" y="83"/>
                      </a:cubicBezTo>
                      <a:cubicBezTo>
                        <a:pt x="85" y="80"/>
                        <a:pt x="85" y="77"/>
                        <a:pt x="83" y="74"/>
                      </a:cubicBezTo>
                      <a:cubicBezTo>
                        <a:pt x="80" y="72"/>
                        <a:pt x="77" y="72"/>
                        <a:pt x="74" y="75"/>
                      </a:cubicBezTo>
                      <a:cubicBezTo>
                        <a:pt x="72" y="77"/>
                        <a:pt x="72" y="81"/>
                        <a:pt x="75" y="8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53" name="íṣļïḑé">
                  <a:extLst>
                    <a:ext uri="{FF2B5EF4-FFF2-40B4-BE49-F238E27FC236}">
                      <a16:creationId xmlns:a16="http://schemas.microsoft.com/office/drawing/2014/main" id="{BCEF8160-DFF5-47EE-AC07-1E16A01EE41A}"/>
                    </a:ext>
                  </a:extLst>
                </p:cNvPr>
                <p:cNvSpPr/>
                <p:nvPr/>
              </p:nvSpPr>
              <p:spPr bwMode="auto">
                <a:xfrm>
                  <a:off x="7782165" y="3068712"/>
                  <a:ext cx="230965" cy="227050"/>
                </a:xfrm>
                <a:custGeom>
                  <a:avLst/>
                  <a:gdLst>
                    <a:gd name="T0" fmla="*/ 14 w 72"/>
                    <a:gd name="T1" fmla="*/ 35 h 71"/>
                    <a:gd name="T2" fmla="*/ 14 w 72"/>
                    <a:gd name="T3" fmla="*/ 33 h 71"/>
                    <a:gd name="T4" fmla="*/ 1 w 72"/>
                    <a:gd name="T5" fmla="*/ 29 h 71"/>
                    <a:gd name="T6" fmla="*/ 0 w 72"/>
                    <a:gd name="T7" fmla="*/ 35 h 71"/>
                    <a:gd name="T8" fmla="*/ 11 w 72"/>
                    <a:gd name="T9" fmla="*/ 62 h 71"/>
                    <a:gd name="T10" fmla="*/ 19 w 72"/>
                    <a:gd name="T11" fmla="*/ 51 h 71"/>
                    <a:gd name="T12" fmla="*/ 14 w 72"/>
                    <a:gd name="T13" fmla="*/ 35 h 71"/>
                    <a:gd name="T14" fmla="*/ 58 w 72"/>
                    <a:gd name="T15" fmla="*/ 35 h 71"/>
                    <a:gd name="T16" fmla="*/ 53 w 72"/>
                    <a:gd name="T17" fmla="*/ 51 h 71"/>
                    <a:gd name="T18" fmla="*/ 61 w 72"/>
                    <a:gd name="T19" fmla="*/ 62 h 71"/>
                    <a:gd name="T20" fmla="*/ 72 w 72"/>
                    <a:gd name="T21" fmla="*/ 35 h 71"/>
                    <a:gd name="T22" fmla="*/ 71 w 72"/>
                    <a:gd name="T23" fmla="*/ 29 h 71"/>
                    <a:gd name="T24" fmla="*/ 58 w 72"/>
                    <a:gd name="T25" fmla="*/ 33 h 71"/>
                    <a:gd name="T26" fmla="*/ 58 w 72"/>
                    <a:gd name="T27" fmla="*/ 35 h 71"/>
                    <a:gd name="T28" fmla="*/ 40 w 72"/>
                    <a:gd name="T29" fmla="*/ 13 h 71"/>
                    <a:gd name="T30" fmla="*/ 56 w 72"/>
                    <a:gd name="T31" fmla="*/ 24 h 71"/>
                    <a:gd name="T32" fmla="*/ 68 w 72"/>
                    <a:gd name="T33" fmla="*/ 20 h 71"/>
                    <a:gd name="T34" fmla="*/ 40 w 72"/>
                    <a:gd name="T35" fmla="*/ 0 h 71"/>
                    <a:gd name="T36" fmla="*/ 40 w 72"/>
                    <a:gd name="T37" fmla="*/ 13 h 71"/>
                    <a:gd name="T38" fmla="*/ 16 w 72"/>
                    <a:gd name="T39" fmla="*/ 24 h 71"/>
                    <a:gd name="T40" fmla="*/ 31 w 72"/>
                    <a:gd name="T41" fmla="*/ 13 h 71"/>
                    <a:gd name="T42" fmla="*/ 31 w 72"/>
                    <a:gd name="T43" fmla="*/ 0 h 71"/>
                    <a:gd name="T44" fmla="*/ 3 w 72"/>
                    <a:gd name="T45" fmla="*/ 20 h 71"/>
                    <a:gd name="T46" fmla="*/ 16 w 72"/>
                    <a:gd name="T47" fmla="*/ 24 h 71"/>
                    <a:gd name="T48" fmla="*/ 45 w 72"/>
                    <a:gd name="T49" fmla="*/ 56 h 71"/>
                    <a:gd name="T50" fmla="*/ 36 w 72"/>
                    <a:gd name="T51" fmla="*/ 58 h 71"/>
                    <a:gd name="T52" fmla="*/ 27 w 72"/>
                    <a:gd name="T53" fmla="*/ 56 h 71"/>
                    <a:gd name="T54" fmla="*/ 19 w 72"/>
                    <a:gd name="T55" fmla="*/ 67 h 71"/>
                    <a:gd name="T56" fmla="*/ 36 w 72"/>
                    <a:gd name="T57" fmla="*/ 71 h 71"/>
                    <a:gd name="T58" fmla="*/ 53 w 72"/>
                    <a:gd name="T59" fmla="*/ 67 h 71"/>
                    <a:gd name="T60" fmla="*/ 45 w 72"/>
                    <a:gd name="T61" fmla="*/ 5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72" h="71">
                      <a:moveTo>
                        <a:pt x="14" y="35"/>
                      </a:moveTo>
                      <a:cubicBezTo>
                        <a:pt x="14" y="35"/>
                        <a:pt x="14" y="34"/>
                        <a:pt x="14" y="33"/>
                      </a:cubicBezTo>
                      <a:cubicBezTo>
                        <a:pt x="1" y="29"/>
                        <a:pt x="1" y="29"/>
                        <a:pt x="1" y="29"/>
                      </a:cubicBezTo>
                      <a:cubicBezTo>
                        <a:pt x="0" y="31"/>
                        <a:pt x="0" y="33"/>
                        <a:pt x="0" y="35"/>
                      </a:cubicBezTo>
                      <a:cubicBezTo>
                        <a:pt x="0" y="46"/>
                        <a:pt x="4" y="55"/>
                        <a:pt x="11" y="62"/>
                      </a:cubicBezTo>
                      <a:cubicBezTo>
                        <a:pt x="19" y="51"/>
                        <a:pt x="19" y="51"/>
                        <a:pt x="19" y="51"/>
                      </a:cubicBezTo>
                      <a:cubicBezTo>
                        <a:pt x="16" y="47"/>
                        <a:pt x="14" y="41"/>
                        <a:pt x="14" y="35"/>
                      </a:cubicBezTo>
                      <a:close/>
                      <a:moveTo>
                        <a:pt x="58" y="35"/>
                      </a:moveTo>
                      <a:cubicBezTo>
                        <a:pt x="58" y="41"/>
                        <a:pt x="56" y="47"/>
                        <a:pt x="53" y="51"/>
                      </a:cubicBezTo>
                      <a:cubicBezTo>
                        <a:pt x="61" y="62"/>
                        <a:pt x="61" y="62"/>
                        <a:pt x="61" y="62"/>
                      </a:cubicBezTo>
                      <a:cubicBezTo>
                        <a:pt x="68" y="55"/>
                        <a:pt x="72" y="46"/>
                        <a:pt x="72" y="35"/>
                      </a:cubicBezTo>
                      <a:cubicBezTo>
                        <a:pt x="72" y="33"/>
                        <a:pt x="72" y="31"/>
                        <a:pt x="71" y="29"/>
                      </a:cubicBezTo>
                      <a:cubicBezTo>
                        <a:pt x="58" y="33"/>
                        <a:pt x="58" y="33"/>
                        <a:pt x="58" y="33"/>
                      </a:cubicBezTo>
                      <a:cubicBezTo>
                        <a:pt x="58" y="34"/>
                        <a:pt x="58" y="35"/>
                        <a:pt x="58" y="35"/>
                      </a:cubicBezTo>
                      <a:close/>
                      <a:moveTo>
                        <a:pt x="40" y="13"/>
                      </a:moveTo>
                      <a:cubicBezTo>
                        <a:pt x="47" y="15"/>
                        <a:pt x="52" y="19"/>
                        <a:pt x="56" y="24"/>
                      </a:cubicBezTo>
                      <a:cubicBezTo>
                        <a:pt x="68" y="20"/>
                        <a:pt x="68" y="20"/>
                        <a:pt x="68" y="20"/>
                      </a:cubicBezTo>
                      <a:cubicBezTo>
                        <a:pt x="63" y="9"/>
                        <a:pt x="53" y="1"/>
                        <a:pt x="40" y="0"/>
                      </a:cubicBezTo>
                      <a:lnTo>
                        <a:pt x="40" y="13"/>
                      </a:lnTo>
                      <a:close/>
                      <a:moveTo>
                        <a:pt x="16" y="24"/>
                      </a:moveTo>
                      <a:cubicBezTo>
                        <a:pt x="20" y="19"/>
                        <a:pt x="25" y="15"/>
                        <a:pt x="31" y="13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19" y="1"/>
                        <a:pt x="9" y="9"/>
                        <a:pt x="3" y="20"/>
                      </a:cubicBezTo>
                      <a:lnTo>
                        <a:pt x="16" y="24"/>
                      </a:lnTo>
                      <a:close/>
                      <a:moveTo>
                        <a:pt x="45" y="56"/>
                      </a:moveTo>
                      <a:cubicBezTo>
                        <a:pt x="42" y="57"/>
                        <a:pt x="39" y="58"/>
                        <a:pt x="36" y="58"/>
                      </a:cubicBezTo>
                      <a:cubicBezTo>
                        <a:pt x="33" y="58"/>
                        <a:pt x="30" y="57"/>
                        <a:pt x="27" y="56"/>
                      </a:cubicBezTo>
                      <a:cubicBezTo>
                        <a:pt x="19" y="67"/>
                        <a:pt x="19" y="67"/>
                        <a:pt x="19" y="67"/>
                      </a:cubicBezTo>
                      <a:cubicBezTo>
                        <a:pt x="24" y="70"/>
                        <a:pt x="30" y="71"/>
                        <a:pt x="36" y="71"/>
                      </a:cubicBezTo>
                      <a:cubicBezTo>
                        <a:pt x="42" y="71"/>
                        <a:pt x="48" y="70"/>
                        <a:pt x="53" y="67"/>
                      </a:cubicBezTo>
                      <a:lnTo>
                        <a:pt x="45" y="5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54" name="íṧľiḍè">
                  <a:extLst>
                    <a:ext uri="{FF2B5EF4-FFF2-40B4-BE49-F238E27FC236}">
                      <a16:creationId xmlns:a16="http://schemas.microsoft.com/office/drawing/2014/main" id="{3A64D94B-CC02-4757-82E3-FC9D433E9CA4}"/>
                    </a:ext>
                  </a:extLst>
                </p:cNvPr>
                <p:cNvSpPr/>
                <p:nvPr/>
              </p:nvSpPr>
              <p:spPr bwMode="auto">
                <a:xfrm>
                  <a:off x="8409033" y="762985"/>
                  <a:ext cx="189861" cy="187904"/>
                </a:xfrm>
                <a:custGeom>
                  <a:avLst/>
                  <a:gdLst>
                    <a:gd name="T0" fmla="*/ 30 w 59"/>
                    <a:gd name="T1" fmla="*/ 0 h 59"/>
                    <a:gd name="T2" fmla="*/ 0 w 59"/>
                    <a:gd name="T3" fmla="*/ 29 h 59"/>
                    <a:gd name="T4" fmla="*/ 30 w 59"/>
                    <a:gd name="T5" fmla="*/ 59 h 59"/>
                    <a:gd name="T6" fmla="*/ 59 w 59"/>
                    <a:gd name="T7" fmla="*/ 29 h 59"/>
                    <a:gd name="T8" fmla="*/ 30 w 59"/>
                    <a:gd name="T9" fmla="*/ 0 h 59"/>
                    <a:gd name="T10" fmla="*/ 47 w 59"/>
                    <a:gd name="T11" fmla="*/ 25 h 59"/>
                    <a:gd name="T12" fmla="*/ 31 w 59"/>
                    <a:gd name="T13" fmla="*/ 47 h 59"/>
                    <a:gd name="T14" fmla="*/ 24 w 59"/>
                    <a:gd name="T15" fmla="*/ 44 h 59"/>
                    <a:gd name="T16" fmla="*/ 18 w 59"/>
                    <a:gd name="T17" fmla="*/ 27 h 59"/>
                    <a:gd name="T18" fmla="*/ 14 w 59"/>
                    <a:gd name="T19" fmla="*/ 28 h 59"/>
                    <a:gd name="T20" fmla="*/ 12 w 59"/>
                    <a:gd name="T21" fmla="*/ 26 h 59"/>
                    <a:gd name="T22" fmla="*/ 23 w 59"/>
                    <a:gd name="T23" fmla="*/ 18 h 59"/>
                    <a:gd name="T24" fmla="*/ 29 w 59"/>
                    <a:gd name="T25" fmla="*/ 30 h 59"/>
                    <a:gd name="T26" fmla="*/ 32 w 59"/>
                    <a:gd name="T27" fmla="*/ 37 h 59"/>
                    <a:gd name="T28" fmla="*/ 36 w 59"/>
                    <a:gd name="T29" fmla="*/ 31 h 59"/>
                    <a:gd name="T30" fmla="*/ 32 w 59"/>
                    <a:gd name="T31" fmla="*/ 26 h 59"/>
                    <a:gd name="T32" fmla="*/ 47 w 59"/>
                    <a:gd name="T33" fmla="*/ 25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9" h="59">
                      <a:moveTo>
                        <a:pt x="30" y="0"/>
                      </a:move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45"/>
                        <a:pt x="14" y="59"/>
                        <a:pt x="30" y="59"/>
                      </a:cubicBezTo>
                      <a:cubicBezTo>
                        <a:pt x="46" y="59"/>
                        <a:pt x="59" y="45"/>
                        <a:pt x="59" y="29"/>
                      </a:cubicBezTo>
                      <a:cubicBezTo>
                        <a:pt x="59" y="13"/>
                        <a:pt x="46" y="0"/>
                        <a:pt x="30" y="0"/>
                      </a:cubicBezTo>
                      <a:close/>
                      <a:moveTo>
                        <a:pt x="47" y="25"/>
                      </a:moveTo>
                      <a:cubicBezTo>
                        <a:pt x="45" y="36"/>
                        <a:pt x="34" y="45"/>
                        <a:pt x="31" y="47"/>
                      </a:cubicBezTo>
                      <a:cubicBezTo>
                        <a:pt x="28" y="49"/>
                        <a:pt x="25" y="46"/>
                        <a:pt x="24" y="44"/>
                      </a:cubicBezTo>
                      <a:cubicBezTo>
                        <a:pt x="22" y="42"/>
                        <a:pt x="19" y="28"/>
                        <a:pt x="18" y="27"/>
                      </a:cubicBezTo>
                      <a:cubicBezTo>
                        <a:pt x="17" y="25"/>
                        <a:pt x="14" y="28"/>
                        <a:pt x="14" y="28"/>
                      </a:cubicBezTo>
                      <a:cubicBezTo>
                        <a:pt x="12" y="26"/>
                        <a:pt x="12" y="26"/>
                        <a:pt x="12" y="26"/>
                      </a:cubicBezTo>
                      <a:cubicBezTo>
                        <a:pt x="12" y="26"/>
                        <a:pt x="18" y="19"/>
                        <a:pt x="23" y="18"/>
                      </a:cubicBezTo>
                      <a:cubicBezTo>
                        <a:pt x="28" y="17"/>
                        <a:pt x="28" y="25"/>
                        <a:pt x="29" y="30"/>
                      </a:cubicBezTo>
                      <a:cubicBezTo>
                        <a:pt x="30" y="34"/>
                        <a:pt x="31" y="37"/>
                        <a:pt x="32" y="37"/>
                      </a:cubicBezTo>
                      <a:cubicBezTo>
                        <a:pt x="33" y="37"/>
                        <a:pt x="34" y="34"/>
                        <a:pt x="36" y="31"/>
                      </a:cubicBezTo>
                      <a:cubicBezTo>
                        <a:pt x="39" y="27"/>
                        <a:pt x="36" y="23"/>
                        <a:pt x="32" y="26"/>
                      </a:cubicBezTo>
                      <a:cubicBezTo>
                        <a:pt x="34" y="16"/>
                        <a:pt x="49" y="14"/>
                        <a:pt x="47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7" name="íŝḷïdè">
              <a:extLst>
                <a:ext uri="{FF2B5EF4-FFF2-40B4-BE49-F238E27FC236}">
                  <a16:creationId xmlns:a16="http://schemas.microsoft.com/office/drawing/2014/main" id="{CFFA99C6-A078-4F70-95D0-7C282669C3A2}"/>
                </a:ext>
              </a:extLst>
            </p:cNvPr>
            <p:cNvSpPr/>
            <p:nvPr/>
          </p:nvSpPr>
          <p:spPr>
            <a:xfrm>
              <a:off x="927604" y="2056397"/>
              <a:ext cx="3767565" cy="452847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</a:rPr>
                <a:t>Text here</a:t>
              </a:r>
              <a:endParaRPr lang="zh-CN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ïṧľîḋê">
              <a:extLst>
                <a:ext uri="{FF2B5EF4-FFF2-40B4-BE49-F238E27FC236}">
                  <a16:creationId xmlns:a16="http://schemas.microsoft.com/office/drawing/2014/main" id="{070E812E-C135-456A-9780-191B4C2AA2B9}"/>
                </a:ext>
              </a:extLst>
            </p:cNvPr>
            <p:cNvSpPr/>
            <p:nvPr/>
          </p:nvSpPr>
          <p:spPr>
            <a:xfrm>
              <a:off x="927604" y="3260930"/>
              <a:ext cx="3767565" cy="45284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</a:rPr>
                <a:t>Text here</a:t>
              </a:r>
              <a:endParaRPr lang="zh-CN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ïṣľiḓe">
              <a:extLst>
                <a:ext uri="{FF2B5EF4-FFF2-40B4-BE49-F238E27FC236}">
                  <a16:creationId xmlns:a16="http://schemas.microsoft.com/office/drawing/2014/main" id="{34B71795-AB71-4BA1-80F3-92C35D1553ED}"/>
                </a:ext>
              </a:extLst>
            </p:cNvPr>
            <p:cNvSpPr/>
            <p:nvPr/>
          </p:nvSpPr>
          <p:spPr>
            <a:xfrm>
              <a:off x="927604" y="4465463"/>
              <a:ext cx="3767565" cy="452847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</a:rPr>
                <a:t>Text here</a:t>
              </a:r>
              <a:endParaRPr lang="zh-CN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i$ḷîḑé">
              <a:extLst>
                <a:ext uri="{FF2B5EF4-FFF2-40B4-BE49-F238E27FC236}">
                  <a16:creationId xmlns:a16="http://schemas.microsoft.com/office/drawing/2014/main" id="{E7A6697C-1D6F-4A8A-93CC-A1440E1AD2EB}"/>
                </a:ext>
              </a:extLst>
            </p:cNvPr>
            <p:cNvSpPr/>
            <p:nvPr/>
          </p:nvSpPr>
          <p:spPr bwMode="auto">
            <a:xfrm>
              <a:off x="927604" y="2508599"/>
              <a:ext cx="3767566" cy="401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11" name="ï$ḻîḓê">
              <a:extLst>
                <a:ext uri="{FF2B5EF4-FFF2-40B4-BE49-F238E27FC236}">
                  <a16:creationId xmlns:a16="http://schemas.microsoft.com/office/drawing/2014/main" id="{E7A6697C-1D6F-4A8A-93CC-A1440E1AD2EB}"/>
                </a:ext>
              </a:extLst>
            </p:cNvPr>
            <p:cNvSpPr/>
            <p:nvPr/>
          </p:nvSpPr>
          <p:spPr bwMode="auto">
            <a:xfrm>
              <a:off x="893825" y="3716325"/>
              <a:ext cx="3767566" cy="401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12" name="iśļîďé">
              <a:extLst>
                <a:ext uri="{FF2B5EF4-FFF2-40B4-BE49-F238E27FC236}">
                  <a16:creationId xmlns:a16="http://schemas.microsoft.com/office/drawing/2014/main" id="{E7A6697C-1D6F-4A8A-93CC-A1440E1AD2EB}"/>
                </a:ext>
              </a:extLst>
            </p:cNvPr>
            <p:cNvSpPr/>
            <p:nvPr/>
          </p:nvSpPr>
          <p:spPr bwMode="auto">
            <a:xfrm>
              <a:off x="915597" y="4923882"/>
              <a:ext cx="3767566" cy="401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1740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6117ADB-F684-40C7-9A56-6A8798921C16}"/>
              </a:ext>
            </a:extLst>
          </p:cNvPr>
          <p:cNvSpPr txBox="1"/>
          <p:nvPr/>
        </p:nvSpPr>
        <p:spPr>
          <a:xfrm>
            <a:off x="10007600" y="4521201"/>
            <a:ext cx="1473200" cy="16041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dirty="0">
                <a:ln w="22225">
                  <a:solidFill>
                    <a:srgbClr val="3F4749"/>
                  </a:solidFill>
                </a:ln>
                <a:solidFill>
                  <a:srgbClr val="7FEFD2"/>
                </a:solidFill>
                <a:latin typeface="Impact" panose="020B0806030902050204" pitchFamily="34" charset="0"/>
              </a:rPr>
              <a:t>04</a:t>
            </a:r>
            <a:endParaRPr lang="zh-CN" altLang="en-US" dirty="0">
              <a:ln w="22225">
                <a:solidFill>
                  <a:srgbClr val="3F4749"/>
                </a:solidFill>
              </a:ln>
              <a:solidFill>
                <a:srgbClr val="7FEFD2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787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900F3B-E60D-49C5-999D-0E1F807BE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D19D038-8D7F-4A86-931E-364D7656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EA23FF-5CDE-4C35-B0BD-4FB368CA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24</a:t>
            </a:fld>
            <a:endParaRPr lang="zh-CN" altLang="en-US"/>
          </a:p>
        </p:txBody>
      </p:sp>
      <p:grpSp>
        <p:nvGrpSpPr>
          <p:cNvPr id="5" name="4b0bf113-d6a0-47f8-bf3e-3ffcd42b64cc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6DF05E45-670A-46D9-90B6-DEC808103384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9923" y="1772815"/>
            <a:ext cx="10850565" cy="4171252"/>
            <a:chOff x="669923" y="1772815"/>
            <a:chExt cx="10850565" cy="4171252"/>
          </a:xfrm>
        </p:grpSpPr>
        <p:grpSp>
          <p:nvGrpSpPr>
            <p:cNvPr id="6" name="îsľídê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:a16="http://schemas.microsoft.com/office/drawing/2014/main" id="{7A538280-9227-43DB-B6E8-9ED5B2F94FC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07468" y="1772815"/>
              <a:ext cx="9613068" cy="4171252"/>
              <a:chOff x="1307468" y="1772815"/>
              <a:chExt cx="9613068" cy="4171252"/>
            </a:xfrm>
          </p:grpSpPr>
          <p:grpSp>
            <p:nvGrpSpPr>
              <p:cNvPr id="19" name="îṥḻíḋe">
                <a:extLst>
                  <a:ext uri="{FF2B5EF4-FFF2-40B4-BE49-F238E27FC236}">
                    <a16:creationId xmlns:a16="http://schemas.microsoft.com/office/drawing/2014/main" id="{8FD15038-5621-4231-8B1A-266CBE39FE20}"/>
                  </a:ext>
                </a:extLst>
              </p:cNvPr>
              <p:cNvGrpSpPr/>
              <p:nvPr/>
            </p:nvGrpSpPr>
            <p:grpSpPr>
              <a:xfrm>
                <a:off x="4512022" y="1772815"/>
                <a:ext cx="3167955" cy="4171252"/>
                <a:chOff x="7248526" y="1421548"/>
                <a:chExt cx="3273424" cy="4310125"/>
              </a:xfrm>
            </p:grpSpPr>
            <p:grpSp>
              <p:nvGrpSpPr>
                <p:cNvPr id="23" name="iṣlîḓe">
                  <a:extLst>
                    <a:ext uri="{FF2B5EF4-FFF2-40B4-BE49-F238E27FC236}">
                      <a16:creationId xmlns:a16="http://schemas.microsoft.com/office/drawing/2014/main" id="{578D21AE-1C03-46FE-99D6-2252BCA3BB98}"/>
                    </a:ext>
                  </a:extLst>
                </p:cNvPr>
                <p:cNvGrpSpPr/>
                <p:nvPr/>
              </p:nvGrpSpPr>
              <p:grpSpPr>
                <a:xfrm>
                  <a:off x="7248526" y="1421548"/>
                  <a:ext cx="3273424" cy="4310125"/>
                  <a:chOff x="6686547" y="681591"/>
                  <a:chExt cx="4397379" cy="5790038"/>
                </a:xfrm>
              </p:grpSpPr>
              <p:sp>
                <p:nvSpPr>
                  <p:cNvPr id="28" name="isľïḋé">
                    <a:extLst>
                      <a:ext uri="{FF2B5EF4-FFF2-40B4-BE49-F238E27FC236}">
                        <a16:creationId xmlns:a16="http://schemas.microsoft.com/office/drawing/2014/main" id="{DDE968E5-11FF-4B29-AFB3-237CD7907726}"/>
                      </a:ext>
                    </a:extLst>
                  </p:cNvPr>
                  <p:cNvSpPr/>
                  <p:nvPr/>
                </p:nvSpPr>
                <p:spPr>
                  <a:xfrm>
                    <a:off x="8885238" y="3705134"/>
                    <a:ext cx="2198688" cy="2430362"/>
                  </a:xfrm>
                  <a:custGeom>
                    <a:avLst/>
                    <a:gdLst>
                      <a:gd name="connsiteX0" fmla="*/ 1457425 w 2198689"/>
                      <a:gd name="connsiteY0" fmla="*/ 0 h 2430362"/>
                      <a:gd name="connsiteX1" fmla="*/ 2198689 w 2198689"/>
                      <a:gd name="connsiteY1" fmla="*/ 0 h 2430362"/>
                      <a:gd name="connsiteX2" fmla="*/ 2198689 w 2198689"/>
                      <a:gd name="connsiteY2" fmla="*/ 1448073 h 2430362"/>
                      <a:gd name="connsiteX3" fmla="*/ 2198640 w 2198689"/>
                      <a:gd name="connsiteY3" fmla="*/ 1448073 h 2430362"/>
                      <a:gd name="connsiteX4" fmla="*/ 2198688 w 2198689"/>
                      <a:gd name="connsiteY4" fmla="*/ 1448641 h 2430362"/>
                      <a:gd name="connsiteX5" fmla="*/ 1554707 w 2198689"/>
                      <a:gd name="connsiteY5" fmla="*/ 2377536 h 2430362"/>
                      <a:gd name="connsiteX6" fmla="*/ 1457427 w 2198689"/>
                      <a:gd name="connsiteY6" fmla="*/ 2430362 h 2430362"/>
                      <a:gd name="connsiteX7" fmla="*/ 1457426 w 2198689"/>
                      <a:gd name="connsiteY7" fmla="*/ 2430362 h 2430362"/>
                      <a:gd name="connsiteX8" fmla="*/ 1457427 w 2198689"/>
                      <a:gd name="connsiteY8" fmla="*/ 2430361 h 2430362"/>
                      <a:gd name="connsiteX9" fmla="*/ 0 w 2198689"/>
                      <a:gd name="connsiteY9" fmla="*/ 1447753 h 2430362"/>
                      <a:gd name="connsiteX10" fmla="*/ 1455968 w 2198689"/>
                      <a:gd name="connsiteY10" fmla="*/ 466128 h 2430362"/>
                      <a:gd name="connsiteX11" fmla="*/ 1457425 w 2198689"/>
                      <a:gd name="connsiteY11" fmla="*/ 466919 h 24303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198689" h="2430362">
                        <a:moveTo>
                          <a:pt x="1457425" y="0"/>
                        </a:moveTo>
                        <a:lnTo>
                          <a:pt x="2198689" y="0"/>
                        </a:lnTo>
                        <a:lnTo>
                          <a:pt x="2198689" y="1448073"/>
                        </a:lnTo>
                        <a:lnTo>
                          <a:pt x="2198640" y="1448073"/>
                        </a:lnTo>
                        <a:lnTo>
                          <a:pt x="2198688" y="1448641"/>
                        </a:lnTo>
                        <a:cubicBezTo>
                          <a:pt x="2198688" y="1811397"/>
                          <a:pt x="1952592" y="2139811"/>
                          <a:pt x="1554707" y="2377536"/>
                        </a:cubicBezTo>
                        <a:lnTo>
                          <a:pt x="1457427" y="2430362"/>
                        </a:lnTo>
                        <a:lnTo>
                          <a:pt x="1457426" y="2430362"/>
                        </a:lnTo>
                        <a:lnTo>
                          <a:pt x="1457427" y="2430361"/>
                        </a:lnTo>
                        <a:lnTo>
                          <a:pt x="0" y="1447753"/>
                        </a:lnTo>
                        <a:lnTo>
                          <a:pt x="1455968" y="466128"/>
                        </a:lnTo>
                        <a:lnTo>
                          <a:pt x="1457425" y="466919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85000"/>
                    </a:schemeClr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anchor="ctr">
                    <a:normAutofit/>
                  </a:bodyPr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29" name="íṩľíḓé">
                    <a:extLst>
                      <a:ext uri="{FF2B5EF4-FFF2-40B4-BE49-F238E27FC236}">
                        <a16:creationId xmlns:a16="http://schemas.microsoft.com/office/drawing/2014/main" id="{5E9D29AF-3D7F-4BB0-8587-EEEC33266F5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686547" y="2713990"/>
                    <a:ext cx="2198691" cy="3416553"/>
                  </a:xfrm>
                  <a:custGeom>
                    <a:avLst/>
                    <a:gdLst>
                      <a:gd name="connsiteX0" fmla="*/ 0 w 2198691"/>
                      <a:gd name="connsiteY0" fmla="*/ 0 h 3416553"/>
                      <a:gd name="connsiteX1" fmla="*/ 741261 w 2198691"/>
                      <a:gd name="connsiteY1" fmla="*/ 0 h 3416553"/>
                      <a:gd name="connsiteX2" fmla="*/ 741261 w 2198691"/>
                      <a:gd name="connsiteY2" fmla="*/ 1453115 h 3416553"/>
                      <a:gd name="connsiteX3" fmla="*/ 742722 w 2198691"/>
                      <a:gd name="connsiteY3" fmla="*/ 1452321 h 3416553"/>
                      <a:gd name="connsiteX4" fmla="*/ 2198691 w 2198691"/>
                      <a:gd name="connsiteY4" fmla="*/ 2433946 h 3416553"/>
                      <a:gd name="connsiteX5" fmla="*/ 741264 w 2198691"/>
                      <a:gd name="connsiteY5" fmla="*/ 3416553 h 3416553"/>
                      <a:gd name="connsiteX6" fmla="*/ 643984 w 2198691"/>
                      <a:gd name="connsiteY6" fmla="*/ 3363728 h 3416553"/>
                      <a:gd name="connsiteX7" fmla="*/ 11355 w 2198691"/>
                      <a:gd name="connsiteY7" fmla="*/ 2569147 h 3416553"/>
                      <a:gd name="connsiteX8" fmla="*/ 8023 w 2198691"/>
                      <a:gd name="connsiteY8" fmla="*/ 2529727 h 3416553"/>
                      <a:gd name="connsiteX9" fmla="*/ 0 w 2198691"/>
                      <a:gd name="connsiteY9" fmla="*/ 2529727 h 34165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98691" h="3416553">
                        <a:moveTo>
                          <a:pt x="0" y="0"/>
                        </a:moveTo>
                        <a:lnTo>
                          <a:pt x="741261" y="0"/>
                        </a:lnTo>
                        <a:lnTo>
                          <a:pt x="741261" y="1453115"/>
                        </a:lnTo>
                        <a:lnTo>
                          <a:pt x="742722" y="1452321"/>
                        </a:lnTo>
                        <a:lnTo>
                          <a:pt x="2198691" y="2433946"/>
                        </a:lnTo>
                        <a:lnTo>
                          <a:pt x="741264" y="3416553"/>
                        </a:lnTo>
                        <a:lnTo>
                          <a:pt x="643984" y="3363728"/>
                        </a:lnTo>
                        <a:cubicBezTo>
                          <a:pt x="295836" y="3155719"/>
                          <a:pt x="63899" y="2878276"/>
                          <a:pt x="11355" y="2569147"/>
                        </a:cubicBezTo>
                        <a:lnTo>
                          <a:pt x="8023" y="2529727"/>
                        </a:lnTo>
                        <a:lnTo>
                          <a:pt x="0" y="252972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square" lIns="91440" tIns="45720" rIns="91440" bIns="45720" anchor="ctr">
                    <a:normAutofit/>
                  </a:bodyPr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0" name="ï$1ïďè">
                    <a:extLst>
                      <a:ext uri="{FF2B5EF4-FFF2-40B4-BE49-F238E27FC236}">
                        <a16:creationId xmlns:a16="http://schemas.microsoft.com/office/drawing/2014/main" id="{7EEE3DB8-4F44-45ED-B909-3B4CE05980EF}"/>
                      </a:ext>
                    </a:extLst>
                  </p:cNvPr>
                  <p:cNvSpPr/>
                  <p:nvPr/>
                </p:nvSpPr>
                <p:spPr>
                  <a:xfrm>
                    <a:off x="7427808" y="5157086"/>
                    <a:ext cx="2914856" cy="1314543"/>
                  </a:xfrm>
                  <a:custGeom>
                    <a:avLst/>
                    <a:gdLst>
                      <a:gd name="connsiteX0" fmla="*/ 1457429 w 2914856"/>
                      <a:gd name="connsiteY0" fmla="*/ 0 h 1314543"/>
                      <a:gd name="connsiteX1" fmla="*/ 1600618 w 2914856"/>
                      <a:gd name="connsiteY1" fmla="*/ 96539 h 1314543"/>
                      <a:gd name="connsiteX2" fmla="*/ 2914855 w 2914856"/>
                      <a:gd name="connsiteY2" fmla="*/ 96539 h 1314543"/>
                      <a:gd name="connsiteX3" fmla="*/ 2914855 w 2914856"/>
                      <a:gd name="connsiteY3" fmla="*/ 982608 h 1314543"/>
                      <a:gd name="connsiteX4" fmla="*/ 2914856 w 2914856"/>
                      <a:gd name="connsiteY4" fmla="*/ 982608 h 1314543"/>
                      <a:gd name="connsiteX5" fmla="*/ 2914855 w 2914856"/>
                      <a:gd name="connsiteY5" fmla="*/ 982609 h 1314543"/>
                      <a:gd name="connsiteX6" fmla="*/ 2914855 w 2914856"/>
                      <a:gd name="connsiteY6" fmla="*/ 983364 h 1314543"/>
                      <a:gd name="connsiteX7" fmla="*/ 2913464 w 2914856"/>
                      <a:gd name="connsiteY7" fmla="*/ 983364 h 1314543"/>
                      <a:gd name="connsiteX8" fmla="*/ 2855999 w 2914856"/>
                      <a:gd name="connsiteY8" fmla="*/ 1014568 h 1314543"/>
                      <a:gd name="connsiteX9" fmla="*/ 1457429 w 2914856"/>
                      <a:gd name="connsiteY9" fmla="*/ 1314543 h 1314543"/>
                      <a:gd name="connsiteX10" fmla="*/ 58859 w 2914856"/>
                      <a:gd name="connsiteY10" fmla="*/ 1014568 h 1314543"/>
                      <a:gd name="connsiteX11" fmla="*/ 1396 w 2914856"/>
                      <a:gd name="connsiteY11" fmla="*/ 983364 h 1314543"/>
                      <a:gd name="connsiteX12" fmla="*/ 0 w 2914856"/>
                      <a:gd name="connsiteY12" fmla="*/ 983364 h 1314543"/>
                      <a:gd name="connsiteX13" fmla="*/ 0 w 2914856"/>
                      <a:gd name="connsiteY13" fmla="*/ 96539 h 1314543"/>
                      <a:gd name="connsiteX14" fmla="*/ 1314240 w 2914856"/>
                      <a:gd name="connsiteY14" fmla="*/ 96539 h 13145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914856" h="1314543">
                        <a:moveTo>
                          <a:pt x="1457429" y="0"/>
                        </a:moveTo>
                        <a:lnTo>
                          <a:pt x="1600618" y="96539"/>
                        </a:lnTo>
                        <a:lnTo>
                          <a:pt x="2914855" y="96539"/>
                        </a:lnTo>
                        <a:lnTo>
                          <a:pt x="2914855" y="982608"/>
                        </a:lnTo>
                        <a:lnTo>
                          <a:pt x="2914856" y="982608"/>
                        </a:lnTo>
                        <a:lnTo>
                          <a:pt x="2914855" y="982609"/>
                        </a:lnTo>
                        <a:lnTo>
                          <a:pt x="2914855" y="983364"/>
                        </a:lnTo>
                        <a:lnTo>
                          <a:pt x="2913464" y="983364"/>
                        </a:lnTo>
                        <a:lnTo>
                          <a:pt x="2855999" y="1014568"/>
                        </a:lnTo>
                        <a:cubicBezTo>
                          <a:pt x="2475936" y="1201969"/>
                          <a:pt x="1988686" y="1314543"/>
                          <a:pt x="1457429" y="1314543"/>
                        </a:cubicBezTo>
                        <a:cubicBezTo>
                          <a:pt x="926172" y="1314543"/>
                          <a:pt x="438922" y="1201969"/>
                          <a:pt x="58859" y="1014568"/>
                        </a:cubicBezTo>
                        <a:lnTo>
                          <a:pt x="1396" y="983364"/>
                        </a:lnTo>
                        <a:lnTo>
                          <a:pt x="0" y="983364"/>
                        </a:lnTo>
                        <a:lnTo>
                          <a:pt x="0" y="96539"/>
                        </a:lnTo>
                        <a:lnTo>
                          <a:pt x="1314240" y="96539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20000"/>
                      <a:lumOff val="80000"/>
                    </a:schemeClr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anchor="ctr">
                    <a:normAutofit/>
                  </a:bodyPr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1" name="îśḷîḋè">
                    <a:extLst>
                      <a:ext uri="{FF2B5EF4-FFF2-40B4-BE49-F238E27FC236}">
                        <a16:creationId xmlns:a16="http://schemas.microsoft.com/office/drawing/2014/main" id="{937741D6-EE4D-455C-A581-AC47291A08C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300152" y="1138815"/>
                    <a:ext cx="1712745" cy="1457427"/>
                  </a:xfrm>
                  <a:prstGeom prst="parallelogram">
                    <a:avLst>
                      <a:gd name="adj" fmla="val 67317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anchor="ctr">
                    <a:normAutofit/>
                  </a:bodyPr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2" name="ïšḻîdè">
                    <a:extLst>
                      <a:ext uri="{FF2B5EF4-FFF2-40B4-BE49-F238E27FC236}">
                        <a16:creationId xmlns:a16="http://schemas.microsoft.com/office/drawing/2014/main" id="{F50079DB-ECCE-4204-8FE8-B068177075D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427811" y="4271338"/>
                    <a:ext cx="2914854" cy="1314543"/>
                  </a:xfrm>
                  <a:custGeom>
                    <a:avLst/>
                    <a:gdLst>
                      <a:gd name="connsiteX0" fmla="*/ 1457427 w 2914854"/>
                      <a:gd name="connsiteY0" fmla="*/ 0 h 1314543"/>
                      <a:gd name="connsiteX1" fmla="*/ 2914854 w 2914854"/>
                      <a:gd name="connsiteY1" fmla="*/ 982608 h 1314543"/>
                      <a:gd name="connsiteX2" fmla="*/ 2855997 w 2914854"/>
                      <a:gd name="connsiteY2" fmla="*/ 1014568 h 1314543"/>
                      <a:gd name="connsiteX3" fmla="*/ 1457427 w 2914854"/>
                      <a:gd name="connsiteY3" fmla="*/ 1314543 h 1314543"/>
                      <a:gd name="connsiteX4" fmla="*/ 58857 w 2914854"/>
                      <a:gd name="connsiteY4" fmla="*/ 1014568 h 1314543"/>
                      <a:gd name="connsiteX5" fmla="*/ 0 w 2914854"/>
                      <a:gd name="connsiteY5" fmla="*/ 982607 h 1314543"/>
                      <a:gd name="connsiteX6" fmla="*/ 1457427 w 2914854"/>
                      <a:gd name="connsiteY6" fmla="*/ 0 h 13145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14854" h="1314543">
                        <a:moveTo>
                          <a:pt x="1457427" y="0"/>
                        </a:moveTo>
                        <a:lnTo>
                          <a:pt x="2914854" y="982608"/>
                        </a:lnTo>
                        <a:lnTo>
                          <a:pt x="2855997" y="1014568"/>
                        </a:lnTo>
                        <a:cubicBezTo>
                          <a:pt x="2475934" y="1201969"/>
                          <a:pt x="1988684" y="1314543"/>
                          <a:pt x="1457427" y="1314543"/>
                        </a:cubicBezTo>
                        <a:cubicBezTo>
                          <a:pt x="926170" y="1314543"/>
                          <a:pt x="438920" y="1201969"/>
                          <a:pt x="58857" y="1014568"/>
                        </a:cubicBezTo>
                        <a:lnTo>
                          <a:pt x="0" y="982607"/>
                        </a:lnTo>
                        <a:lnTo>
                          <a:pt x="145742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square" lIns="91440" tIns="45720" rIns="91440" bIns="45720" anchor="ctr">
                    <a:normAutofit/>
                  </a:bodyPr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3" name="íṡľîḍê">
                    <a:extLst>
                      <a:ext uri="{FF2B5EF4-FFF2-40B4-BE49-F238E27FC236}">
                        <a16:creationId xmlns:a16="http://schemas.microsoft.com/office/drawing/2014/main" id="{65D12FA1-7A61-4FA2-BCFD-9B1D2E5D06B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885238" y="2805101"/>
                    <a:ext cx="2198688" cy="1964234"/>
                  </a:xfrm>
                  <a:custGeom>
                    <a:avLst/>
                    <a:gdLst>
                      <a:gd name="connsiteX0" fmla="*/ 1455968 w 2198688"/>
                      <a:gd name="connsiteY0" fmla="*/ 0 h 1964234"/>
                      <a:gd name="connsiteX1" fmla="*/ 1554707 w 2198688"/>
                      <a:gd name="connsiteY1" fmla="*/ 53618 h 1964234"/>
                      <a:gd name="connsiteX2" fmla="*/ 2198688 w 2198688"/>
                      <a:gd name="connsiteY2" fmla="*/ 982513 h 1964234"/>
                      <a:gd name="connsiteX3" fmla="*/ 1554707 w 2198688"/>
                      <a:gd name="connsiteY3" fmla="*/ 1911408 h 1964234"/>
                      <a:gd name="connsiteX4" fmla="*/ 1457427 w 2198688"/>
                      <a:gd name="connsiteY4" fmla="*/ 1964234 h 1964234"/>
                      <a:gd name="connsiteX5" fmla="*/ 1457426 w 2198688"/>
                      <a:gd name="connsiteY5" fmla="*/ 1964234 h 1964234"/>
                      <a:gd name="connsiteX6" fmla="*/ 1457427 w 2198688"/>
                      <a:gd name="connsiteY6" fmla="*/ 1964233 h 1964234"/>
                      <a:gd name="connsiteX7" fmla="*/ 0 w 2198688"/>
                      <a:gd name="connsiteY7" fmla="*/ 981625 h 1964234"/>
                      <a:gd name="connsiteX8" fmla="*/ 1455968 w 2198688"/>
                      <a:gd name="connsiteY8" fmla="*/ 0 h 19642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198688" h="1964234">
                        <a:moveTo>
                          <a:pt x="1455968" y="0"/>
                        </a:moveTo>
                        <a:lnTo>
                          <a:pt x="1554707" y="53618"/>
                        </a:lnTo>
                        <a:cubicBezTo>
                          <a:pt x="1952592" y="291343"/>
                          <a:pt x="2198688" y="619757"/>
                          <a:pt x="2198688" y="982513"/>
                        </a:cubicBezTo>
                        <a:cubicBezTo>
                          <a:pt x="2198688" y="1345269"/>
                          <a:pt x="1952592" y="1673683"/>
                          <a:pt x="1554707" y="1911408"/>
                        </a:cubicBezTo>
                        <a:lnTo>
                          <a:pt x="1457427" y="1964234"/>
                        </a:lnTo>
                        <a:lnTo>
                          <a:pt x="1457426" y="1964234"/>
                        </a:lnTo>
                        <a:lnTo>
                          <a:pt x="1457427" y="1964233"/>
                        </a:lnTo>
                        <a:lnTo>
                          <a:pt x="0" y="981625"/>
                        </a:lnTo>
                        <a:lnTo>
                          <a:pt x="1455968" y="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square" lIns="91440" tIns="45720" rIns="91440" bIns="45720" anchor="ctr">
                    <a:normAutofit/>
                  </a:bodyPr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4" name="ïṩ1îḍê">
                    <a:extLst>
                      <a:ext uri="{FF2B5EF4-FFF2-40B4-BE49-F238E27FC236}">
                        <a16:creationId xmlns:a16="http://schemas.microsoft.com/office/drawing/2014/main" id="{5794577F-7148-4277-B3F3-80E449B3A04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429269" y="681591"/>
                    <a:ext cx="2913396" cy="2295377"/>
                  </a:xfrm>
                  <a:custGeom>
                    <a:avLst/>
                    <a:gdLst>
                      <a:gd name="connsiteX0" fmla="*/ 1455969 w 2913396"/>
                      <a:gd name="connsiteY0" fmla="*/ 0 h 2295377"/>
                      <a:gd name="connsiteX1" fmla="*/ 2854539 w 2913396"/>
                      <a:gd name="connsiteY1" fmla="*/ 299975 h 2295377"/>
                      <a:gd name="connsiteX2" fmla="*/ 2911937 w 2913396"/>
                      <a:gd name="connsiteY2" fmla="*/ 331143 h 2295377"/>
                      <a:gd name="connsiteX3" fmla="*/ 1455969 w 2913396"/>
                      <a:gd name="connsiteY3" fmla="*/ 1312768 h 2295377"/>
                      <a:gd name="connsiteX4" fmla="*/ 2913396 w 2913396"/>
                      <a:gd name="connsiteY4" fmla="*/ 2295376 h 2295377"/>
                      <a:gd name="connsiteX5" fmla="*/ 2913395 w 2913396"/>
                      <a:gd name="connsiteY5" fmla="*/ 2295377 h 2295377"/>
                      <a:gd name="connsiteX6" fmla="*/ 0 w 2913396"/>
                      <a:gd name="connsiteY6" fmla="*/ 331144 h 2295377"/>
                      <a:gd name="connsiteX7" fmla="*/ 57399 w 2913396"/>
                      <a:gd name="connsiteY7" fmla="*/ 299975 h 2295377"/>
                      <a:gd name="connsiteX8" fmla="*/ 1455969 w 2913396"/>
                      <a:gd name="connsiteY8" fmla="*/ 0 h 22953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913396" h="2295377">
                        <a:moveTo>
                          <a:pt x="1455969" y="0"/>
                        </a:moveTo>
                        <a:cubicBezTo>
                          <a:pt x="1987226" y="0"/>
                          <a:pt x="2474476" y="112575"/>
                          <a:pt x="2854539" y="299975"/>
                        </a:cubicBezTo>
                        <a:lnTo>
                          <a:pt x="2911937" y="331143"/>
                        </a:lnTo>
                        <a:lnTo>
                          <a:pt x="1455969" y="1312768"/>
                        </a:lnTo>
                        <a:lnTo>
                          <a:pt x="2913396" y="2295376"/>
                        </a:lnTo>
                        <a:lnTo>
                          <a:pt x="2913395" y="2295377"/>
                        </a:lnTo>
                        <a:lnTo>
                          <a:pt x="0" y="331144"/>
                        </a:lnTo>
                        <a:lnTo>
                          <a:pt x="57399" y="299975"/>
                        </a:lnTo>
                        <a:cubicBezTo>
                          <a:pt x="437462" y="112575"/>
                          <a:pt x="924712" y="0"/>
                          <a:pt x="1455969" y="0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square" lIns="91440" tIns="45720" rIns="91440" bIns="45720" anchor="ctr">
                    <a:normAutofit/>
                  </a:bodyPr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5" name="íšḷïďê">
                    <a:extLst>
                      <a:ext uri="{FF2B5EF4-FFF2-40B4-BE49-F238E27FC236}">
                        <a16:creationId xmlns:a16="http://schemas.microsoft.com/office/drawing/2014/main" id="{6EDB21F1-0451-48FC-AEAC-2A026ACF45D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686550" y="1740905"/>
                    <a:ext cx="2198688" cy="1964232"/>
                  </a:xfrm>
                  <a:custGeom>
                    <a:avLst/>
                    <a:gdLst>
                      <a:gd name="connsiteX0" fmla="*/ 742719 w 2198688"/>
                      <a:gd name="connsiteY0" fmla="*/ 0 h 1964232"/>
                      <a:gd name="connsiteX1" fmla="*/ 2198688 w 2198688"/>
                      <a:gd name="connsiteY1" fmla="*/ 981625 h 1964232"/>
                      <a:gd name="connsiteX2" fmla="*/ 741261 w 2198688"/>
                      <a:gd name="connsiteY2" fmla="*/ 1964232 h 1964232"/>
                      <a:gd name="connsiteX3" fmla="*/ 643981 w 2198688"/>
                      <a:gd name="connsiteY3" fmla="*/ 1911407 h 1964232"/>
                      <a:gd name="connsiteX4" fmla="*/ 0 w 2198688"/>
                      <a:gd name="connsiteY4" fmla="*/ 982512 h 1964232"/>
                      <a:gd name="connsiteX5" fmla="*/ 643981 w 2198688"/>
                      <a:gd name="connsiteY5" fmla="*/ 53617 h 1964232"/>
                      <a:gd name="connsiteX6" fmla="*/ 742719 w 2198688"/>
                      <a:gd name="connsiteY6" fmla="*/ 0 h 19642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198688" h="1964232">
                        <a:moveTo>
                          <a:pt x="742719" y="0"/>
                        </a:moveTo>
                        <a:lnTo>
                          <a:pt x="2198688" y="981625"/>
                        </a:lnTo>
                        <a:lnTo>
                          <a:pt x="741261" y="1964232"/>
                        </a:lnTo>
                        <a:lnTo>
                          <a:pt x="643981" y="1911407"/>
                        </a:lnTo>
                        <a:cubicBezTo>
                          <a:pt x="246097" y="1673682"/>
                          <a:pt x="0" y="1345268"/>
                          <a:pt x="0" y="982512"/>
                        </a:cubicBezTo>
                        <a:cubicBezTo>
                          <a:pt x="0" y="619756"/>
                          <a:pt x="246097" y="291342"/>
                          <a:pt x="643981" y="53617"/>
                        </a:cubicBezTo>
                        <a:lnTo>
                          <a:pt x="742719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square" lIns="91440" tIns="45720" rIns="91440" bIns="45720" anchor="ctr">
                    <a:normAutofit/>
                  </a:bodyPr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6" name="iŝľîḑé">
                    <a:extLst>
                      <a:ext uri="{FF2B5EF4-FFF2-40B4-BE49-F238E27FC236}">
                        <a16:creationId xmlns:a16="http://schemas.microsoft.com/office/drawing/2014/main" id="{4AA6FB51-2C29-40BE-ACF2-72CCA167645D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8226004" y="1670386"/>
                    <a:ext cx="2775893" cy="1457427"/>
                  </a:xfrm>
                  <a:prstGeom prst="parallelogram">
                    <a:avLst>
                      <a:gd name="adj" fmla="val 67317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anchor="ctr">
                    <a:normAutofit/>
                  </a:bodyPr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7" name="ïṩḻidè">
                    <a:extLst>
                      <a:ext uri="{FF2B5EF4-FFF2-40B4-BE49-F238E27FC236}">
                        <a16:creationId xmlns:a16="http://schemas.microsoft.com/office/drawing/2014/main" id="{21E78A92-97D8-4B55-8087-2EBDFCDAFCA8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6889938" y="3261768"/>
                    <a:ext cx="2533170" cy="1457428"/>
                  </a:xfrm>
                  <a:prstGeom prst="parallelogram">
                    <a:avLst>
                      <a:gd name="adj" fmla="val 67317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anchor="ctr">
                    <a:normAutofit/>
                  </a:bodyPr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8" name="îşľiďè">
                    <a:extLst>
                      <a:ext uri="{FF2B5EF4-FFF2-40B4-BE49-F238E27FC236}">
                        <a16:creationId xmlns:a16="http://schemas.microsoft.com/office/drawing/2014/main" id="{F880F34D-5555-4D0B-95F2-BE39EC12CAC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8878940" y="3793344"/>
                    <a:ext cx="1470020" cy="1457428"/>
                  </a:xfrm>
                  <a:prstGeom prst="parallelogram">
                    <a:avLst>
                      <a:gd name="adj" fmla="val 67317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anchor="ctr">
                    <a:normAutofit fontScale="85000" lnSpcReduction="20000"/>
                  </a:bodyPr>
                  <a:lstStyle/>
                  <a:p>
                    <a:pPr algn="ctr"/>
                    <a:endParaRPr/>
                  </a:p>
                </p:txBody>
              </p:sp>
            </p:grpSp>
            <p:sp>
              <p:nvSpPr>
                <p:cNvPr id="24" name="í$ḷidé">
                  <a:extLst>
                    <a:ext uri="{FF2B5EF4-FFF2-40B4-BE49-F238E27FC236}">
                      <a16:creationId xmlns:a16="http://schemas.microsoft.com/office/drawing/2014/main" id="{483079A5-F10A-4230-AC8C-3E523D280C8C}"/>
                    </a:ext>
                  </a:extLst>
                </p:cNvPr>
                <p:cNvSpPr/>
                <p:nvPr/>
              </p:nvSpPr>
              <p:spPr bwMode="auto">
                <a:xfrm>
                  <a:off x="7663905" y="2721558"/>
                  <a:ext cx="390823" cy="390823"/>
                </a:xfrm>
                <a:custGeom>
                  <a:avLst/>
                  <a:gdLst>
                    <a:gd name="connsiteX0" fmla="*/ 56258 w 331788"/>
                    <a:gd name="connsiteY0" fmla="*/ 234950 h 331788"/>
                    <a:gd name="connsiteX1" fmla="*/ 56258 w 331788"/>
                    <a:gd name="connsiteY1" fmla="*/ 236252 h 331788"/>
                    <a:gd name="connsiteX2" fmla="*/ 52388 w 331788"/>
                    <a:gd name="connsiteY2" fmla="*/ 247968 h 331788"/>
                    <a:gd name="connsiteX3" fmla="*/ 165895 w 331788"/>
                    <a:gd name="connsiteY3" fmla="*/ 300038 h 331788"/>
                    <a:gd name="connsiteX4" fmla="*/ 279401 w 331788"/>
                    <a:gd name="connsiteY4" fmla="*/ 247968 h 331788"/>
                    <a:gd name="connsiteX5" fmla="*/ 275531 w 331788"/>
                    <a:gd name="connsiteY5" fmla="*/ 234950 h 331788"/>
                    <a:gd name="connsiteX6" fmla="*/ 165895 w 331788"/>
                    <a:gd name="connsiteY6" fmla="*/ 268796 h 331788"/>
                    <a:gd name="connsiteX7" fmla="*/ 56258 w 331788"/>
                    <a:gd name="connsiteY7" fmla="*/ 234950 h 331788"/>
                    <a:gd name="connsiteX8" fmla="*/ 54964 w 331788"/>
                    <a:gd name="connsiteY8" fmla="*/ 176212 h 331788"/>
                    <a:gd name="connsiteX9" fmla="*/ 52388 w 331788"/>
                    <a:gd name="connsiteY9" fmla="*/ 186531 h 331788"/>
                    <a:gd name="connsiteX10" fmla="*/ 165711 w 331788"/>
                    <a:gd name="connsiteY10" fmla="*/ 238125 h 331788"/>
                    <a:gd name="connsiteX11" fmla="*/ 236538 w 331788"/>
                    <a:gd name="connsiteY11" fmla="*/ 226516 h 331788"/>
                    <a:gd name="connsiteX12" fmla="*/ 206919 w 331788"/>
                    <a:gd name="connsiteY12" fmla="*/ 227806 h 331788"/>
                    <a:gd name="connsiteX13" fmla="*/ 88445 w 331788"/>
                    <a:gd name="connsiteY13" fmla="*/ 183951 h 331788"/>
                    <a:gd name="connsiteX14" fmla="*/ 54964 w 331788"/>
                    <a:gd name="connsiteY14" fmla="*/ 176212 h 331788"/>
                    <a:gd name="connsiteX15" fmla="*/ 280538 w 331788"/>
                    <a:gd name="connsiteY15" fmla="*/ 106362 h 331788"/>
                    <a:gd name="connsiteX16" fmla="*/ 248169 w 331788"/>
                    <a:gd name="connsiteY16" fmla="*/ 129630 h 331788"/>
                    <a:gd name="connsiteX17" fmla="*/ 138113 w 331788"/>
                    <a:gd name="connsiteY17" fmla="*/ 185216 h 331788"/>
                    <a:gd name="connsiteX18" fmla="*/ 206736 w 331788"/>
                    <a:gd name="connsiteY18" fmla="*/ 196850 h 331788"/>
                    <a:gd name="connsiteX19" fmla="*/ 320676 w 331788"/>
                    <a:gd name="connsiteY19" fmla="*/ 145143 h 331788"/>
                    <a:gd name="connsiteX20" fmla="*/ 280538 w 331788"/>
                    <a:gd name="connsiteY20" fmla="*/ 106362 h 331788"/>
                    <a:gd name="connsiteX21" fmla="*/ 42019 w 331788"/>
                    <a:gd name="connsiteY21" fmla="*/ 68262 h 331788"/>
                    <a:gd name="connsiteX22" fmla="*/ 11113 w 331788"/>
                    <a:gd name="connsiteY22" fmla="*/ 103448 h 331788"/>
                    <a:gd name="connsiteX23" fmla="*/ 124436 w 331788"/>
                    <a:gd name="connsiteY23" fmla="*/ 155575 h 331788"/>
                    <a:gd name="connsiteX24" fmla="*/ 195263 w 331788"/>
                    <a:gd name="connsiteY24" fmla="*/ 143847 h 331788"/>
                    <a:gd name="connsiteX25" fmla="*/ 165644 w 331788"/>
                    <a:gd name="connsiteY25" fmla="*/ 145150 h 331788"/>
                    <a:gd name="connsiteX26" fmla="*/ 42019 w 331788"/>
                    <a:gd name="connsiteY26" fmla="*/ 82597 h 331788"/>
                    <a:gd name="connsiteX27" fmla="*/ 42019 w 331788"/>
                    <a:gd name="connsiteY27" fmla="*/ 68262 h 331788"/>
                    <a:gd name="connsiteX28" fmla="*/ 155468 w 331788"/>
                    <a:gd name="connsiteY28" fmla="*/ 20637 h 331788"/>
                    <a:gd name="connsiteX29" fmla="*/ 174732 w 331788"/>
                    <a:gd name="connsiteY29" fmla="*/ 20637 h 331788"/>
                    <a:gd name="connsiteX30" fmla="*/ 174732 w 331788"/>
                    <a:gd name="connsiteY30" fmla="*/ 28404 h 331788"/>
                    <a:gd name="connsiteX31" fmla="*/ 217113 w 331788"/>
                    <a:gd name="connsiteY31" fmla="*/ 43937 h 331788"/>
                    <a:gd name="connsiteX32" fmla="*/ 190143 w 331788"/>
                    <a:gd name="connsiteY32" fmla="*/ 47820 h 331788"/>
                    <a:gd name="connsiteX33" fmla="*/ 167026 w 331788"/>
                    <a:gd name="connsiteY33" fmla="*/ 38759 h 331788"/>
                    <a:gd name="connsiteX34" fmla="*/ 152899 w 331788"/>
                    <a:gd name="connsiteY34" fmla="*/ 40054 h 331788"/>
                    <a:gd name="connsiteX35" fmla="*/ 147762 w 331788"/>
                    <a:gd name="connsiteY35" fmla="*/ 45231 h 331788"/>
                    <a:gd name="connsiteX36" fmla="*/ 152899 w 331788"/>
                    <a:gd name="connsiteY36" fmla="*/ 50409 h 331788"/>
                    <a:gd name="connsiteX37" fmla="*/ 173448 w 331788"/>
                    <a:gd name="connsiteY37" fmla="*/ 54292 h 331788"/>
                    <a:gd name="connsiteX38" fmla="*/ 200417 w 331788"/>
                    <a:gd name="connsiteY38" fmla="*/ 59470 h 331788"/>
                    <a:gd name="connsiteX39" fmla="*/ 217113 w 331788"/>
                    <a:gd name="connsiteY39" fmla="*/ 65942 h 331788"/>
                    <a:gd name="connsiteX40" fmla="*/ 222250 w 331788"/>
                    <a:gd name="connsiteY40" fmla="*/ 75003 h 331788"/>
                    <a:gd name="connsiteX41" fmla="*/ 210692 w 331788"/>
                    <a:gd name="connsiteY41" fmla="*/ 89242 h 331788"/>
                    <a:gd name="connsiteX42" fmla="*/ 174732 w 331788"/>
                    <a:gd name="connsiteY42" fmla="*/ 95714 h 331788"/>
                    <a:gd name="connsiteX43" fmla="*/ 174732 w 331788"/>
                    <a:gd name="connsiteY43" fmla="*/ 104775 h 331788"/>
                    <a:gd name="connsiteX44" fmla="*/ 155468 w 331788"/>
                    <a:gd name="connsiteY44" fmla="*/ 104775 h 331788"/>
                    <a:gd name="connsiteX45" fmla="*/ 155468 w 331788"/>
                    <a:gd name="connsiteY45" fmla="*/ 95714 h 331788"/>
                    <a:gd name="connsiteX46" fmla="*/ 107950 w 331788"/>
                    <a:gd name="connsiteY46" fmla="*/ 77592 h 331788"/>
                    <a:gd name="connsiteX47" fmla="*/ 138772 w 331788"/>
                    <a:gd name="connsiteY47" fmla="*/ 73709 h 331788"/>
                    <a:gd name="connsiteX48" fmla="*/ 165742 w 331788"/>
                    <a:gd name="connsiteY48" fmla="*/ 85359 h 331788"/>
                    <a:gd name="connsiteX49" fmla="*/ 182438 w 331788"/>
                    <a:gd name="connsiteY49" fmla="*/ 82770 h 331788"/>
                    <a:gd name="connsiteX50" fmla="*/ 187575 w 331788"/>
                    <a:gd name="connsiteY50" fmla="*/ 77592 h 331788"/>
                    <a:gd name="connsiteX51" fmla="*/ 182438 w 331788"/>
                    <a:gd name="connsiteY51" fmla="*/ 72414 h 331788"/>
                    <a:gd name="connsiteX52" fmla="*/ 159321 w 331788"/>
                    <a:gd name="connsiteY52" fmla="*/ 67237 h 331788"/>
                    <a:gd name="connsiteX53" fmla="*/ 134920 w 331788"/>
                    <a:gd name="connsiteY53" fmla="*/ 63353 h 331788"/>
                    <a:gd name="connsiteX54" fmla="*/ 119508 w 331788"/>
                    <a:gd name="connsiteY54" fmla="*/ 56881 h 331788"/>
                    <a:gd name="connsiteX55" fmla="*/ 114371 w 331788"/>
                    <a:gd name="connsiteY55" fmla="*/ 47820 h 331788"/>
                    <a:gd name="connsiteX56" fmla="*/ 124646 w 331788"/>
                    <a:gd name="connsiteY56" fmla="*/ 34876 h 331788"/>
                    <a:gd name="connsiteX57" fmla="*/ 155468 w 331788"/>
                    <a:gd name="connsiteY57" fmla="*/ 28404 h 331788"/>
                    <a:gd name="connsiteX58" fmla="*/ 155468 w 331788"/>
                    <a:gd name="connsiteY58" fmla="*/ 20637 h 331788"/>
                    <a:gd name="connsiteX59" fmla="*/ 165895 w 331788"/>
                    <a:gd name="connsiteY59" fmla="*/ 9525 h 331788"/>
                    <a:gd name="connsiteX60" fmla="*/ 52388 w 331788"/>
                    <a:gd name="connsiteY60" fmla="*/ 61913 h 331788"/>
                    <a:gd name="connsiteX61" fmla="*/ 165895 w 331788"/>
                    <a:gd name="connsiteY61" fmla="*/ 114301 h 331788"/>
                    <a:gd name="connsiteX62" fmla="*/ 279402 w 331788"/>
                    <a:gd name="connsiteY62" fmla="*/ 61913 h 331788"/>
                    <a:gd name="connsiteX63" fmla="*/ 165895 w 331788"/>
                    <a:gd name="connsiteY63" fmla="*/ 9525 h 331788"/>
                    <a:gd name="connsiteX64" fmla="*/ 165894 w 331788"/>
                    <a:gd name="connsiteY64" fmla="*/ 0 h 331788"/>
                    <a:gd name="connsiteX65" fmla="*/ 290315 w 331788"/>
                    <a:gd name="connsiteY65" fmla="*/ 62210 h 331788"/>
                    <a:gd name="connsiteX66" fmla="*/ 290315 w 331788"/>
                    <a:gd name="connsiteY66" fmla="*/ 82947 h 331788"/>
                    <a:gd name="connsiteX67" fmla="*/ 286426 w 331788"/>
                    <a:gd name="connsiteY67" fmla="*/ 97204 h 331788"/>
                    <a:gd name="connsiteX68" fmla="*/ 331788 w 331788"/>
                    <a:gd name="connsiteY68" fmla="*/ 145157 h 331788"/>
                    <a:gd name="connsiteX69" fmla="*/ 331788 w 331788"/>
                    <a:gd name="connsiteY69" fmla="*/ 165894 h 331788"/>
                    <a:gd name="connsiteX70" fmla="*/ 290315 w 331788"/>
                    <a:gd name="connsiteY70" fmla="*/ 212552 h 331788"/>
                    <a:gd name="connsiteX71" fmla="*/ 282538 w 331788"/>
                    <a:gd name="connsiteY71" fmla="*/ 228104 h 331788"/>
                    <a:gd name="connsiteX72" fmla="*/ 290315 w 331788"/>
                    <a:gd name="connsiteY72" fmla="*/ 248841 h 331788"/>
                    <a:gd name="connsiteX73" fmla="*/ 290315 w 331788"/>
                    <a:gd name="connsiteY73" fmla="*/ 269578 h 331788"/>
                    <a:gd name="connsiteX74" fmla="*/ 165894 w 331788"/>
                    <a:gd name="connsiteY74" fmla="*/ 331788 h 331788"/>
                    <a:gd name="connsiteX75" fmla="*/ 41474 w 331788"/>
                    <a:gd name="connsiteY75" fmla="*/ 269578 h 331788"/>
                    <a:gd name="connsiteX76" fmla="*/ 41474 w 331788"/>
                    <a:gd name="connsiteY76" fmla="*/ 248841 h 331788"/>
                    <a:gd name="connsiteX77" fmla="*/ 49250 w 331788"/>
                    <a:gd name="connsiteY77" fmla="*/ 228104 h 331788"/>
                    <a:gd name="connsiteX78" fmla="*/ 41474 w 331788"/>
                    <a:gd name="connsiteY78" fmla="*/ 207368 h 331788"/>
                    <a:gd name="connsiteX79" fmla="*/ 41474 w 331788"/>
                    <a:gd name="connsiteY79" fmla="*/ 186631 h 331788"/>
                    <a:gd name="connsiteX80" fmla="*/ 45362 w 331788"/>
                    <a:gd name="connsiteY80" fmla="*/ 172374 h 331788"/>
                    <a:gd name="connsiteX81" fmla="*/ 0 w 331788"/>
                    <a:gd name="connsiteY81" fmla="*/ 124421 h 331788"/>
                    <a:gd name="connsiteX82" fmla="*/ 0 w 331788"/>
                    <a:gd name="connsiteY82" fmla="*/ 103684 h 331788"/>
                    <a:gd name="connsiteX83" fmla="*/ 41474 w 331788"/>
                    <a:gd name="connsiteY83" fmla="*/ 57026 h 331788"/>
                    <a:gd name="connsiteX84" fmla="*/ 41474 w 331788"/>
                    <a:gd name="connsiteY84" fmla="*/ 62210 h 331788"/>
                    <a:gd name="connsiteX85" fmla="*/ 165894 w 331788"/>
                    <a:gd name="connsiteY85" fmla="*/ 0 h 331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</a:cxnLst>
                  <a:rect l="l" t="t" r="r" b="b"/>
                  <a:pathLst>
                    <a:path w="331788" h="331788">
                      <a:moveTo>
                        <a:pt x="56258" y="234950"/>
                      </a:moveTo>
                      <a:cubicBezTo>
                        <a:pt x="56258" y="234950"/>
                        <a:pt x="56258" y="234950"/>
                        <a:pt x="56258" y="236252"/>
                      </a:cubicBezTo>
                      <a:cubicBezTo>
                        <a:pt x="53678" y="240157"/>
                        <a:pt x="52388" y="244062"/>
                        <a:pt x="52388" y="247968"/>
                      </a:cubicBezTo>
                      <a:cubicBezTo>
                        <a:pt x="52388" y="272701"/>
                        <a:pt x="98823" y="300038"/>
                        <a:pt x="165895" y="300038"/>
                      </a:cubicBezTo>
                      <a:cubicBezTo>
                        <a:pt x="232967" y="300038"/>
                        <a:pt x="279401" y="272701"/>
                        <a:pt x="279401" y="247968"/>
                      </a:cubicBezTo>
                      <a:cubicBezTo>
                        <a:pt x="279401" y="244062"/>
                        <a:pt x="278111" y="240157"/>
                        <a:pt x="275531" y="234950"/>
                      </a:cubicBezTo>
                      <a:cubicBezTo>
                        <a:pt x="254894" y="255778"/>
                        <a:pt x="213619" y="268796"/>
                        <a:pt x="165895" y="268796"/>
                      </a:cubicBezTo>
                      <a:cubicBezTo>
                        <a:pt x="118170" y="268796"/>
                        <a:pt x="76895" y="255778"/>
                        <a:pt x="56258" y="234950"/>
                      </a:cubicBezTo>
                      <a:close/>
                      <a:moveTo>
                        <a:pt x="54964" y="176212"/>
                      </a:moveTo>
                      <a:cubicBezTo>
                        <a:pt x="53676" y="180082"/>
                        <a:pt x="52388" y="182661"/>
                        <a:pt x="52388" y="186531"/>
                      </a:cubicBezTo>
                      <a:cubicBezTo>
                        <a:pt x="52388" y="211038"/>
                        <a:pt x="98747" y="238125"/>
                        <a:pt x="165711" y="238125"/>
                      </a:cubicBezTo>
                      <a:cubicBezTo>
                        <a:pt x="194042" y="238125"/>
                        <a:pt x="217222" y="232966"/>
                        <a:pt x="236538" y="226516"/>
                      </a:cubicBezTo>
                      <a:cubicBezTo>
                        <a:pt x="227524" y="226516"/>
                        <a:pt x="217222" y="227806"/>
                        <a:pt x="206919" y="227806"/>
                      </a:cubicBezTo>
                      <a:cubicBezTo>
                        <a:pt x="151546" y="227806"/>
                        <a:pt x="103899" y="209748"/>
                        <a:pt x="88445" y="183951"/>
                      </a:cubicBezTo>
                      <a:cubicBezTo>
                        <a:pt x="76855" y="182661"/>
                        <a:pt x="65266" y="178792"/>
                        <a:pt x="54964" y="176212"/>
                      </a:cubicBezTo>
                      <a:close/>
                      <a:moveTo>
                        <a:pt x="280538" y="106362"/>
                      </a:moveTo>
                      <a:cubicBezTo>
                        <a:pt x="272769" y="115411"/>
                        <a:pt x="261116" y="123167"/>
                        <a:pt x="248169" y="129630"/>
                      </a:cubicBezTo>
                      <a:cubicBezTo>
                        <a:pt x="242990" y="159362"/>
                        <a:pt x="196378" y="182631"/>
                        <a:pt x="138113" y="185216"/>
                      </a:cubicBezTo>
                      <a:cubicBezTo>
                        <a:pt x="157535" y="192972"/>
                        <a:pt x="179546" y="196850"/>
                        <a:pt x="206736" y="196850"/>
                      </a:cubicBezTo>
                      <a:cubicBezTo>
                        <a:pt x="274064" y="196850"/>
                        <a:pt x="320676" y="169704"/>
                        <a:pt x="320676" y="145143"/>
                      </a:cubicBezTo>
                      <a:cubicBezTo>
                        <a:pt x="320676" y="130923"/>
                        <a:pt x="305139" y="116704"/>
                        <a:pt x="280538" y="106362"/>
                      </a:cubicBezTo>
                      <a:close/>
                      <a:moveTo>
                        <a:pt x="42019" y="68262"/>
                      </a:moveTo>
                      <a:cubicBezTo>
                        <a:pt x="22703" y="78688"/>
                        <a:pt x="11113" y="91719"/>
                        <a:pt x="11113" y="103448"/>
                      </a:cubicBezTo>
                      <a:cubicBezTo>
                        <a:pt x="11113" y="128208"/>
                        <a:pt x="57472" y="155575"/>
                        <a:pt x="124436" y="155575"/>
                      </a:cubicBezTo>
                      <a:cubicBezTo>
                        <a:pt x="152767" y="155575"/>
                        <a:pt x="175947" y="150362"/>
                        <a:pt x="195263" y="143847"/>
                      </a:cubicBezTo>
                      <a:cubicBezTo>
                        <a:pt x="186249" y="143847"/>
                        <a:pt x="175947" y="145150"/>
                        <a:pt x="165644" y="145150"/>
                      </a:cubicBezTo>
                      <a:cubicBezTo>
                        <a:pt x="97393" y="145150"/>
                        <a:pt x="42019" y="117783"/>
                        <a:pt x="42019" y="82597"/>
                      </a:cubicBezTo>
                      <a:cubicBezTo>
                        <a:pt x="42019" y="82597"/>
                        <a:pt x="42019" y="82597"/>
                        <a:pt x="42019" y="68262"/>
                      </a:cubicBezTo>
                      <a:close/>
                      <a:moveTo>
                        <a:pt x="155468" y="20637"/>
                      </a:moveTo>
                      <a:cubicBezTo>
                        <a:pt x="174732" y="20637"/>
                        <a:pt x="174732" y="20637"/>
                        <a:pt x="174732" y="20637"/>
                      </a:cubicBezTo>
                      <a:cubicBezTo>
                        <a:pt x="174732" y="28404"/>
                        <a:pt x="174732" y="28404"/>
                        <a:pt x="174732" y="28404"/>
                      </a:cubicBezTo>
                      <a:cubicBezTo>
                        <a:pt x="196565" y="29698"/>
                        <a:pt x="210692" y="33581"/>
                        <a:pt x="217113" y="43937"/>
                      </a:cubicBezTo>
                      <a:cubicBezTo>
                        <a:pt x="190143" y="47820"/>
                        <a:pt x="190143" y="47820"/>
                        <a:pt x="190143" y="47820"/>
                      </a:cubicBezTo>
                      <a:cubicBezTo>
                        <a:pt x="185006" y="41348"/>
                        <a:pt x="177301" y="38759"/>
                        <a:pt x="167026" y="38759"/>
                      </a:cubicBezTo>
                      <a:cubicBezTo>
                        <a:pt x="160605" y="38759"/>
                        <a:pt x="156752" y="38759"/>
                        <a:pt x="152899" y="40054"/>
                      </a:cubicBezTo>
                      <a:cubicBezTo>
                        <a:pt x="150331" y="41348"/>
                        <a:pt x="147762" y="43937"/>
                        <a:pt x="147762" y="45231"/>
                      </a:cubicBezTo>
                      <a:cubicBezTo>
                        <a:pt x="147762" y="47820"/>
                        <a:pt x="150331" y="49115"/>
                        <a:pt x="152899" y="50409"/>
                      </a:cubicBezTo>
                      <a:cubicBezTo>
                        <a:pt x="156752" y="51703"/>
                        <a:pt x="163174" y="52998"/>
                        <a:pt x="173448" y="54292"/>
                      </a:cubicBezTo>
                      <a:cubicBezTo>
                        <a:pt x="185006" y="55587"/>
                        <a:pt x="193996" y="58176"/>
                        <a:pt x="200417" y="59470"/>
                      </a:cubicBezTo>
                      <a:cubicBezTo>
                        <a:pt x="206839" y="60764"/>
                        <a:pt x="213260" y="63353"/>
                        <a:pt x="217113" y="65942"/>
                      </a:cubicBezTo>
                      <a:cubicBezTo>
                        <a:pt x="220966" y="68531"/>
                        <a:pt x="222250" y="71120"/>
                        <a:pt x="222250" y="75003"/>
                      </a:cubicBezTo>
                      <a:cubicBezTo>
                        <a:pt x="222250" y="80181"/>
                        <a:pt x="218397" y="85359"/>
                        <a:pt x="210692" y="89242"/>
                      </a:cubicBezTo>
                      <a:cubicBezTo>
                        <a:pt x="201702" y="93125"/>
                        <a:pt x="190143" y="95714"/>
                        <a:pt x="174732" y="95714"/>
                      </a:cubicBezTo>
                      <a:cubicBezTo>
                        <a:pt x="174732" y="104775"/>
                        <a:pt x="174732" y="104775"/>
                        <a:pt x="174732" y="104775"/>
                      </a:cubicBezTo>
                      <a:cubicBezTo>
                        <a:pt x="155468" y="104775"/>
                        <a:pt x="155468" y="104775"/>
                        <a:pt x="155468" y="104775"/>
                      </a:cubicBezTo>
                      <a:cubicBezTo>
                        <a:pt x="155468" y="95714"/>
                        <a:pt x="155468" y="95714"/>
                        <a:pt x="155468" y="95714"/>
                      </a:cubicBezTo>
                      <a:cubicBezTo>
                        <a:pt x="129783" y="94420"/>
                        <a:pt x="114371" y="89242"/>
                        <a:pt x="107950" y="77592"/>
                      </a:cubicBezTo>
                      <a:cubicBezTo>
                        <a:pt x="138772" y="73709"/>
                        <a:pt x="138772" y="73709"/>
                        <a:pt x="138772" y="73709"/>
                      </a:cubicBezTo>
                      <a:cubicBezTo>
                        <a:pt x="141341" y="81475"/>
                        <a:pt x="150331" y="85359"/>
                        <a:pt x="165742" y="85359"/>
                      </a:cubicBezTo>
                      <a:cubicBezTo>
                        <a:pt x="173448" y="85359"/>
                        <a:pt x="178585" y="84064"/>
                        <a:pt x="182438" y="82770"/>
                      </a:cubicBezTo>
                      <a:cubicBezTo>
                        <a:pt x="186290" y="81475"/>
                        <a:pt x="187575" y="78887"/>
                        <a:pt x="187575" y="77592"/>
                      </a:cubicBezTo>
                      <a:cubicBezTo>
                        <a:pt x="187575" y="75003"/>
                        <a:pt x="186290" y="73709"/>
                        <a:pt x="182438" y="72414"/>
                      </a:cubicBezTo>
                      <a:cubicBezTo>
                        <a:pt x="178585" y="71120"/>
                        <a:pt x="170879" y="69825"/>
                        <a:pt x="159321" y="67237"/>
                      </a:cubicBezTo>
                      <a:cubicBezTo>
                        <a:pt x="149047" y="65942"/>
                        <a:pt x="140057" y="64648"/>
                        <a:pt x="134920" y="63353"/>
                      </a:cubicBezTo>
                      <a:cubicBezTo>
                        <a:pt x="128498" y="62059"/>
                        <a:pt x="123361" y="59470"/>
                        <a:pt x="119508" y="56881"/>
                      </a:cubicBezTo>
                      <a:cubicBezTo>
                        <a:pt x="115656" y="54292"/>
                        <a:pt x="114371" y="51703"/>
                        <a:pt x="114371" y="47820"/>
                      </a:cubicBezTo>
                      <a:cubicBezTo>
                        <a:pt x="114371" y="42642"/>
                        <a:pt x="116940" y="38759"/>
                        <a:pt x="124646" y="34876"/>
                      </a:cubicBezTo>
                      <a:cubicBezTo>
                        <a:pt x="131067" y="30993"/>
                        <a:pt x="141341" y="28404"/>
                        <a:pt x="155468" y="28404"/>
                      </a:cubicBezTo>
                      <a:cubicBezTo>
                        <a:pt x="155468" y="20637"/>
                        <a:pt x="155468" y="20637"/>
                        <a:pt x="155468" y="20637"/>
                      </a:cubicBezTo>
                      <a:close/>
                      <a:moveTo>
                        <a:pt x="165895" y="9525"/>
                      </a:moveTo>
                      <a:cubicBezTo>
                        <a:pt x="103207" y="9525"/>
                        <a:pt x="52388" y="32980"/>
                        <a:pt x="52388" y="61913"/>
                      </a:cubicBezTo>
                      <a:cubicBezTo>
                        <a:pt x="52388" y="90846"/>
                        <a:pt x="103207" y="114301"/>
                        <a:pt x="165895" y="114301"/>
                      </a:cubicBezTo>
                      <a:cubicBezTo>
                        <a:pt x="228583" y="114301"/>
                        <a:pt x="279402" y="90846"/>
                        <a:pt x="279402" y="61913"/>
                      </a:cubicBezTo>
                      <a:cubicBezTo>
                        <a:pt x="279402" y="32980"/>
                        <a:pt x="228583" y="9525"/>
                        <a:pt x="165895" y="9525"/>
                      </a:cubicBezTo>
                      <a:close/>
                      <a:moveTo>
                        <a:pt x="165894" y="0"/>
                      </a:moveTo>
                      <a:cubicBezTo>
                        <a:pt x="234584" y="0"/>
                        <a:pt x="290315" y="27217"/>
                        <a:pt x="290315" y="62210"/>
                      </a:cubicBezTo>
                      <a:cubicBezTo>
                        <a:pt x="290315" y="62210"/>
                        <a:pt x="290315" y="62210"/>
                        <a:pt x="290315" y="82947"/>
                      </a:cubicBezTo>
                      <a:cubicBezTo>
                        <a:pt x="290315" y="88131"/>
                        <a:pt x="289018" y="93316"/>
                        <a:pt x="286426" y="97204"/>
                      </a:cubicBezTo>
                      <a:cubicBezTo>
                        <a:pt x="313643" y="108868"/>
                        <a:pt x="331788" y="125717"/>
                        <a:pt x="331788" y="145157"/>
                      </a:cubicBezTo>
                      <a:cubicBezTo>
                        <a:pt x="331788" y="145157"/>
                        <a:pt x="331788" y="145157"/>
                        <a:pt x="331788" y="165894"/>
                      </a:cubicBezTo>
                      <a:cubicBezTo>
                        <a:pt x="331788" y="184039"/>
                        <a:pt x="314939" y="200887"/>
                        <a:pt x="290315" y="212552"/>
                      </a:cubicBezTo>
                      <a:cubicBezTo>
                        <a:pt x="289018" y="217736"/>
                        <a:pt x="286426" y="222920"/>
                        <a:pt x="282538" y="228104"/>
                      </a:cubicBezTo>
                      <a:cubicBezTo>
                        <a:pt x="287722" y="234585"/>
                        <a:pt x="290315" y="241065"/>
                        <a:pt x="290315" y="248841"/>
                      </a:cubicBezTo>
                      <a:cubicBezTo>
                        <a:pt x="290315" y="248841"/>
                        <a:pt x="290315" y="248841"/>
                        <a:pt x="290315" y="269578"/>
                      </a:cubicBezTo>
                      <a:cubicBezTo>
                        <a:pt x="290315" y="303275"/>
                        <a:pt x="234584" y="331788"/>
                        <a:pt x="165894" y="331788"/>
                      </a:cubicBezTo>
                      <a:cubicBezTo>
                        <a:pt x="97204" y="331788"/>
                        <a:pt x="41474" y="303275"/>
                        <a:pt x="41474" y="269578"/>
                      </a:cubicBezTo>
                      <a:cubicBezTo>
                        <a:pt x="41474" y="269578"/>
                        <a:pt x="41474" y="269578"/>
                        <a:pt x="41474" y="248841"/>
                      </a:cubicBezTo>
                      <a:cubicBezTo>
                        <a:pt x="41474" y="241065"/>
                        <a:pt x="44066" y="234585"/>
                        <a:pt x="49250" y="228104"/>
                      </a:cubicBezTo>
                      <a:cubicBezTo>
                        <a:pt x="44066" y="221624"/>
                        <a:pt x="41474" y="215144"/>
                        <a:pt x="41474" y="207368"/>
                      </a:cubicBezTo>
                      <a:cubicBezTo>
                        <a:pt x="41474" y="207368"/>
                        <a:pt x="41474" y="207368"/>
                        <a:pt x="41474" y="186631"/>
                      </a:cubicBezTo>
                      <a:cubicBezTo>
                        <a:pt x="41474" y="181447"/>
                        <a:pt x="42770" y="176263"/>
                        <a:pt x="45362" y="172374"/>
                      </a:cubicBezTo>
                      <a:cubicBezTo>
                        <a:pt x="18145" y="160710"/>
                        <a:pt x="0" y="143861"/>
                        <a:pt x="0" y="124421"/>
                      </a:cubicBezTo>
                      <a:cubicBezTo>
                        <a:pt x="0" y="124421"/>
                        <a:pt x="0" y="124421"/>
                        <a:pt x="0" y="103684"/>
                      </a:cubicBezTo>
                      <a:cubicBezTo>
                        <a:pt x="0" y="85539"/>
                        <a:pt x="16849" y="68691"/>
                        <a:pt x="41474" y="57026"/>
                      </a:cubicBezTo>
                      <a:cubicBezTo>
                        <a:pt x="41474" y="58322"/>
                        <a:pt x="41474" y="60914"/>
                        <a:pt x="41474" y="62210"/>
                      </a:cubicBezTo>
                      <a:cubicBezTo>
                        <a:pt x="41474" y="27217"/>
                        <a:pt x="97204" y="0"/>
                        <a:pt x="16589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 dirty="0"/>
                </a:p>
              </p:txBody>
            </p:sp>
            <p:sp>
              <p:nvSpPr>
                <p:cNvPr id="25" name="ísḷïḋè">
                  <a:extLst>
                    <a:ext uri="{FF2B5EF4-FFF2-40B4-BE49-F238E27FC236}">
                      <a16:creationId xmlns:a16="http://schemas.microsoft.com/office/drawing/2014/main" id="{EB785F0A-93FB-497D-88EB-C857F7785726}"/>
                    </a:ext>
                  </a:extLst>
                </p:cNvPr>
                <p:cNvSpPr/>
                <p:nvPr/>
              </p:nvSpPr>
              <p:spPr bwMode="auto">
                <a:xfrm>
                  <a:off x="8640229" y="1569003"/>
                  <a:ext cx="490015" cy="490015"/>
                </a:xfrm>
                <a:custGeom>
                  <a:avLst/>
                  <a:gdLst>
                    <a:gd name="connsiteX0" fmla="*/ 56258 w 331788"/>
                    <a:gd name="connsiteY0" fmla="*/ 234950 h 331788"/>
                    <a:gd name="connsiteX1" fmla="*/ 56258 w 331788"/>
                    <a:gd name="connsiteY1" fmla="*/ 236252 h 331788"/>
                    <a:gd name="connsiteX2" fmla="*/ 52388 w 331788"/>
                    <a:gd name="connsiteY2" fmla="*/ 247968 h 331788"/>
                    <a:gd name="connsiteX3" fmla="*/ 165895 w 331788"/>
                    <a:gd name="connsiteY3" fmla="*/ 300038 h 331788"/>
                    <a:gd name="connsiteX4" fmla="*/ 279401 w 331788"/>
                    <a:gd name="connsiteY4" fmla="*/ 247968 h 331788"/>
                    <a:gd name="connsiteX5" fmla="*/ 275531 w 331788"/>
                    <a:gd name="connsiteY5" fmla="*/ 234950 h 331788"/>
                    <a:gd name="connsiteX6" fmla="*/ 165895 w 331788"/>
                    <a:gd name="connsiteY6" fmla="*/ 268796 h 331788"/>
                    <a:gd name="connsiteX7" fmla="*/ 56258 w 331788"/>
                    <a:gd name="connsiteY7" fmla="*/ 234950 h 331788"/>
                    <a:gd name="connsiteX8" fmla="*/ 54964 w 331788"/>
                    <a:gd name="connsiteY8" fmla="*/ 176212 h 331788"/>
                    <a:gd name="connsiteX9" fmla="*/ 52388 w 331788"/>
                    <a:gd name="connsiteY9" fmla="*/ 186531 h 331788"/>
                    <a:gd name="connsiteX10" fmla="*/ 165711 w 331788"/>
                    <a:gd name="connsiteY10" fmla="*/ 238125 h 331788"/>
                    <a:gd name="connsiteX11" fmla="*/ 236538 w 331788"/>
                    <a:gd name="connsiteY11" fmla="*/ 226516 h 331788"/>
                    <a:gd name="connsiteX12" fmla="*/ 206919 w 331788"/>
                    <a:gd name="connsiteY12" fmla="*/ 227806 h 331788"/>
                    <a:gd name="connsiteX13" fmla="*/ 88445 w 331788"/>
                    <a:gd name="connsiteY13" fmla="*/ 183951 h 331788"/>
                    <a:gd name="connsiteX14" fmla="*/ 54964 w 331788"/>
                    <a:gd name="connsiteY14" fmla="*/ 176212 h 331788"/>
                    <a:gd name="connsiteX15" fmla="*/ 280538 w 331788"/>
                    <a:gd name="connsiteY15" fmla="*/ 106362 h 331788"/>
                    <a:gd name="connsiteX16" fmla="*/ 248169 w 331788"/>
                    <a:gd name="connsiteY16" fmla="*/ 129630 h 331788"/>
                    <a:gd name="connsiteX17" fmla="*/ 138113 w 331788"/>
                    <a:gd name="connsiteY17" fmla="*/ 185216 h 331788"/>
                    <a:gd name="connsiteX18" fmla="*/ 206736 w 331788"/>
                    <a:gd name="connsiteY18" fmla="*/ 196850 h 331788"/>
                    <a:gd name="connsiteX19" fmla="*/ 320676 w 331788"/>
                    <a:gd name="connsiteY19" fmla="*/ 145143 h 331788"/>
                    <a:gd name="connsiteX20" fmla="*/ 280538 w 331788"/>
                    <a:gd name="connsiteY20" fmla="*/ 106362 h 331788"/>
                    <a:gd name="connsiteX21" fmla="*/ 42019 w 331788"/>
                    <a:gd name="connsiteY21" fmla="*/ 68262 h 331788"/>
                    <a:gd name="connsiteX22" fmla="*/ 11113 w 331788"/>
                    <a:gd name="connsiteY22" fmla="*/ 103448 h 331788"/>
                    <a:gd name="connsiteX23" fmla="*/ 124436 w 331788"/>
                    <a:gd name="connsiteY23" fmla="*/ 155575 h 331788"/>
                    <a:gd name="connsiteX24" fmla="*/ 195263 w 331788"/>
                    <a:gd name="connsiteY24" fmla="*/ 143847 h 331788"/>
                    <a:gd name="connsiteX25" fmla="*/ 165644 w 331788"/>
                    <a:gd name="connsiteY25" fmla="*/ 145150 h 331788"/>
                    <a:gd name="connsiteX26" fmla="*/ 42019 w 331788"/>
                    <a:gd name="connsiteY26" fmla="*/ 82597 h 331788"/>
                    <a:gd name="connsiteX27" fmla="*/ 42019 w 331788"/>
                    <a:gd name="connsiteY27" fmla="*/ 68262 h 331788"/>
                    <a:gd name="connsiteX28" fmla="*/ 155468 w 331788"/>
                    <a:gd name="connsiteY28" fmla="*/ 20637 h 331788"/>
                    <a:gd name="connsiteX29" fmla="*/ 174732 w 331788"/>
                    <a:gd name="connsiteY29" fmla="*/ 20637 h 331788"/>
                    <a:gd name="connsiteX30" fmla="*/ 174732 w 331788"/>
                    <a:gd name="connsiteY30" fmla="*/ 28404 h 331788"/>
                    <a:gd name="connsiteX31" fmla="*/ 217113 w 331788"/>
                    <a:gd name="connsiteY31" fmla="*/ 43937 h 331788"/>
                    <a:gd name="connsiteX32" fmla="*/ 190143 w 331788"/>
                    <a:gd name="connsiteY32" fmla="*/ 47820 h 331788"/>
                    <a:gd name="connsiteX33" fmla="*/ 167026 w 331788"/>
                    <a:gd name="connsiteY33" fmla="*/ 38759 h 331788"/>
                    <a:gd name="connsiteX34" fmla="*/ 152899 w 331788"/>
                    <a:gd name="connsiteY34" fmla="*/ 40054 h 331788"/>
                    <a:gd name="connsiteX35" fmla="*/ 147762 w 331788"/>
                    <a:gd name="connsiteY35" fmla="*/ 45231 h 331788"/>
                    <a:gd name="connsiteX36" fmla="*/ 152899 w 331788"/>
                    <a:gd name="connsiteY36" fmla="*/ 50409 h 331788"/>
                    <a:gd name="connsiteX37" fmla="*/ 173448 w 331788"/>
                    <a:gd name="connsiteY37" fmla="*/ 54292 h 331788"/>
                    <a:gd name="connsiteX38" fmla="*/ 200417 w 331788"/>
                    <a:gd name="connsiteY38" fmla="*/ 59470 h 331788"/>
                    <a:gd name="connsiteX39" fmla="*/ 217113 w 331788"/>
                    <a:gd name="connsiteY39" fmla="*/ 65942 h 331788"/>
                    <a:gd name="connsiteX40" fmla="*/ 222250 w 331788"/>
                    <a:gd name="connsiteY40" fmla="*/ 75003 h 331788"/>
                    <a:gd name="connsiteX41" fmla="*/ 210692 w 331788"/>
                    <a:gd name="connsiteY41" fmla="*/ 89242 h 331788"/>
                    <a:gd name="connsiteX42" fmla="*/ 174732 w 331788"/>
                    <a:gd name="connsiteY42" fmla="*/ 95714 h 331788"/>
                    <a:gd name="connsiteX43" fmla="*/ 174732 w 331788"/>
                    <a:gd name="connsiteY43" fmla="*/ 104775 h 331788"/>
                    <a:gd name="connsiteX44" fmla="*/ 155468 w 331788"/>
                    <a:gd name="connsiteY44" fmla="*/ 104775 h 331788"/>
                    <a:gd name="connsiteX45" fmla="*/ 155468 w 331788"/>
                    <a:gd name="connsiteY45" fmla="*/ 95714 h 331788"/>
                    <a:gd name="connsiteX46" fmla="*/ 107950 w 331788"/>
                    <a:gd name="connsiteY46" fmla="*/ 77592 h 331788"/>
                    <a:gd name="connsiteX47" fmla="*/ 138772 w 331788"/>
                    <a:gd name="connsiteY47" fmla="*/ 73709 h 331788"/>
                    <a:gd name="connsiteX48" fmla="*/ 165742 w 331788"/>
                    <a:gd name="connsiteY48" fmla="*/ 85359 h 331788"/>
                    <a:gd name="connsiteX49" fmla="*/ 182438 w 331788"/>
                    <a:gd name="connsiteY49" fmla="*/ 82770 h 331788"/>
                    <a:gd name="connsiteX50" fmla="*/ 187575 w 331788"/>
                    <a:gd name="connsiteY50" fmla="*/ 77592 h 331788"/>
                    <a:gd name="connsiteX51" fmla="*/ 182438 w 331788"/>
                    <a:gd name="connsiteY51" fmla="*/ 72414 h 331788"/>
                    <a:gd name="connsiteX52" fmla="*/ 159321 w 331788"/>
                    <a:gd name="connsiteY52" fmla="*/ 67237 h 331788"/>
                    <a:gd name="connsiteX53" fmla="*/ 134920 w 331788"/>
                    <a:gd name="connsiteY53" fmla="*/ 63353 h 331788"/>
                    <a:gd name="connsiteX54" fmla="*/ 119508 w 331788"/>
                    <a:gd name="connsiteY54" fmla="*/ 56881 h 331788"/>
                    <a:gd name="connsiteX55" fmla="*/ 114371 w 331788"/>
                    <a:gd name="connsiteY55" fmla="*/ 47820 h 331788"/>
                    <a:gd name="connsiteX56" fmla="*/ 124646 w 331788"/>
                    <a:gd name="connsiteY56" fmla="*/ 34876 h 331788"/>
                    <a:gd name="connsiteX57" fmla="*/ 155468 w 331788"/>
                    <a:gd name="connsiteY57" fmla="*/ 28404 h 331788"/>
                    <a:gd name="connsiteX58" fmla="*/ 155468 w 331788"/>
                    <a:gd name="connsiteY58" fmla="*/ 20637 h 331788"/>
                    <a:gd name="connsiteX59" fmla="*/ 165895 w 331788"/>
                    <a:gd name="connsiteY59" fmla="*/ 9525 h 331788"/>
                    <a:gd name="connsiteX60" fmla="*/ 52388 w 331788"/>
                    <a:gd name="connsiteY60" fmla="*/ 61913 h 331788"/>
                    <a:gd name="connsiteX61" fmla="*/ 165895 w 331788"/>
                    <a:gd name="connsiteY61" fmla="*/ 114301 h 331788"/>
                    <a:gd name="connsiteX62" fmla="*/ 279402 w 331788"/>
                    <a:gd name="connsiteY62" fmla="*/ 61913 h 331788"/>
                    <a:gd name="connsiteX63" fmla="*/ 165895 w 331788"/>
                    <a:gd name="connsiteY63" fmla="*/ 9525 h 331788"/>
                    <a:gd name="connsiteX64" fmla="*/ 165894 w 331788"/>
                    <a:gd name="connsiteY64" fmla="*/ 0 h 331788"/>
                    <a:gd name="connsiteX65" fmla="*/ 290315 w 331788"/>
                    <a:gd name="connsiteY65" fmla="*/ 62210 h 331788"/>
                    <a:gd name="connsiteX66" fmla="*/ 290315 w 331788"/>
                    <a:gd name="connsiteY66" fmla="*/ 82947 h 331788"/>
                    <a:gd name="connsiteX67" fmla="*/ 286426 w 331788"/>
                    <a:gd name="connsiteY67" fmla="*/ 97204 h 331788"/>
                    <a:gd name="connsiteX68" fmla="*/ 331788 w 331788"/>
                    <a:gd name="connsiteY68" fmla="*/ 145157 h 331788"/>
                    <a:gd name="connsiteX69" fmla="*/ 331788 w 331788"/>
                    <a:gd name="connsiteY69" fmla="*/ 165894 h 331788"/>
                    <a:gd name="connsiteX70" fmla="*/ 290315 w 331788"/>
                    <a:gd name="connsiteY70" fmla="*/ 212552 h 331788"/>
                    <a:gd name="connsiteX71" fmla="*/ 282538 w 331788"/>
                    <a:gd name="connsiteY71" fmla="*/ 228104 h 331788"/>
                    <a:gd name="connsiteX72" fmla="*/ 290315 w 331788"/>
                    <a:gd name="connsiteY72" fmla="*/ 248841 h 331788"/>
                    <a:gd name="connsiteX73" fmla="*/ 290315 w 331788"/>
                    <a:gd name="connsiteY73" fmla="*/ 269578 h 331788"/>
                    <a:gd name="connsiteX74" fmla="*/ 165894 w 331788"/>
                    <a:gd name="connsiteY74" fmla="*/ 331788 h 331788"/>
                    <a:gd name="connsiteX75" fmla="*/ 41474 w 331788"/>
                    <a:gd name="connsiteY75" fmla="*/ 269578 h 331788"/>
                    <a:gd name="connsiteX76" fmla="*/ 41474 w 331788"/>
                    <a:gd name="connsiteY76" fmla="*/ 248841 h 331788"/>
                    <a:gd name="connsiteX77" fmla="*/ 49250 w 331788"/>
                    <a:gd name="connsiteY77" fmla="*/ 228104 h 331788"/>
                    <a:gd name="connsiteX78" fmla="*/ 41474 w 331788"/>
                    <a:gd name="connsiteY78" fmla="*/ 207368 h 331788"/>
                    <a:gd name="connsiteX79" fmla="*/ 41474 w 331788"/>
                    <a:gd name="connsiteY79" fmla="*/ 186631 h 331788"/>
                    <a:gd name="connsiteX80" fmla="*/ 45362 w 331788"/>
                    <a:gd name="connsiteY80" fmla="*/ 172374 h 331788"/>
                    <a:gd name="connsiteX81" fmla="*/ 0 w 331788"/>
                    <a:gd name="connsiteY81" fmla="*/ 124421 h 331788"/>
                    <a:gd name="connsiteX82" fmla="*/ 0 w 331788"/>
                    <a:gd name="connsiteY82" fmla="*/ 103684 h 331788"/>
                    <a:gd name="connsiteX83" fmla="*/ 41474 w 331788"/>
                    <a:gd name="connsiteY83" fmla="*/ 57026 h 331788"/>
                    <a:gd name="connsiteX84" fmla="*/ 41474 w 331788"/>
                    <a:gd name="connsiteY84" fmla="*/ 62210 h 331788"/>
                    <a:gd name="connsiteX85" fmla="*/ 165894 w 331788"/>
                    <a:gd name="connsiteY85" fmla="*/ 0 h 331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</a:cxnLst>
                  <a:rect l="l" t="t" r="r" b="b"/>
                  <a:pathLst>
                    <a:path w="331788" h="331788">
                      <a:moveTo>
                        <a:pt x="56258" y="234950"/>
                      </a:moveTo>
                      <a:cubicBezTo>
                        <a:pt x="56258" y="234950"/>
                        <a:pt x="56258" y="234950"/>
                        <a:pt x="56258" y="236252"/>
                      </a:cubicBezTo>
                      <a:cubicBezTo>
                        <a:pt x="53678" y="240157"/>
                        <a:pt x="52388" y="244062"/>
                        <a:pt x="52388" y="247968"/>
                      </a:cubicBezTo>
                      <a:cubicBezTo>
                        <a:pt x="52388" y="272701"/>
                        <a:pt x="98823" y="300038"/>
                        <a:pt x="165895" y="300038"/>
                      </a:cubicBezTo>
                      <a:cubicBezTo>
                        <a:pt x="232967" y="300038"/>
                        <a:pt x="279401" y="272701"/>
                        <a:pt x="279401" y="247968"/>
                      </a:cubicBezTo>
                      <a:cubicBezTo>
                        <a:pt x="279401" y="244062"/>
                        <a:pt x="278111" y="240157"/>
                        <a:pt x="275531" y="234950"/>
                      </a:cubicBezTo>
                      <a:cubicBezTo>
                        <a:pt x="254894" y="255778"/>
                        <a:pt x="213619" y="268796"/>
                        <a:pt x="165895" y="268796"/>
                      </a:cubicBezTo>
                      <a:cubicBezTo>
                        <a:pt x="118170" y="268796"/>
                        <a:pt x="76895" y="255778"/>
                        <a:pt x="56258" y="234950"/>
                      </a:cubicBezTo>
                      <a:close/>
                      <a:moveTo>
                        <a:pt x="54964" y="176212"/>
                      </a:moveTo>
                      <a:cubicBezTo>
                        <a:pt x="53676" y="180082"/>
                        <a:pt x="52388" y="182661"/>
                        <a:pt x="52388" y="186531"/>
                      </a:cubicBezTo>
                      <a:cubicBezTo>
                        <a:pt x="52388" y="211038"/>
                        <a:pt x="98747" y="238125"/>
                        <a:pt x="165711" y="238125"/>
                      </a:cubicBezTo>
                      <a:cubicBezTo>
                        <a:pt x="194042" y="238125"/>
                        <a:pt x="217222" y="232966"/>
                        <a:pt x="236538" y="226516"/>
                      </a:cubicBezTo>
                      <a:cubicBezTo>
                        <a:pt x="227524" y="226516"/>
                        <a:pt x="217222" y="227806"/>
                        <a:pt x="206919" y="227806"/>
                      </a:cubicBezTo>
                      <a:cubicBezTo>
                        <a:pt x="151546" y="227806"/>
                        <a:pt x="103899" y="209748"/>
                        <a:pt x="88445" y="183951"/>
                      </a:cubicBezTo>
                      <a:cubicBezTo>
                        <a:pt x="76855" y="182661"/>
                        <a:pt x="65266" y="178792"/>
                        <a:pt x="54964" y="176212"/>
                      </a:cubicBezTo>
                      <a:close/>
                      <a:moveTo>
                        <a:pt x="280538" y="106362"/>
                      </a:moveTo>
                      <a:cubicBezTo>
                        <a:pt x="272769" y="115411"/>
                        <a:pt x="261116" y="123167"/>
                        <a:pt x="248169" y="129630"/>
                      </a:cubicBezTo>
                      <a:cubicBezTo>
                        <a:pt x="242990" y="159362"/>
                        <a:pt x="196378" y="182631"/>
                        <a:pt x="138113" y="185216"/>
                      </a:cubicBezTo>
                      <a:cubicBezTo>
                        <a:pt x="157535" y="192972"/>
                        <a:pt x="179546" y="196850"/>
                        <a:pt x="206736" y="196850"/>
                      </a:cubicBezTo>
                      <a:cubicBezTo>
                        <a:pt x="274064" y="196850"/>
                        <a:pt x="320676" y="169704"/>
                        <a:pt x="320676" y="145143"/>
                      </a:cubicBezTo>
                      <a:cubicBezTo>
                        <a:pt x="320676" y="130923"/>
                        <a:pt x="305139" y="116704"/>
                        <a:pt x="280538" y="106362"/>
                      </a:cubicBezTo>
                      <a:close/>
                      <a:moveTo>
                        <a:pt x="42019" y="68262"/>
                      </a:moveTo>
                      <a:cubicBezTo>
                        <a:pt x="22703" y="78688"/>
                        <a:pt x="11113" y="91719"/>
                        <a:pt x="11113" y="103448"/>
                      </a:cubicBezTo>
                      <a:cubicBezTo>
                        <a:pt x="11113" y="128208"/>
                        <a:pt x="57472" y="155575"/>
                        <a:pt x="124436" y="155575"/>
                      </a:cubicBezTo>
                      <a:cubicBezTo>
                        <a:pt x="152767" y="155575"/>
                        <a:pt x="175947" y="150362"/>
                        <a:pt x="195263" y="143847"/>
                      </a:cubicBezTo>
                      <a:cubicBezTo>
                        <a:pt x="186249" y="143847"/>
                        <a:pt x="175947" y="145150"/>
                        <a:pt x="165644" y="145150"/>
                      </a:cubicBezTo>
                      <a:cubicBezTo>
                        <a:pt x="97393" y="145150"/>
                        <a:pt x="42019" y="117783"/>
                        <a:pt x="42019" y="82597"/>
                      </a:cubicBezTo>
                      <a:cubicBezTo>
                        <a:pt x="42019" y="82597"/>
                        <a:pt x="42019" y="82597"/>
                        <a:pt x="42019" y="68262"/>
                      </a:cubicBezTo>
                      <a:close/>
                      <a:moveTo>
                        <a:pt x="155468" y="20637"/>
                      </a:moveTo>
                      <a:cubicBezTo>
                        <a:pt x="174732" y="20637"/>
                        <a:pt x="174732" y="20637"/>
                        <a:pt x="174732" y="20637"/>
                      </a:cubicBezTo>
                      <a:cubicBezTo>
                        <a:pt x="174732" y="28404"/>
                        <a:pt x="174732" y="28404"/>
                        <a:pt x="174732" y="28404"/>
                      </a:cubicBezTo>
                      <a:cubicBezTo>
                        <a:pt x="196565" y="29698"/>
                        <a:pt x="210692" y="33581"/>
                        <a:pt x="217113" y="43937"/>
                      </a:cubicBezTo>
                      <a:cubicBezTo>
                        <a:pt x="190143" y="47820"/>
                        <a:pt x="190143" y="47820"/>
                        <a:pt x="190143" y="47820"/>
                      </a:cubicBezTo>
                      <a:cubicBezTo>
                        <a:pt x="185006" y="41348"/>
                        <a:pt x="177301" y="38759"/>
                        <a:pt x="167026" y="38759"/>
                      </a:cubicBezTo>
                      <a:cubicBezTo>
                        <a:pt x="160605" y="38759"/>
                        <a:pt x="156752" y="38759"/>
                        <a:pt x="152899" y="40054"/>
                      </a:cubicBezTo>
                      <a:cubicBezTo>
                        <a:pt x="150331" y="41348"/>
                        <a:pt x="147762" y="43937"/>
                        <a:pt x="147762" y="45231"/>
                      </a:cubicBezTo>
                      <a:cubicBezTo>
                        <a:pt x="147762" y="47820"/>
                        <a:pt x="150331" y="49115"/>
                        <a:pt x="152899" y="50409"/>
                      </a:cubicBezTo>
                      <a:cubicBezTo>
                        <a:pt x="156752" y="51703"/>
                        <a:pt x="163174" y="52998"/>
                        <a:pt x="173448" y="54292"/>
                      </a:cubicBezTo>
                      <a:cubicBezTo>
                        <a:pt x="185006" y="55587"/>
                        <a:pt x="193996" y="58176"/>
                        <a:pt x="200417" y="59470"/>
                      </a:cubicBezTo>
                      <a:cubicBezTo>
                        <a:pt x="206839" y="60764"/>
                        <a:pt x="213260" y="63353"/>
                        <a:pt x="217113" y="65942"/>
                      </a:cubicBezTo>
                      <a:cubicBezTo>
                        <a:pt x="220966" y="68531"/>
                        <a:pt x="222250" y="71120"/>
                        <a:pt x="222250" y="75003"/>
                      </a:cubicBezTo>
                      <a:cubicBezTo>
                        <a:pt x="222250" y="80181"/>
                        <a:pt x="218397" y="85359"/>
                        <a:pt x="210692" y="89242"/>
                      </a:cubicBezTo>
                      <a:cubicBezTo>
                        <a:pt x="201702" y="93125"/>
                        <a:pt x="190143" y="95714"/>
                        <a:pt x="174732" y="95714"/>
                      </a:cubicBezTo>
                      <a:cubicBezTo>
                        <a:pt x="174732" y="104775"/>
                        <a:pt x="174732" y="104775"/>
                        <a:pt x="174732" y="104775"/>
                      </a:cubicBezTo>
                      <a:cubicBezTo>
                        <a:pt x="155468" y="104775"/>
                        <a:pt x="155468" y="104775"/>
                        <a:pt x="155468" y="104775"/>
                      </a:cubicBezTo>
                      <a:cubicBezTo>
                        <a:pt x="155468" y="95714"/>
                        <a:pt x="155468" y="95714"/>
                        <a:pt x="155468" y="95714"/>
                      </a:cubicBezTo>
                      <a:cubicBezTo>
                        <a:pt x="129783" y="94420"/>
                        <a:pt x="114371" y="89242"/>
                        <a:pt x="107950" y="77592"/>
                      </a:cubicBezTo>
                      <a:cubicBezTo>
                        <a:pt x="138772" y="73709"/>
                        <a:pt x="138772" y="73709"/>
                        <a:pt x="138772" y="73709"/>
                      </a:cubicBezTo>
                      <a:cubicBezTo>
                        <a:pt x="141341" y="81475"/>
                        <a:pt x="150331" y="85359"/>
                        <a:pt x="165742" y="85359"/>
                      </a:cubicBezTo>
                      <a:cubicBezTo>
                        <a:pt x="173448" y="85359"/>
                        <a:pt x="178585" y="84064"/>
                        <a:pt x="182438" y="82770"/>
                      </a:cubicBezTo>
                      <a:cubicBezTo>
                        <a:pt x="186290" y="81475"/>
                        <a:pt x="187575" y="78887"/>
                        <a:pt x="187575" y="77592"/>
                      </a:cubicBezTo>
                      <a:cubicBezTo>
                        <a:pt x="187575" y="75003"/>
                        <a:pt x="186290" y="73709"/>
                        <a:pt x="182438" y="72414"/>
                      </a:cubicBezTo>
                      <a:cubicBezTo>
                        <a:pt x="178585" y="71120"/>
                        <a:pt x="170879" y="69825"/>
                        <a:pt x="159321" y="67237"/>
                      </a:cubicBezTo>
                      <a:cubicBezTo>
                        <a:pt x="149047" y="65942"/>
                        <a:pt x="140057" y="64648"/>
                        <a:pt x="134920" y="63353"/>
                      </a:cubicBezTo>
                      <a:cubicBezTo>
                        <a:pt x="128498" y="62059"/>
                        <a:pt x="123361" y="59470"/>
                        <a:pt x="119508" y="56881"/>
                      </a:cubicBezTo>
                      <a:cubicBezTo>
                        <a:pt x="115656" y="54292"/>
                        <a:pt x="114371" y="51703"/>
                        <a:pt x="114371" y="47820"/>
                      </a:cubicBezTo>
                      <a:cubicBezTo>
                        <a:pt x="114371" y="42642"/>
                        <a:pt x="116940" y="38759"/>
                        <a:pt x="124646" y="34876"/>
                      </a:cubicBezTo>
                      <a:cubicBezTo>
                        <a:pt x="131067" y="30993"/>
                        <a:pt x="141341" y="28404"/>
                        <a:pt x="155468" y="28404"/>
                      </a:cubicBezTo>
                      <a:cubicBezTo>
                        <a:pt x="155468" y="20637"/>
                        <a:pt x="155468" y="20637"/>
                        <a:pt x="155468" y="20637"/>
                      </a:cubicBezTo>
                      <a:close/>
                      <a:moveTo>
                        <a:pt x="165895" y="9525"/>
                      </a:moveTo>
                      <a:cubicBezTo>
                        <a:pt x="103207" y="9525"/>
                        <a:pt x="52388" y="32980"/>
                        <a:pt x="52388" y="61913"/>
                      </a:cubicBezTo>
                      <a:cubicBezTo>
                        <a:pt x="52388" y="90846"/>
                        <a:pt x="103207" y="114301"/>
                        <a:pt x="165895" y="114301"/>
                      </a:cubicBezTo>
                      <a:cubicBezTo>
                        <a:pt x="228583" y="114301"/>
                        <a:pt x="279402" y="90846"/>
                        <a:pt x="279402" y="61913"/>
                      </a:cubicBezTo>
                      <a:cubicBezTo>
                        <a:pt x="279402" y="32980"/>
                        <a:pt x="228583" y="9525"/>
                        <a:pt x="165895" y="9525"/>
                      </a:cubicBezTo>
                      <a:close/>
                      <a:moveTo>
                        <a:pt x="165894" y="0"/>
                      </a:moveTo>
                      <a:cubicBezTo>
                        <a:pt x="234584" y="0"/>
                        <a:pt x="290315" y="27217"/>
                        <a:pt x="290315" y="62210"/>
                      </a:cubicBezTo>
                      <a:cubicBezTo>
                        <a:pt x="290315" y="62210"/>
                        <a:pt x="290315" y="62210"/>
                        <a:pt x="290315" y="82947"/>
                      </a:cubicBezTo>
                      <a:cubicBezTo>
                        <a:pt x="290315" y="88131"/>
                        <a:pt x="289018" y="93316"/>
                        <a:pt x="286426" y="97204"/>
                      </a:cubicBezTo>
                      <a:cubicBezTo>
                        <a:pt x="313643" y="108868"/>
                        <a:pt x="331788" y="125717"/>
                        <a:pt x="331788" y="145157"/>
                      </a:cubicBezTo>
                      <a:cubicBezTo>
                        <a:pt x="331788" y="145157"/>
                        <a:pt x="331788" y="145157"/>
                        <a:pt x="331788" y="165894"/>
                      </a:cubicBezTo>
                      <a:cubicBezTo>
                        <a:pt x="331788" y="184039"/>
                        <a:pt x="314939" y="200887"/>
                        <a:pt x="290315" y="212552"/>
                      </a:cubicBezTo>
                      <a:cubicBezTo>
                        <a:pt x="289018" y="217736"/>
                        <a:pt x="286426" y="222920"/>
                        <a:pt x="282538" y="228104"/>
                      </a:cubicBezTo>
                      <a:cubicBezTo>
                        <a:pt x="287722" y="234585"/>
                        <a:pt x="290315" y="241065"/>
                        <a:pt x="290315" y="248841"/>
                      </a:cubicBezTo>
                      <a:cubicBezTo>
                        <a:pt x="290315" y="248841"/>
                        <a:pt x="290315" y="248841"/>
                        <a:pt x="290315" y="269578"/>
                      </a:cubicBezTo>
                      <a:cubicBezTo>
                        <a:pt x="290315" y="303275"/>
                        <a:pt x="234584" y="331788"/>
                        <a:pt x="165894" y="331788"/>
                      </a:cubicBezTo>
                      <a:cubicBezTo>
                        <a:pt x="97204" y="331788"/>
                        <a:pt x="41474" y="303275"/>
                        <a:pt x="41474" y="269578"/>
                      </a:cubicBezTo>
                      <a:cubicBezTo>
                        <a:pt x="41474" y="269578"/>
                        <a:pt x="41474" y="269578"/>
                        <a:pt x="41474" y="248841"/>
                      </a:cubicBezTo>
                      <a:cubicBezTo>
                        <a:pt x="41474" y="241065"/>
                        <a:pt x="44066" y="234585"/>
                        <a:pt x="49250" y="228104"/>
                      </a:cubicBezTo>
                      <a:cubicBezTo>
                        <a:pt x="44066" y="221624"/>
                        <a:pt x="41474" y="215144"/>
                        <a:pt x="41474" y="207368"/>
                      </a:cubicBezTo>
                      <a:cubicBezTo>
                        <a:pt x="41474" y="207368"/>
                        <a:pt x="41474" y="207368"/>
                        <a:pt x="41474" y="186631"/>
                      </a:cubicBezTo>
                      <a:cubicBezTo>
                        <a:pt x="41474" y="181447"/>
                        <a:pt x="42770" y="176263"/>
                        <a:pt x="45362" y="172374"/>
                      </a:cubicBezTo>
                      <a:cubicBezTo>
                        <a:pt x="18145" y="160710"/>
                        <a:pt x="0" y="143861"/>
                        <a:pt x="0" y="124421"/>
                      </a:cubicBezTo>
                      <a:cubicBezTo>
                        <a:pt x="0" y="124421"/>
                        <a:pt x="0" y="124421"/>
                        <a:pt x="0" y="103684"/>
                      </a:cubicBezTo>
                      <a:cubicBezTo>
                        <a:pt x="0" y="85539"/>
                        <a:pt x="16849" y="68691"/>
                        <a:pt x="41474" y="57026"/>
                      </a:cubicBezTo>
                      <a:cubicBezTo>
                        <a:pt x="41474" y="58322"/>
                        <a:pt x="41474" y="60914"/>
                        <a:pt x="41474" y="62210"/>
                      </a:cubicBezTo>
                      <a:cubicBezTo>
                        <a:pt x="41474" y="27217"/>
                        <a:pt x="97204" y="0"/>
                        <a:pt x="16589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6" name="íş1ïḑè">
                  <a:extLst>
                    <a:ext uri="{FF2B5EF4-FFF2-40B4-BE49-F238E27FC236}">
                      <a16:creationId xmlns:a16="http://schemas.microsoft.com/office/drawing/2014/main" id="{1089F7D2-E327-445D-9F8D-DD770FE25E39}"/>
                    </a:ext>
                  </a:extLst>
                </p:cNvPr>
                <p:cNvSpPr/>
                <p:nvPr/>
              </p:nvSpPr>
              <p:spPr bwMode="auto">
                <a:xfrm>
                  <a:off x="8772210" y="4385159"/>
                  <a:ext cx="419820" cy="419820"/>
                </a:xfrm>
                <a:custGeom>
                  <a:avLst/>
                  <a:gdLst>
                    <a:gd name="connsiteX0" fmla="*/ 56258 w 331788"/>
                    <a:gd name="connsiteY0" fmla="*/ 234950 h 331788"/>
                    <a:gd name="connsiteX1" fmla="*/ 56258 w 331788"/>
                    <a:gd name="connsiteY1" fmla="*/ 236252 h 331788"/>
                    <a:gd name="connsiteX2" fmla="*/ 52388 w 331788"/>
                    <a:gd name="connsiteY2" fmla="*/ 247968 h 331788"/>
                    <a:gd name="connsiteX3" fmla="*/ 165895 w 331788"/>
                    <a:gd name="connsiteY3" fmla="*/ 300038 h 331788"/>
                    <a:gd name="connsiteX4" fmla="*/ 279401 w 331788"/>
                    <a:gd name="connsiteY4" fmla="*/ 247968 h 331788"/>
                    <a:gd name="connsiteX5" fmla="*/ 275531 w 331788"/>
                    <a:gd name="connsiteY5" fmla="*/ 234950 h 331788"/>
                    <a:gd name="connsiteX6" fmla="*/ 165895 w 331788"/>
                    <a:gd name="connsiteY6" fmla="*/ 268796 h 331788"/>
                    <a:gd name="connsiteX7" fmla="*/ 56258 w 331788"/>
                    <a:gd name="connsiteY7" fmla="*/ 234950 h 331788"/>
                    <a:gd name="connsiteX8" fmla="*/ 54964 w 331788"/>
                    <a:gd name="connsiteY8" fmla="*/ 176212 h 331788"/>
                    <a:gd name="connsiteX9" fmla="*/ 52388 w 331788"/>
                    <a:gd name="connsiteY9" fmla="*/ 186531 h 331788"/>
                    <a:gd name="connsiteX10" fmla="*/ 165711 w 331788"/>
                    <a:gd name="connsiteY10" fmla="*/ 238125 h 331788"/>
                    <a:gd name="connsiteX11" fmla="*/ 236538 w 331788"/>
                    <a:gd name="connsiteY11" fmla="*/ 226516 h 331788"/>
                    <a:gd name="connsiteX12" fmla="*/ 206919 w 331788"/>
                    <a:gd name="connsiteY12" fmla="*/ 227806 h 331788"/>
                    <a:gd name="connsiteX13" fmla="*/ 88445 w 331788"/>
                    <a:gd name="connsiteY13" fmla="*/ 183951 h 331788"/>
                    <a:gd name="connsiteX14" fmla="*/ 54964 w 331788"/>
                    <a:gd name="connsiteY14" fmla="*/ 176212 h 331788"/>
                    <a:gd name="connsiteX15" fmla="*/ 280538 w 331788"/>
                    <a:gd name="connsiteY15" fmla="*/ 106362 h 331788"/>
                    <a:gd name="connsiteX16" fmla="*/ 248169 w 331788"/>
                    <a:gd name="connsiteY16" fmla="*/ 129630 h 331788"/>
                    <a:gd name="connsiteX17" fmla="*/ 138113 w 331788"/>
                    <a:gd name="connsiteY17" fmla="*/ 185216 h 331788"/>
                    <a:gd name="connsiteX18" fmla="*/ 206736 w 331788"/>
                    <a:gd name="connsiteY18" fmla="*/ 196850 h 331788"/>
                    <a:gd name="connsiteX19" fmla="*/ 320676 w 331788"/>
                    <a:gd name="connsiteY19" fmla="*/ 145143 h 331788"/>
                    <a:gd name="connsiteX20" fmla="*/ 280538 w 331788"/>
                    <a:gd name="connsiteY20" fmla="*/ 106362 h 331788"/>
                    <a:gd name="connsiteX21" fmla="*/ 42019 w 331788"/>
                    <a:gd name="connsiteY21" fmla="*/ 68262 h 331788"/>
                    <a:gd name="connsiteX22" fmla="*/ 11113 w 331788"/>
                    <a:gd name="connsiteY22" fmla="*/ 103448 h 331788"/>
                    <a:gd name="connsiteX23" fmla="*/ 124436 w 331788"/>
                    <a:gd name="connsiteY23" fmla="*/ 155575 h 331788"/>
                    <a:gd name="connsiteX24" fmla="*/ 195263 w 331788"/>
                    <a:gd name="connsiteY24" fmla="*/ 143847 h 331788"/>
                    <a:gd name="connsiteX25" fmla="*/ 165644 w 331788"/>
                    <a:gd name="connsiteY25" fmla="*/ 145150 h 331788"/>
                    <a:gd name="connsiteX26" fmla="*/ 42019 w 331788"/>
                    <a:gd name="connsiteY26" fmla="*/ 82597 h 331788"/>
                    <a:gd name="connsiteX27" fmla="*/ 42019 w 331788"/>
                    <a:gd name="connsiteY27" fmla="*/ 68262 h 331788"/>
                    <a:gd name="connsiteX28" fmla="*/ 155468 w 331788"/>
                    <a:gd name="connsiteY28" fmla="*/ 20637 h 331788"/>
                    <a:gd name="connsiteX29" fmla="*/ 174732 w 331788"/>
                    <a:gd name="connsiteY29" fmla="*/ 20637 h 331788"/>
                    <a:gd name="connsiteX30" fmla="*/ 174732 w 331788"/>
                    <a:gd name="connsiteY30" fmla="*/ 28404 h 331788"/>
                    <a:gd name="connsiteX31" fmla="*/ 217113 w 331788"/>
                    <a:gd name="connsiteY31" fmla="*/ 43937 h 331788"/>
                    <a:gd name="connsiteX32" fmla="*/ 190143 w 331788"/>
                    <a:gd name="connsiteY32" fmla="*/ 47820 h 331788"/>
                    <a:gd name="connsiteX33" fmla="*/ 167026 w 331788"/>
                    <a:gd name="connsiteY33" fmla="*/ 38759 h 331788"/>
                    <a:gd name="connsiteX34" fmla="*/ 152899 w 331788"/>
                    <a:gd name="connsiteY34" fmla="*/ 40054 h 331788"/>
                    <a:gd name="connsiteX35" fmla="*/ 147762 w 331788"/>
                    <a:gd name="connsiteY35" fmla="*/ 45231 h 331788"/>
                    <a:gd name="connsiteX36" fmla="*/ 152899 w 331788"/>
                    <a:gd name="connsiteY36" fmla="*/ 50409 h 331788"/>
                    <a:gd name="connsiteX37" fmla="*/ 173448 w 331788"/>
                    <a:gd name="connsiteY37" fmla="*/ 54292 h 331788"/>
                    <a:gd name="connsiteX38" fmla="*/ 200417 w 331788"/>
                    <a:gd name="connsiteY38" fmla="*/ 59470 h 331788"/>
                    <a:gd name="connsiteX39" fmla="*/ 217113 w 331788"/>
                    <a:gd name="connsiteY39" fmla="*/ 65942 h 331788"/>
                    <a:gd name="connsiteX40" fmla="*/ 222250 w 331788"/>
                    <a:gd name="connsiteY40" fmla="*/ 75003 h 331788"/>
                    <a:gd name="connsiteX41" fmla="*/ 210692 w 331788"/>
                    <a:gd name="connsiteY41" fmla="*/ 89242 h 331788"/>
                    <a:gd name="connsiteX42" fmla="*/ 174732 w 331788"/>
                    <a:gd name="connsiteY42" fmla="*/ 95714 h 331788"/>
                    <a:gd name="connsiteX43" fmla="*/ 174732 w 331788"/>
                    <a:gd name="connsiteY43" fmla="*/ 104775 h 331788"/>
                    <a:gd name="connsiteX44" fmla="*/ 155468 w 331788"/>
                    <a:gd name="connsiteY44" fmla="*/ 104775 h 331788"/>
                    <a:gd name="connsiteX45" fmla="*/ 155468 w 331788"/>
                    <a:gd name="connsiteY45" fmla="*/ 95714 h 331788"/>
                    <a:gd name="connsiteX46" fmla="*/ 107950 w 331788"/>
                    <a:gd name="connsiteY46" fmla="*/ 77592 h 331788"/>
                    <a:gd name="connsiteX47" fmla="*/ 138772 w 331788"/>
                    <a:gd name="connsiteY47" fmla="*/ 73709 h 331788"/>
                    <a:gd name="connsiteX48" fmla="*/ 165742 w 331788"/>
                    <a:gd name="connsiteY48" fmla="*/ 85359 h 331788"/>
                    <a:gd name="connsiteX49" fmla="*/ 182438 w 331788"/>
                    <a:gd name="connsiteY49" fmla="*/ 82770 h 331788"/>
                    <a:gd name="connsiteX50" fmla="*/ 187575 w 331788"/>
                    <a:gd name="connsiteY50" fmla="*/ 77592 h 331788"/>
                    <a:gd name="connsiteX51" fmla="*/ 182438 w 331788"/>
                    <a:gd name="connsiteY51" fmla="*/ 72414 h 331788"/>
                    <a:gd name="connsiteX52" fmla="*/ 159321 w 331788"/>
                    <a:gd name="connsiteY52" fmla="*/ 67237 h 331788"/>
                    <a:gd name="connsiteX53" fmla="*/ 134920 w 331788"/>
                    <a:gd name="connsiteY53" fmla="*/ 63353 h 331788"/>
                    <a:gd name="connsiteX54" fmla="*/ 119508 w 331788"/>
                    <a:gd name="connsiteY54" fmla="*/ 56881 h 331788"/>
                    <a:gd name="connsiteX55" fmla="*/ 114371 w 331788"/>
                    <a:gd name="connsiteY55" fmla="*/ 47820 h 331788"/>
                    <a:gd name="connsiteX56" fmla="*/ 124646 w 331788"/>
                    <a:gd name="connsiteY56" fmla="*/ 34876 h 331788"/>
                    <a:gd name="connsiteX57" fmla="*/ 155468 w 331788"/>
                    <a:gd name="connsiteY57" fmla="*/ 28404 h 331788"/>
                    <a:gd name="connsiteX58" fmla="*/ 155468 w 331788"/>
                    <a:gd name="connsiteY58" fmla="*/ 20637 h 331788"/>
                    <a:gd name="connsiteX59" fmla="*/ 165895 w 331788"/>
                    <a:gd name="connsiteY59" fmla="*/ 9525 h 331788"/>
                    <a:gd name="connsiteX60" fmla="*/ 52388 w 331788"/>
                    <a:gd name="connsiteY60" fmla="*/ 61913 h 331788"/>
                    <a:gd name="connsiteX61" fmla="*/ 165895 w 331788"/>
                    <a:gd name="connsiteY61" fmla="*/ 114301 h 331788"/>
                    <a:gd name="connsiteX62" fmla="*/ 279402 w 331788"/>
                    <a:gd name="connsiteY62" fmla="*/ 61913 h 331788"/>
                    <a:gd name="connsiteX63" fmla="*/ 165895 w 331788"/>
                    <a:gd name="connsiteY63" fmla="*/ 9525 h 331788"/>
                    <a:gd name="connsiteX64" fmla="*/ 165894 w 331788"/>
                    <a:gd name="connsiteY64" fmla="*/ 0 h 331788"/>
                    <a:gd name="connsiteX65" fmla="*/ 290315 w 331788"/>
                    <a:gd name="connsiteY65" fmla="*/ 62210 h 331788"/>
                    <a:gd name="connsiteX66" fmla="*/ 290315 w 331788"/>
                    <a:gd name="connsiteY66" fmla="*/ 82947 h 331788"/>
                    <a:gd name="connsiteX67" fmla="*/ 286426 w 331788"/>
                    <a:gd name="connsiteY67" fmla="*/ 97204 h 331788"/>
                    <a:gd name="connsiteX68" fmla="*/ 331788 w 331788"/>
                    <a:gd name="connsiteY68" fmla="*/ 145157 h 331788"/>
                    <a:gd name="connsiteX69" fmla="*/ 331788 w 331788"/>
                    <a:gd name="connsiteY69" fmla="*/ 165894 h 331788"/>
                    <a:gd name="connsiteX70" fmla="*/ 290315 w 331788"/>
                    <a:gd name="connsiteY70" fmla="*/ 212552 h 331788"/>
                    <a:gd name="connsiteX71" fmla="*/ 282538 w 331788"/>
                    <a:gd name="connsiteY71" fmla="*/ 228104 h 331788"/>
                    <a:gd name="connsiteX72" fmla="*/ 290315 w 331788"/>
                    <a:gd name="connsiteY72" fmla="*/ 248841 h 331788"/>
                    <a:gd name="connsiteX73" fmla="*/ 290315 w 331788"/>
                    <a:gd name="connsiteY73" fmla="*/ 269578 h 331788"/>
                    <a:gd name="connsiteX74" fmla="*/ 165894 w 331788"/>
                    <a:gd name="connsiteY74" fmla="*/ 331788 h 331788"/>
                    <a:gd name="connsiteX75" fmla="*/ 41474 w 331788"/>
                    <a:gd name="connsiteY75" fmla="*/ 269578 h 331788"/>
                    <a:gd name="connsiteX76" fmla="*/ 41474 w 331788"/>
                    <a:gd name="connsiteY76" fmla="*/ 248841 h 331788"/>
                    <a:gd name="connsiteX77" fmla="*/ 49250 w 331788"/>
                    <a:gd name="connsiteY77" fmla="*/ 228104 h 331788"/>
                    <a:gd name="connsiteX78" fmla="*/ 41474 w 331788"/>
                    <a:gd name="connsiteY78" fmla="*/ 207368 h 331788"/>
                    <a:gd name="connsiteX79" fmla="*/ 41474 w 331788"/>
                    <a:gd name="connsiteY79" fmla="*/ 186631 h 331788"/>
                    <a:gd name="connsiteX80" fmla="*/ 45362 w 331788"/>
                    <a:gd name="connsiteY80" fmla="*/ 172374 h 331788"/>
                    <a:gd name="connsiteX81" fmla="*/ 0 w 331788"/>
                    <a:gd name="connsiteY81" fmla="*/ 124421 h 331788"/>
                    <a:gd name="connsiteX82" fmla="*/ 0 w 331788"/>
                    <a:gd name="connsiteY82" fmla="*/ 103684 h 331788"/>
                    <a:gd name="connsiteX83" fmla="*/ 41474 w 331788"/>
                    <a:gd name="connsiteY83" fmla="*/ 57026 h 331788"/>
                    <a:gd name="connsiteX84" fmla="*/ 41474 w 331788"/>
                    <a:gd name="connsiteY84" fmla="*/ 62210 h 331788"/>
                    <a:gd name="connsiteX85" fmla="*/ 165894 w 331788"/>
                    <a:gd name="connsiteY85" fmla="*/ 0 h 331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</a:cxnLst>
                  <a:rect l="l" t="t" r="r" b="b"/>
                  <a:pathLst>
                    <a:path w="331788" h="331788">
                      <a:moveTo>
                        <a:pt x="56258" y="234950"/>
                      </a:moveTo>
                      <a:cubicBezTo>
                        <a:pt x="56258" y="234950"/>
                        <a:pt x="56258" y="234950"/>
                        <a:pt x="56258" y="236252"/>
                      </a:cubicBezTo>
                      <a:cubicBezTo>
                        <a:pt x="53678" y="240157"/>
                        <a:pt x="52388" y="244062"/>
                        <a:pt x="52388" y="247968"/>
                      </a:cubicBezTo>
                      <a:cubicBezTo>
                        <a:pt x="52388" y="272701"/>
                        <a:pt x="98823" y="300038"/>
                        <a:pt x="165895" y="300038"/>
                      </a:cubicBezTo>
                      <a:cubicBezTo>
                        <a:pt x="232967" y="300038"/>
                        <a:pt x="279401" y="272701"/>
                        <a:pt x="279401" y="247968"/>
                      </a:cubicBezTo>
                      <a:cubicBezTo>
                        <a:pt x="279401" y="244062"/>
                        <a:pt x="278111" y="240157"/>
                        <a:pt x="275531" y="234950"/>
                      </a:cubicBezTo>
                      <a:cubicBezTo>
                        <a:pt x="254894" y="255778"/>
                        <a:pt x="213619" y="268796"/>
                        <a:pt x="165895" y="268796"/>
                      </a:cubicBezTo>
                      <a:cubicBezTo>
                        <a:pt x="118170" y="268796"/>
                        <a:pt x="76895" y="255778"/>
                        <a:pt x="56258" y="234950"/>
                      </a:cubicBezTo>
                      <a:close/>
                      <a:moveTo>
                        <a:pt x="54964" y="176212"/>
                      </a:moveTo>
                      <a:cubicBezTo>
                        <a:pt x="53676" y="180082"/>
                        <a:pt x="52388" y="182661"/>
                        <a:pt x="52388" y="186531"/>
                      </a:cubicBezTo>
                      <a:cubicBezTo>
                        <a:pt x="52388" y="211038"/>
                        <a:pt x="98747" y="238125"/>
                        <a:pt x="165711" y="238125"/>
                      </a:cubicBezTo>
                      <a:cubicBezTo>
                        <a:pt x="194042" y="238125"/>
                        <a:pt x="217222" y="232966"/>
                        <a:pt x="236538" y="226516"/>
                      </a:cubicBezTo>
                      <a:cubicBezTo>
                        <a:pt x="227524" y="226516"/>
                        <a:pt x="217222" y="227806"/>
                        <a:pt x="206919" y="227806"/>
                      </a:cubicBezTo>
                      <a:cubicBezTo>
                        <a:pt x="151546" y="227806"/>
                        <a:pt x="103899" y="209748"/>
                        <a:pt x="88445" y="183951"/>
                      </a:cubicBezTo>
                      <a:cubicBezTo>
                        <a:pt x="76855" y="182661"/>
                        <a:pt x="65266" y="178792"/>
                        <a:pt x="54964" y="176212"/>
                      </a:cubicBezTo>
                      <a:close/>
                      <a:moveTo>
                        <a:pt x="280538" y="106362"/>
                      </a:moveTo>
                      <a:cubicBezTo>
                        <a:pt x="272769" y="115411"/>
                        <a:pt x="261116" y="123167"/>
                        <a:pt x="248169" y="129630"/>
                      </a:cubicBezTo>
                      <a:cubicBezTo>
                        <a:pt x="242990" y="159362"/>
                        <a:pt x="196378" y="182631"/>
                        <a:pt x="138113" y="185216"/>
                      </a:cubicBezTo>
                      <a:cubicBezTo>
                        <a:pt x="157535" y="192972"/>
                        <a:pt x="179546" y="196850"/>
                        <a:pt x="206736" y="196850"/>
                      </a:cubicBezTo>
                      <a:cubicBezTo>
                        <a:pt x="274064" y="196850"/>
                        <a:pt x="320676" y="169704"/>
                        <a:pt x="320676" y="145143"/>
                      </a:cubicBezTo>
                      <a:cubicBezTo>
                        <a:pt x="320676" y="130923"/>
                        <a:pt x="305139" y="116704"/>
                        <a:pt x="280538" y="106362"/>
                      </a:cubicBezTo>
                      <a:close/>
                      <a:moveTo>
                        <a:pt x="42019" y="68262"/>
                      </a:moveTo>
                      <a:cubicBezTo>
                        <a:pt x="22703" y="78688"/>
                        <a:pt x="11113" y="91719"/>
                        <a:pt x="11113" y="103448"/>
                      </a:cubicBezTo>
                      <a:cubicBezTo>
                        <a:pt x="11113" y="128208"/>
                        <a:pt x="57472" y="155575"/>
                        <a:pt x="124436" y="155575"/>
                      </a:cubicBezTo>
                      <a:cubicBezTo>
                        <a:pt x="152767" y="155575"/>
                        <a:pt x="175947" y="150362"/>
                        <a:pt x="195263" y="143847"/>
                      </a:cubicBezTo>
                      <a:cubicBezTo>
                        <a:pt x="186249" y="143847"/>
                        <a:pt x="175947" y="145150"/>
                        <a:pt x="165644" y="145150"/>
                      </a:cubicBezTo>
                      <a:cubicBezTo>
                        <a:pt x="97393" y="145150"/>
                        <a:pt x="42019" y="117783"/>
                        <a:pt x="42019" y="82597"/>
                      </a:cubicBezTo>
                      <a:cubicBezTo>
                        <a:pt x="42019" y="82597"/>
                        <a:pt x="42019" y="82597"/>
                        <a:pt x="42019" y="68262"/>
                      </a:cubicBezTo>
                      <a:close/>
                      <a:moveTo>
                        <a:pt x="155468" y="20637"/>
                      </a:moveTo>
                      <a:cubicBezTo>
                        <a:pt x="174732" y="20637"/>
                        <a:pt x="174732" y="20637"/>
                        <a:pt x="174732" y="20637"/>
                      </a:cubicBezTo>
                      <a:cubicBezTo>
                        <a:pt x="174732" y="28404"/>
                        <a:pt x="174732" y="28404"/>
                        <a:pt x="174732" y="28404"/>
                      </a:cubicBezTo>
                      <a:cubicBezTo>
                        <a:pt x="196565" y="29698"/>
                        <a:pt x="210692" y="33581"/>
                        <a:pt x="217113" y="43937"/>
                      </a:cubicBezTo>
                      <a:cubicBezTo>
                        <a:pt x="190143" y="47820"/>
                        <a:pt x="190143" y="47820"/>
                        <a:pt x="190143" y="47820"/>
                      </a:cubicBezTo>
                      <a:cubicBezTo>
                        <a:pt x="185006" y="41348"/>
                        <a:pt x="177301" y="38759"/>
                        <a:pt x="167026" y="38759"/>
                      </a:cubicBezTo>
                      <a:cubicBezTo>
                        <a:pt x="160605" y="38759"/>
                        <a:pt x="156752" y="38759"/>
                        <a:pt x="152899" y="40054"/>
                      </a:cubicBezTo>
                      <a:cubicBezTo>
                        <a:pt x="150331" y="41348"/>
                        <a:pt x="147762" y="43937"/>
                        <a:pt x="147762" y="45231"/>
                      </a:cubicBezTo>
                      <a:cubicBezTo>
                        <a:pt x="147762" y="47820"/>
                        <a:pt x="150331" y="49115"/>
                        <a:pt x="152899" y="50409"/>
                      </a:cubicBezTo>
                      <a:cubicBezTo>
                        <a:pt x="156752" y="51703"/>
                        <a:pt x="163174" y="52998"/>
                        <a:pt x="173448" y="54292"/>
                      </a:cubicBezTo>
                      <a:cubicBezTo>
                        <a:pt x="185006" y="55587"/>
                        <a:pt x="193996" y="58176"/>
                        <a:pt x="200417" y="59470"/>
                      </a:cubicBezTo>
                      <a:cubicBezTo>
                        <a:pt x="206839" y="60764"/>
                        <a:pt x="213260" y="63353"/>
                        <a:pt x="217113" y="65942"/>
                      </a:cubicBezTo>
                      <a:cubicBezTo>
                        <a:pt x="220966" y="68531"/>
                        <a:pt x="222250" y="71120"/>
                        <a:pt x="222250" y="75003"/>
                      </a:cubicBezTo>
                      <a:cubicBezTo>
                        <a:pt x="222250" y="80181"/>
                        <a:pt x="218397" y="85359"/>
                        <a:pt x="210692" y="89242"/>
                      </a:cubicBezTo>
                      <a:cubicBezTo>
                        <a:pt x="201702" y="93125"/>
                        <a:pt x="190143" y="95714"/>
                        <a:pt x="174732" y="95714"/>
                      </a:cubicBezTo>
                      <a:cubicBezTo>
                        <a:pt x="174732" y="104775"/>
                        <a:pt x="174732" y="104775"/>
                        <a:pt x="174732" y="104775"/>
                      </a:cubicBezTo>
                      <a:cubicBezTo>
                        <a:pt x="155468" y="104775"/>
                        <a:pt x="155468" y="104775"/>
                        <a:pt x="155468" y="104775"/>
                      </a:cubicBezTo>
                      <a:cubicBezTo>
                        <a:pt x="155468" y="95714"/>
                        <a:pt x="155468" y="95714"/>
                        <a:pt x="155468" y="95714"/>
                      </a:cubicBezTo>
                      <a:cubicBezTo>
                        <a:pt x="129783" y="94420"/>
                        <a:pt x="114371" y="89242"/>
                        <a:pt x="107950" y="77592"/>
                      </a:cubicBezTo>
                      <a:cubicBezTo>
                        <a:pt x="138772" y="73709"/>
                        <a:pt x="138772" y="73709"/>
                        <a:pt x="138772" y="73709"/>
                      </a:cubicBezTo>
                      <a:cubicBezTo>
                        <a:pt x="141341" y="81475"/>
                        <a:pt x="150331" y="85359"/>
                        <a:pt x="165742" y="85359"/>
                      </a:cubicBezTo>
                      <a:cubicBezTo>
                        <a:pt x="173448" y="85359"/>
                        <a:pt x="178585" y="84064"/>
                        <a:pt x="182438" y="82770"/>
                      </a:cubicBezTo>
                      <a:cubicBezTo>
                        <a:pt x="186290" y="81475"/>
                        <a:pt x="187575" y="78887"/>
                        <a:pt x="187575" y="77592"/>
                      </a:cubicBezTo>
                      <a:cubicBezTo>
                        <a:pt x="187575" y="75003"/>
                        <a:pt x="186290" y="73709"/>
                        <a:pt x="182438" y="72414"/>
                      </a:cubicBezTo>
                      <a:cubicBezTo>
                        <a:pt x="178585" y="71120"/>
                        <a:pt x="170879" y="69825"/>
                        <a:pt x="159321" y="67237"/>
                      </a:cubicBezTo>
                      <a:cubicBezTo>
                        <a:pt x="149047" y="65942"/>
                        <a:pt x="140057" y="64648"/>
                        <a:pt x="134920" y="63353"/>
                      </a:cubicBezTo>
                      <a:cubicBezTo>
                        <a:pt x="128498" y="62059"/>
                        <a:pt x="123361" y="59470"/>
                        <a:pt x="119508" y="56881"/>
                      </a:cubicBezTo>
                      <a:cubicBezTo>
                        <a:pt x="115656" y="54292"/>
                        <a:pt x="114371" y="51703"/>
                        <a:pt x="114371" y="47820"/>
                      </a:cubicBezTo>
                      <a:cubicBezTo>
                        <a:pt x="114371" y="42642"/>
                        <a:pt x="116940" y="38759"/>
                        <a:pt x="124646" y="34876"/>
                      </a:cubicBezTo>
                      <a:cubicBezTo>
                        <a:pt x="131067" y="30993"/>
                        <a:pt x="141341" y="28404"/>
                        <a:pt x="155468" y="28404"/>
                      </a:cubicBezTo>
                      <a:cubicBezTo>
                        <a:pt x="155468" y="20637"/>
                        <a:pt x="155468" y="20637"/>
                        <a:pt x="155468" y="20637"/>
                      </a:cubicBezTo>
                      <a:close/>
                      <a:moveTo>
                        <a:pt x="165895" y="9525"/>
                      </a:moveTo>
                      <a:cubicBezTo>
                        <a:pt x="103207" y="9525"/>
                        <a:pt x="52388" y="32980"/>
                        <a:pt x="52388" y="61913"/>
                      </a:cubicBezTo>
                      <a:cubicBezTo>
                        <a:pt x="52388" y="90846"/>
                        <a:pt x="103207" y="114301"/>
                        <a:pt x="165895" y="114301"/>
                      </a:cubicBezTo>
                      <a:cubicBezTo>
                        <a:pt x="228583" y="114301"/>
                        <a:pt x="279402" y="90846"/>
                        <a:pt x="279402" y="61913"/>
                      </a:cubicBezTo>
                      <a:cubicBezTo>
                        <a:pt x="279402" y="32980"/>
                        <a:pt x="228583" y="9525"/>
                        <a:pt x="165895" y="9525"/>
                      </a:cubicBezTo>
                      <a:close/>
                      <a:moveTo>
                        <a:pt x="165894" y="0"/>
                      </a:moveTo>
                      <a:cubicBezTo>
                        <a:pt x="234584" y="0"/>
                        <a:pt x="290315" y="27217"/>
                        <a:pt x="290315" y="62210"/>
                      </a:cubicBezTo>
                      <a:cubicBezTo>
                        <a:pt x="290315" y="62210"/>
                        <a:pt x="290315" y="62210"/>
                        <a:pt x="290315" y="82947"/>
                      </a:cubicBezTo>
                      <a:cubicBezTo>
                        <a:pt x="290315" y="88131"/>
                        <a:pt x="289018" y="93316"/>
                        <a:pt x="286426" y="97204"/>
                      </a:cubicBezTo>
                      <a:cubicBezTo>
                        <a:pt x="313643" y="108868"/>
                        <a:pt x="331788" y="125717"/>
                        <a:pt x="331788" y="145157"/>
                      </a:cubicBezTo>
                      <a:cubicBezTo>
                        <a:pt x="331788" y="145157"/>
                        <a:pt x="331788" y="145157"/>
                        <a:pt x="331788" y="165894"/>
                      </a:cubicBezTo>
                      <a:cubicBezTo>
                        <a:pt x="331788" y="184039"/>
                        <a:pt x="314939" y="200887"/>
                        <a:pt x="290315" y="212552"/>
                      </a:cubicBezTo>
                      <a:cubicBezTo>
                        <a:pt x="289018" y="217736"/>
                        <a:pt x="286426" y="222920"/>
                        <a:pt x="282538" y="228104"/>
                      </a:cubicBezTo>
                      <a:cubicBezTo>
                        <a:pt x="287722" y="234585"/>
                        <a:pt x="290315" y="241065"/>
                        <a:pt x="290315" y="248841"/>
                      </a:cubicBezTo>
                      <a:cubicBezTo>
                        <a:pt x="290315" y="248841"/>
                        <a:pt x="290315" y="248841"/>
                        <a:pt x="290315" y="269578"/>
                      </a:cubicBezTo>
                      <a:cubicBezTo>
                        <a:pt x="290315" y="303275"/>
                        <a:pt x="234584" y="331788"/>
                        <a:pt x="165894" y="331788"/>
                      </a:cubicBezTo>
                      <a:cubicBezTo>
                        <a:pt x="97204" y="331788"/>
                        <a:pt x="41474" y="303275"/>
                        <a:pt x="41474" y="269578"/>
                      </a:cubicBezTo>
                      <a:cubicBezTo>
                        <a:pt x="41474" y="269578"/>
                        <a:pt x="41474" y="269578"/>
                        <a:pt x="41474" y="248841"/>
                      </a:cubicBezTo>
                      <a:cubicBezTo>
                        <a:pt x="41474" y="241065"/>
                        <a:pt x="44066" y="234585"/>
                        <a:pt x="49250" y="228104"/>
                      </a:cubicBezTo>
                      <a:cubicBezTo>
                        <a:pt x="44066" y="221624"/>
                        <a:pt x="41474" y="215144"/>
                        <a:pt x="41474" y="207368"/>
                      </a:cubicBezTo>
                      <a:cubicBezTo>
                        <a:pt x="41474" y="207368"/>
                        <a:pt x="41474" y="207368"/>
                        <a:pt x="41474" y="186631"/>
                      </a:cubicBezTo>
                      <a:cubicBezTo>
                        <a:pt x="41474" y="181447"/>
                        <a:pt x="42770" y="176263"/>
                        <a:pt x="45362" y="172374"/>
                      </a:cubicBezTo>
                      <a:cubicBezTo>
                        <a:pt x="18145" y="160710"/>
                        <a:pt x="0" y="143861"/>
                        <a:pt x="0" y="124421"/>
                      </a:cubicBezTo>
                      <a:cubicBezTo>
                        <a:pt x="0" y="124421"/>
                        <a:pt x="0" y="124421"/>
                        <a:pt x="0" y="103684"/>
                      </a:cubicBezTo>
                      <a:cubicBezTo>
                        <a:pt x="0" y="85539"/>
                        <a:pt x="16849" y="68691"/>
                        <a:pt x="41474" y="57026"/>
                      </a:cubicBezTo>
                      <a:cubicBezTo>
                        <a:pt x="41474" y="58322"/>
                        <a:pt x="41474" y="60914"/>
                        <a:pt x="41474" y="62210"/>
                      </a:cubicBezTo>
                      <a:cubicBezTo>
                        <a:pt x="41474" y="27217"/>
                        <a:pt x="97204" y="0"/>
                        <a:pt x="16589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7" name="ïṣḷïďê">
                  <a:extLst>
                    <a:ext uri="{FF2B5EF4-FFF2-40B4-BE49-F238E27FC236}">
                      <a16:creationId xmlns:a16="http://schemas.microsoft.com/office/drawing/2014/main" id="{B34BC2A0-CAE1-46E1-82D9-4FA978256BA4}"/>
                    </a:ext>
                  </a:extLst>
                </p:cNvPr>
                <p:cNvSpPr/>
                <p:nvPr/>
              </p:nvSpPr>
              <p:spPr bwMode="auto">
                <a:xfrm>
                  <a:off x="9703594" y="3503100"/>
                  <a:ext cx="460321" cy="460321"/>
                </a:xfrm>
                <a:custGeom>
                  <a:avLst/>
                  <a:gdLst>
                    <a:gd name="connsiteX0" fmla="*/ 56258 w 331788"/>
                    <a:gd name="connsiteY0" fmla="*/ 234950 h 331788"/>
                    <a:gd name="connsiteX1" fmla="*/ 56258 w 331788"/>
                    <a:gd name="connsiteY1" fmla="*/ 236252 h 331788"/>
                    <a:gd name="connsiteX2" fmla="*/ 52388 w 331788"/>
                    <a:gd name="connsiteY2" fmla="*/ 247968 h 331788"/>
                    <a:gd name="connsiteX3" fmla="*/ 165895 w 331788"/>
                    <a:gd name="connsiteY3" fmla="*/ 300038 h 331788"/>
                    <a:gd name="connsiteX4" fmla="*/ 279401 w 331788"/>
                    <a:gd name="connsiteY4" fmla="*/ 247968 h 331788"/>
                    <a:gd name="connsiteX5" fmla="*/ 275531 w 331788"/>
                    <a:gd name="connsiteY5" fmla="*/ 234950 h 331788"/>
                    <a:gd name="connsiteX6" fmla="*/ 165895 w 331788"/>
                    <a:gd name="connsiteY6" fmla="*/ 268796 h 331788"/>
                    <a:gd name="connsiteX7" fmla="*/ 56258 w 331788"/>
                    <a:gd name="connsiteY7" fmla="*/ 234950 h 331788"/>
                    <a:gd name="connsiteX8" fmla="*/ 54964 w 331788"/>
                    <a:gd name="connsiteY8" fmla="*/ 176212 h 331788"/>
                    <a:gd name="connsiteX9" fmla="*/ 52388 w 331788"/>
                    <a:gd name="connsiteY9" fmla="*/ 186531 h 331788"/>
                    <a:gd name="connsiteX10" fmla="*/ 165711 w 331788"/>
                    <a:gd name="connsiteY10" fmla="*/ 238125 h 331788"/>
                    <a:gd name="connsiteX11" fmla="*/ 236538 w 331788"/>
                    <a:gd name="connsiteY11" fmla="*/ 226516 h 331788"/>
                    <a:gd name="connsiteX12" fmla="*/ 206919 w 331788"/>
                    <a:gd name="connsiteY12" fmla="*/ 227806 h 331788"/>
                    <a:gd name="connsiteX13" fmla="*/ 88445 w 331788"/>
                    <a:gd name="connsiteY13" fmla="*/ 183951 h 331788"/>
                    <a:gd name="connsiteX14" fmla="*/ 54964 w 331788"/>
                    <a:gd name="connsiteY14" fmla="*/ 176212 h 331788"/>
                    <a:gd name="connsiteX15" fmla="*/ 280538 w 331788"/>
                    <a:gd name="connsiteY15" fmla="*/ 106362 h 331788"/>
                    <a:gd name="connsiteX16" fmla="*/ 248169 w 331788"/>
                    <a:gd name="connsiteY16" fmla="*/ 129630 h 331788"/>
                    <a:gd name="connsiteX17" fmla="*/ 138113 w 331788"/>
                    <a:gd name="connsiteY17" fmla="*/ 185216 h 331788"/>
                    <a:gd name="connsiteX18" fmla="*/ 206736 w 331788"/>
                    <a:gd name="connsiteY18" fmla="*/ 196850 h 331788"/>
                    <a:gd name="connsiteX19" fmla="*/ 320676 w 331788"/>
                    <a:gd name="connsiteY19" fmla="*/ 145143 h 331788"/>
                    <a:gd name="connsiteX20" fmla="*/ 280538 w 331788"/>
                    <a:gd name="connsiteY20" fmla="*/ 106362 h 331788"/>
                    <a:gd name="connsiteX21" fmla="*/ 42019 w 331788"/>
                    <a:gd name="connsiteY21" fmla="*/ 68262 h 331788"/>
                    <a:gd name="connsiteX22" fmla="*/ 11113 w 331788"/>
                    <a:gd name="connsiteY22" fmla="*/ 103448 h 331788"/>
                    <a:gd name="connsiteX23" fmla="*/ 124436 w 331788"/>
                    <a:gd name="connsiteY23" fmla="*/ 155575 h 331788"/>
                    <a:gd name="connsiteX24" fmla="*/ 195263 w 331788"/>
                    <a:gd name="connsiteY24" fmla="*/ 143847 h 331788"/>
                    <a:gd name="connsiteX25" fmla="*/ 165644 w 331788"/>
                    <a:gd name="connsiteY25" fmla="*/ 145150 h 331788"/>
                    <a:gd name="connsiteX26" fmla="*/ 42019 w 331788"/>
                    <a:gd name="connsiteY26" fmla="*/ 82597 h 331788"/>
                    <a:gd name="connsiteX27" fmla="*/ 42019 w 331788"/>
                    <a:gd name="connsiteY27" fmla="*/ 68262 h 331788"/>
                    <a:gd name="connsiteX28" fmla="*/ 155468 w 331788"/>
                    <a:gd name="connsiteY28" fmla="*/ 20637 h 331788"/>
                    <a:gd name="connsiteX29" fmla="*/ 174732 w 331788"/>
                    <a:gd name="connsiteY29" fmla="*/ 20637 h 331788"/>
                    <a:gd name="connsiteX30" fmla="*/ 174732 w 331788"/>
                    <a:gd name="connsiteY30" fmla="*/ 28404 h 331788"/>
                    <a:gd name="connsiteX31" fmla="*/ 217113 w 331788"/>
                    <a:gd name="connsiteY31" fmla="*/ 43937 h 331788"/>
                    <a:gd name="connsiteX32" fmla="*/ 190143 w 331788"/>
                    <a:gd name="connsiteY32" fmla="*/ 47820 h 331788"/>
                    <a:gd name="connsiteX33" fmla="*/ 167026 w 331788"/>
                    <a:gd name="connsiteY33" fmla="*/ 38759 h 331788"/>
                    <a:gd name="connsiteX34" fmla="*/ 152899 w 331788"/>
                    <a:gd name="connsiteY34" fmla="*/ 40054 h 331788"/>
                    <a:gd name="connsiteX35" fmla="*/ 147762 w 331788"/>
                    <a:gd name="connsiteY35" fmla="*/ 45231 h 331788"/>
                    <a:gd name="connsiteX36" fmla="*/ 152899 w 331788"/>
                    <a:gd name="connsiteY36" fmla="*/ 50409 h 331788"/>
                    <a:gd name="connsiteX37" fmla="*/ 173448 w 331788"/>
                    <a:gd name="connsiteY37" fmla="*/ 54292 h 331788"/>
                    <a:gd name="connsiteX38" fmla="*/ 200417 w 331788"/>
                    <a:gd name="connsiteY38" fmla="*/ 59470 h 331788"/>
                    <a:gd name="connsiteX39" fmla="*/ 217113 w 331788"/>
                    <a:gd name="connsiteY39" fmla="*/ 65942 h 331788"/>
                    <a:gd name="connsiteX40" fmla="*/ 222250 w 331788"/>
                    <a:gd name="connsiteY40" fmla="*/ 75003 h 331788"/>
                    <a:gd name="connsiteX41" fmla="*/ 210692 w 331788"/>
                    <a:gd name="connsiteY41" fmla="*/ 89242 h 331788"/>
                    <a:gd name="connsiteX42" fmla="*/ 174732 w 331788"/>
                    <a:gd name="connsiteY42" fmla="*/ 95714 h 331788"/>
                    <a:gd name="connsiteX43" fmla="*/ 174732 w 331788"/>
                    <a:gd name="connsiteY43" fmla="*/ 104775 h 331788"/>
                    <a:gd name="connsiteX44" fmla="*/ 155468 w 331788"/>
                    <a:gd name="connsiteY44" fmla="*/ 104775 h 331788"/>
                    <a:gd name="connsiteX45" fmla="*/ 155468 w 331788"/>
                    <a:gd name="connsiteY45" fmla="*/ 95714 h 331788"/>
                    <a:gd name="connsiteX46" fmla="*/ 107950 w 331788"/>
                    <a:gd name="connsiteY46" fmla="*/ 77592 h 331788"/>
                    <a:gd name="connsiteX47" fmla="*/ 138772 w 331788"/>
                    <a:gd name="connsiteY47" fmla="*/ 73709 h 331788"/>
                    <a:gd name="connsiteX48" fmla="*/ 165742 w 331788"/>
                    <a:gd name="connsiteY48" fmla="*/ 85359 h 331788"/>
                    <a:gd name="connsiteX49" fmla="*/ 182438 w 331788"/>
                    <a:gd name="connsiteY49" fmla="*/ 82770 h 331788"/>
                    <a:gd name="connsiteX50" fmla="*/ 187575 w 331788"/>
                    <a:gd name="connsiteY50" fmla="*/ 77592 h 331788"/>
                    <a:gd name="connsiteX51" fmla="*/ 182438 w 331788"/>
                    <a:gd name="connsiteY51" fmla="*/ 72414 h 331788"/>
                    <a:gd name="connsiteX52" fmla="*/ 159321 w 331788"/>
                    <a:gd name="connsiteY52" fmla="*/ 67237 h 331788"/>
                    <a:gd name="connsiteX53" fmla="*/ 134920 w 331788"/>
                    <a:gd name="connsiteY53" fmla="*/ 63353 h 331788"/>
                    <a:gd name="connsiteX54" fmla="*/ 119508 w 331788"/>
                    <a:gd name="connsiteY54" fmla="*/ 56881 h 331788"/>
                    <a:gd name="connsiteX55" fmla="*/ 114371 w 331788"/>
                    <a:gd name="connsiteY55" fmla="*/ 47820 h 331788"/>
                    <a:gd name="connsiteX56" fmla="*/ 124646 w 331788"/>
                    <a:gd name="connsiteY56" fmla="*/ 34876 h 331788"/>
                    <a:gd name="connsiteX57" fmla="*/ 155468 w 331788"/>
                    <a:gd name="connsiteY57" fmla="*/ 28404 h 331788"/>
                    <a:gd name="connsiteX58" fmla="*/ 155468 w 331788"/>
                    <a:gd name="connsiteY58" fmla="*/ 20637 h 331788"/>
                    <a:gd name="connsiteX59" fmla="*/ 165895 w 331788"/>
                    <a:gd name="connsiteY59" fmla="*/ 9525 h 331788"/>
                    <a:gd name="connsiteX60" fmla="*/ 52388 w 331788"/>
                    <a:gd name="connsiteY60" fmla="*/ 61913 h 331788"/>
                    <a:gd name="connsiteX61" fmla="*/ 165895 w 331788"/>
                    <a:gd name="connsiteY61" fmla="*/ 114301 h 331788"/>
                    <a:gd name="connsiteX62" fmla="*/ 279402 w 331788"/>
                    <a:gd name="connsiteY62" fmla="*/ 61913 h 331788"/>
                    <a:gd name="connsiteX63" fmla="*/ 165895 w 331788"/>
                    <a:gd name="connsiteY63" fmla="*/ 9525 h 331788"/>
                    <a:gd name="connsiteX64" fmla="*/ 165894 w 331788"/>
                    <a:gd name="connsiteY64" fmla="*/ 0 h 331788"/>
                    <a:gd name="connsiteX65" fmla="*/ 290315 w 331788"/>
                    <a:gd name="connsiteY65" fmla="*/ 62210 h 331788"/>
                    <a:gd name="connsiteX66" fmla="*/ 290315 w 331788"/>
                    <a:gd name="connsiteY66" fmla="*/ 82947 h 331788"/>
                    <a:gd name="connsiteX67" fmla="*/ 286426 w 331788"/>
                    <a:gd name="connsiteY67" fmla="*/ 97204 h 331788"/>
                    <a:gd name="connsiteX68" fmla="*/ 331788 w 331788"/>
                    <a:gd name="connsiteY68" fmla="*/ 145157 h 331788"/>
                    <a:gd name="connsiteX69" fmla="*/ 331788 w 331788"/>
                    <a:gd name="connsiteY69" fmla="*/ 165894 h 331788"/>
                    <a:gd name="connsiteX70" fmla="*/ 290315 w 331788"/>
                    <a:gd name="connsiteY70" fmla="*/ 212552 h 331788"/>
                    <a:gd name="connsiteX71" fmla="*/ 282538 w 331788"/>
                    <a:gd name="connsiteY71" fmla="*/ 228104 h 331788"/>
                    <a:gd name="connsiteX72" fmla="*/ 290315 w 331788"/>
                    <a:gd name="connsiteY72" fmla="*/ 248841 h 331788"/>
                    <a:gd name="connsiteX73" fmla="*/ 290315 w 331788"/>
                    <a:gd name="connsiteY73" fmla="*/ 269578 h 331788"/>
                    <a:gd name="connsiteX74" fmla="*/ 165894 w 331788"/>
                    <a:gd name="connsiteY74" fmla="*/ 331788 h 331788"/>
                    <a:gd name="connsiteX75" fmla="*/ 41474 w 331788"/>
                    <a:gd name="connsiteY75" fmla="*/ 269578 h 331788"/>
                    <a:gd name="connsiteX76" fmla="*/ 41474 w 331788"/>
                    <a:gd name="connsiteY76" fmla="*/ 248841 h 331788"/>
                    <a:gd name="connsiteX77" fmla="*/ 49250 w 331788"/>
                    <a:gd name="connsiteY77" fmla="*/ 228104 h 331788"/>
                    <a:gd name="connsiteX78" fmla="*/ 41474 w 331788"/>
                    <a:gd name="connsiteY78" fmla="*/ 207368 h 331788"/>
                    <a:gd name="connsiteX79" fmla="*/ 41474 w 331788"/>
                    <a:gd name="connsiteY79" fmla="*/ 186631 h 331788"/>
                    <a:gd name="connsiteX80" fmla="*/ 45362 w 331788"/>
                    <a:gd name="connsiteY80" fmla="*/ 172374 h 331788"/>
                    <a:gd name="connsiteX81" fmla="*/ 0 w 331788"/>
                    <a:gd name="connsiteY81" fmla="*/ 124421 h 331788"/>
                    <a:gd name="connsiteX82" fmla="*/ 0 w 331788"/>
                    <a:gd name="connsiteY82" fmla="*/ 103684 h 331788"/>
                    <a:gd name="connsiteX83" fmla="*/ 41474 w 331788"/>
                    <a:gd name="connsiteY83" fmla="*/ 57026 h 331788"/>
                    <a:gd name="connsiteX84" fmla="*/ 41474 w 331788"/>
                    <a:gd name="connsiteY84" fmla="*/ 62210 h 331788"/>
                    <a:gd name="connsiteX85" fmla="*/ 165894 w 331788"/>
                    <a:gd name="connsiteY85" fmla="*/ 0 h 331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</a:cxnLst>
                  <a:rect l="l" t="t" r="r" b="b"/>
                  <a:pathLst>
                    <a:path w="331788" h="331788">
                      <a:moveTo>
                        <a:pt x="56258" y="234950"/>
                      </a:moveTo>
                      <a:cubicBezTo>
                        <a:pt x="56258" y="234950"/>
                        <a:pt x="56258" y="234950"/>
                        <a:pt x="56258" y="236252"/>
                      </a:cubicBezTo>
                      <a:cubicBezTo>
                        <a:pt x="53678" y="240157"/>
                        <a:pt x="52388" y="244062"/>
                        <a:pt x="52388" y="247968"/>
                      </a:cubicBezTo>
                      <a:cubicBezTo>
                        <a:pt x="52388" y="272701"/>
                        <a:pt x="98823" y="300038"/>
                        <a:pt x="165895" y="300038"/>
                      </a:cubicBezTo>
                      <a:cubicBezTo>
                        <a:pt x="232967" y="300038"/>
                        <a:pt x="279401" y="272701"/>
                        <a:pt x="279401" y="247968"/>
                      </a:cubicBezTo>
                      <a:cubicBezTo>
                        <a:pt x="279401" y="244062"/>
                        <a:pt x="278111" y="240157"/>
                        <a:pt x="275531" y="234950"/>
                      </a:cubicBezTo>
                      <a:cubicBezTo>
                        <a:pt x="254894" y="255778"/>
                        <a:pt x="213619" y="268796"/>
                        <a:pt x="165895" y="268796"/>
                      </a:cubicBezTo>
                      <a:cubicBezTo>
                        <a:pt x="118170" y="268796"/>
                        <a:pt x="76895" y="255778"/>
                        <a:pt x="56258" y="234950"/>
                      </a:cubicBezTo>
                      <a:close/>
                      <a:moveTo>
                        <a:pt x="54964" y="176212"/>
                      </a:moveTo>
                      <a:cubicBezTo>
                        <a:pt x="53676" y="180082"/>
                        <a:pt x="52388" y="182661"/>
                        <a:pt x="52388" y="186531"/>
                      </a:cubicBezTo>
                      <a:cubicBezTo>
                        <a:pt x="52388" y="211038"/>
                        <a:pt x="98747" y="238125"/>
                        <a:pt x="165711" y="238125"/>
                      </a:cubicBezTo>
                      <a:cubicBezTo>
                        <a:pt x="194042" y="238125"/>
                        <a:pt x="217222" y="232966"/>
                        <a:pt x="236538" y="226516"/>
                      </a:cubicBezTo>
                      <a:cubicBezTo>
                        <a:pt x="227524" y="226516"/>
                        <a:pt x="217222" y="227806"/>
                        <a:pt x="206919" y="227806"/>
                      </a:cubicBezTo>
                      <a:cubicBezTo>
                        <a:pt x="151546" y="227806"/>
                        <a:pt x="103899" y="209748"/>
                        <a:pt x="88445" y="183951"/>
                      </a:cubicBezTo>
                      <a:cubicBezTo>
                        <a:pt x="76855" y="182661"/>
                        <a:pt x="65266" y="178792"/>
                        <a:pt x="54964" y="176212"/>
                      </a:cubicBezTo>
                      <a:close/>
                      <a:moveTo>
                        <a:pt x="280538" y="106362"/>
                      </a:moveTo>
                      <a:cubicBezTo>
                        <a:pt x="272769" y="115411"/>
                        <a:pt x="261116" y="123167"/>
                        <a:pt x="248169" y="129630"/>
                      </a:cubicBezTo>
                      <a:cubicBezTo>
                        <a:pt x="242990" y="159362"/>
                        <a:pt x="196378" y="182631"/>
                        <a:pt x="138113" y="185216"/>
                      </a:cubicBezTo>
                      <a:cubicBezTo>
                        <a:pt x="157535" y="192972"/>
                        <a:pt x="179546" y="196850"/>
                        <a:pt x="206736" y="196850"/>
                      </a:cubicBezTo>
                      <a:cubicBezTo>
                        <a:pt x="274064" y="196850"/>
                        <a:pt x="320676" y="169704"/>
                        <a:pt x="320676" y="145143"/>
                      </a:cubicBezTo>
                      <a:cubicBezTo>
                        <a:pt x="320676" y="130923"/>
                        <a:pt x="305139" y="116704"/>
                        <a:pt x="280538" y="106362"/>
                      </a:cubicBezTo>
                      <a:close/>
                      <a:moveTo>
                        <a:pt x="42019" y="68262"/>
                      </a:moveTo>
                      <a:cubicBezTo>
                        <a:pt x="22703" y="78688"/>
                        <a:pt x="11113" y="91719"/>
                        <a:pt x="11113" y="103448"/>
                      </a:cubicBezTo>
                      <a:cubicBezTo>
                        <a:pt x="11113" y="128208"/>
                        <a:pt x="57472" y="155575"/>
                        <a:pt x="124436" y="155575"/>
                      </a:cubicBezTo>
                      <a:cubicBezTo>
                        <a:pt x="152767" y="155575"/>
                        <a:pt x="175947" y="150362"/>
                        <a:pt x="195263" y="143847"/>
                      </a:cubicBezTo>
                      <a:cubicBezTo>
                        <a:pt x="186249" y="143847"/>
                        <a:pt x="175947" y="145150"/>
                        <a:pt x="165644" y="145150"/>
                      </a:cubicBezTo>
                      <a:cubicBezTo>
                        <a:pt x="97393" y="145150"/>
                        <a:pt x="42019" y="117783"/>
                        <a:pt x="42019" y="82597"/>
                      </a:cubicBezTo>
                      <a:cubicBezTo>
                        <a:pt x="42019" y="82597"/>
                        <a:pt x="42019" y="82597"/>
                        <a:pt x="42019" y="68262"/>
                      </a:cubicBezTo>
                      <a:close/>
                      <a:moveTo>
                        <a:pt x="155468" y="20637"/>
                      </a:moveTo>
                      <a:cubicBezTo>
                        <a:pt x="174732" y="20637"/>
                        <a:pt x="174732" y="20637"/>
                        <a:pt x="174732" y="20637"/>
                      </a:cubicBezTo>
                      <a:cubicBezTo>
                        <a:pt x="174732" y="28404"/>
                        <a:pt x="174732" y="28404"/>
                        <a:pt x="174732" y="28404"/>
                      </a:cubicBezTo>
                      <a:cubicBezTo>
                        <a:pt x="196565" y="29698"/>
                        <a:pt x="210692" y="33581"/>
                        <a:pt x="217113" y="43937"/>
                      </a:cubicBezTo>
                      <a:cubicBezTo>
                        <a:pt x="190143" y="47820"/>
                        <a:pt x="190143" y="47820"/>
                        <a:pt x="190143" y="47820"/>
                      </a:cubicBezTo>
                      <a:cubicBezTo>
                        <a:pt x="185006" y="41348"/>
                        <a:pt x="177301" y="38759"/>
                        <a:pt x="167026" y="38759"/>
                      </a:cubicBezTo>
                      <a:cubicBezTo>
                        <a:pt x="160605" y="38759"/>
                        <a:pt x="156752" y="38759"/>
                        <a:pt x="152899" y="40054"/>
                      </a:cubicBezTo>
                      <a:cubicBezTo>
                        <a:pt x="150331" y="41348"/>
                        <a:pt x="147762" y="43937"/>
                        <a:pt x="147762" y="45231"/>
                      </a:cubicBezTo>
                      <a:cubicBezTo>
                        <a:pt x="147762" y="47820"/>
                        <a:pt x="150331" y="49115"/>
                        <a:pt x="152899" y="50409"/>
                      </a:cubicBezTo>
                      <a:cubicBezTo>
                        <a:pt x="156752" y="51703"/>
                        <a:pt x="163174" y="52998"/>
                        <a:pt x="173448" y="54292"/>
                      </a:cubicBezTo>
                      <a:cubicBezTo>
                        <a:pt x="185006" y="55587"/>
                        <a:pt x="193996" y="58176"/>
                        <a:pt x="200417" y="59470"/>
                      </a:cubicBezTo>
                      <a:cubicBezTo>
                        <a:pt x="206839" y="60764"/>
                        <a:pt x="213260" y="63353"/>
                        <a:pt x="217113" y="65942"/>
                      </a:cubicBezTo>
                      <a:cubicBezTo>
                        <a:pt x="220966" y="68531"/>
                        <a:pt x="222250" y="71120"/>
                        <a:pt x="222250" y="75003"/>
                      </a:cubicBezTo>
                      <a:cubicBezTo>
                        <a:pt x="222250" y="80181"/>
                        <a:pt x="218397" y="85359"/>
                        <a:pt x="210692" y="89242"/>
                      </a:cubicBezTo>
                      <a:cubicBezTo>
                        <a:pt x="201702" y="93125"/>
                        <a:pt x="190143" y="95714"/>
                        <a:pt x="174732" y="95714"/>
                      </a:cubicBezTo>
                      <a:cubicBezTo>
                        <a:pt x="174732" y="104775"/>
                        <a:pt x="174732" y="104775"/>
                        <a:pt x="174732" y="104775"/>
                      </a:cubicBezTo>
                      <a:cubicBezTo>
                        <a:pt x="155468" y="104775"/>
                        <a:pt x="155468" y="104775"/>
                        <a:pt x="155468" y="104775"/>
                      </a:cubicBezTo>
                      <a:cubicBezTo>
                        <a:pt x="155468" y="95714"/>
                        <a:pt x="155468" y="95714"/>
                        <a:pt x="155468" y="95714"/>
                      </a:cubicBezTo>
                      <a:cubicBezTo>
                        <a:pt x="129783" y="94420"/>
                        <a:pt x="114371" y="89242"/>
                        <a:pt x="107950" y="77592"/>
                      </a:cubicBezTo>
                      <a:cubicBezTo>
                        <a:pt x="138772" y="73709"/>
                        <a:pt x="138772" y="73709"/>
                        <a:pt x="138772" y="73709"/>
                      </a:cubicBezTo>
                      <a:cubicBezTo>
                        <a:pt x="141341" y="81475"/>
                        <a:pt x="150331" y="85359"/>
                        <a:pt x="165742" y="85359"/>
                      </a:cubicBezTo>
                      <a:cubicBezTo>
                        <a:pt x="173448" y="85359"/>
                        <a:pt x="178585" y="84064"/>
                        <a:pt x="182438" y="82770"/>
                      </a:cubicBezTo>
                      <a:cubicBezTo>
                        <a:pt x="186290" y="81475"/>
                        <a:pt x="187575" y="78887"/>
                        <a:pt x="187575" y="77592"/>
                      </a:cubicBezTo>
                      <a:cubicBezTo>
                        <a:pt x="187575" y="75003"/>
                        <a:pt x="186290" y="73709"/>
                        <a:pt x="182438" y="72414"/>
                      </a:cubicBezTo>
                      <a:cubicBezTo>
                        <a:pt x="178585" y="71120"/>
                        <a:pt x="170879" y="69825"/>
                        <a:pt x="159321" y="67237"/>
                      </a:cubicBezTo>
                      <a:cubicBezTo>
                        <a:pt x="149047" y="65942"/>
                        <a:pt x="140057" y="64648"/>
                        <a:pt x="134920" y="63353"/>
                      </a:cubicBezTo>
                      <a:cubicBezTo>
                        <a:pt x="128498" y="62059"/>
                        <a:pt x="123361" y="59470"/>
                        <a:pt x="119508" y="56881"/>
                      </a:cubicBezTo>
                      <a:cubicBezTo>
                        <a:pt x="115656" y="54292"/>
                        <a:pt x="114371" y="51703"/>
                        <a:pt x="114371" y="47820"/>
                      </a:cubicBezTo>
                      <a:cubicBezTo>
                        <a:pt x="114371" y="42642"/>
                        <a:pt x="116940" y="38759"/>
                        <a:pt x="124646" y="34876"/>
                      </a:cubicBezTo>
                      <a:cubicBezTo>
                        <a:pt x="131067" y="30993"/>
                        <a:pt x="141341" y="28404"/>
                        <a:pt x="155468" y="28404"/>
                      </a:cubicBezTo>
                      <a:cubicBezTo>
                        <a:pt x="155468" y="20637"/>
                        <a:pt x="155468" y="20637"/>
                        <a:pt x="155468" y="20637"/>
                      </a:cubicBezTo>
                      <a:close/>
                      <a:moveTo>
                        <a:pt x="165895" y="9525"/>
                      </a:moveTo>
                      <a:cubicBezTo>
                        <a:pt x="103207" y="9525"/>
                        <a:pt x="52388" y="32980"/>
                        <a:pt x="52388" y="61913"/>
                      </a:cubicBezTo>
                      <a:cubicBezTo>
                        <a:pt x="52388" y="90846"/>
                        <a:pt x="103207" y="114301"/>
                        <a:pt x="165895" y="114301"/>
                      </a:cubicBezTo>
                      <a:cubicBezTo>
                        <a:pt x="228583" y="114301"/>
                        <a:pt x="279402" y="90846"/>
                        <a:pt x="279402" y="61913"/>
                      </a:cubicBezTo>
                      <a:cubicBezTo>
                        <a:pt x="279402" y="32980"/>
                        <a:pt x="228583" y="9525"/>
                        <a:pt x="165895" y="9525"/>
                      </a:cubicBezTo>
                      <a:close/>
                      <a:moveTo>
                        <a:pt x="165894" y="0"/>
                      </a:moveTo>
                      <a:cubicBezTo>
                        <a:pt x="234584" y="0"/>
                        <a:pt x="290315" y="27217"/>
                        <a:pt x="290315" y="62210"/>
                      </a:cubicBezTo>
                      <a:cubicBezTo>
                        <a:pt x="290315" y="62210"/>
                        <a:pt x="290315" y="62210"/>
                        <a:pt x="290315" y="82947"/>
                      </a:cubicBezTo>
                      <a:cubicBezTo>
                        <a:pt x="290315" y="88131"/>
                        <a:pt x="289018" y="93316"/>
                        <a:pt x="286426" y="97204"/>
                      </a:cubicBezTo>
                      <a:cubicBezTo>
                        <a:pt x="313643" y="108868"/>
                        <a:pt x="331788" y="125717"/>
                        <a:pt x="331788" y="145157"/>
                      </a:cubicBezTo>
                      <a:cubicBezTo>
                        <a:pt x="331788" y="145157"/>
                        <a:pt x="331788" y="145157"/>
                        <a:pt x="331788" y="165894"/>
                      </a:cubicBezTo>
                      <a:cubicBezTo>
                        <a:pt x="331788" y="184039"/>
                        <a:pt x="314939" y="200887"/>
                        <a:pt x="290315" y="212552"/>
                      </a:cubicBezTo>
                      <a:cubicBezTo>
                        <a:pt x="289018" y="217736"/>
                        <a:pt x="286426" y="222920"/>
                        <a:pt x="282538" y="228104"/>
                      </a:cubicBezTo>
                      <a:cubicBezTo>
                        <a:pt x="287722" y="234585"/>
                        <a:pt x="290315" y="241065"/>
                        <a:pt x="290315" y="248841"/>
                      </a:cubicBezTo>
                      <a:cubicBezTo>
                        <a:pt x="290315" y="248841"/>
                        <a:pt x="290315" y="248841"/>
                        <a:pt x="290315" y="269578"/>
                      </a:cubicBezTo>
                      <a:cubicBezTo>
                        <a:pt x="290315" y="303275"/>
                        <a:pt x="234584" y="331788"/>
                        <a:pt x="165894" y="331788"/>
                      </a:cubicBezTo>
                      <a:cubicBezTo>
                        <a:pt x="97204" y="331788"/>
                        <a:pt x="41474" y="303275"/>
                        <a:pt x="41474" y="269578"/>
                      </a:cubicBezTo>
                      <a:cubicBezTo>
                        <a:pt x="41474" y="269578"/>
                        <a:pt x="41474" y="269578"/>
                        <a:pt x="41474" y="248841"/>
                      </a:cubicBezTo>
                      <a:cubicBezTo>
                        <a:pt x="41474" y="241065"/>
                        <a:pt x="44066" y="234585"/>
                        <a:pt x="49250" y="228104"/>
                      </a:cubicBezTo>
                      <a:cubicBezTo>
                        <a:pt x="44066" y="221624"/>
                        <a:pt x="41474" y="215144"/>
                        <a:pt x="41474" y="207368"/>
                      </a:cubicBezTo>
                      <a:cubicBezTo>
                        <a:pt x="41474" y="207368"/>
                        <a:pt x="41474" y="207368"/>
                        <a:pt x="41474" y="186631"/>
                      </a:cubicBezTo>
                      <a:cubicBezTo>
                        <a:pt x="41474" y="181447"/>
                        <a:pt x="42770" y="176263"/>
                        <a:pt x="45362" y="172374"/>
                      </a:cubicBezTo>
                      <a:cubicBezTo>
                        <a:pt x="18145" y="160710"/>
                        <a:pt x="0" y="143861"/>
                        <a:pt x="0" y="124421"/>
                      </a:cubicBezTo>
                      <a:cubicBezTo>
                        <a:pt x="0" y="124421"/>
                        <a:pt x="0" y="124421"/>
                        <a:pt x="0" y="103684"/>
                      </a:cubicBezTo>
                      <a:cubicBezTo>
                        <a:pt x="0" y="85539"/>
                        <a:pt x="16849" y="68691"/>
                        <a:pt x="41474" y="57026"/>
                      </a:cubicBezTo>
                      <a:cubicBezTo>
                        <a:pt x="41474" y="58322"/>
                        <a:pt x="41474" y="60914"/>
                        <a:pt x="41474" y="62210"/>
                      </a:cubicBezTo>
                      <a:cubicBezTo>
                        <a:pt x="41474" y="27217"/>
                        <a:pt x="97204" y="0"/>
                        <a:pt x="16589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0" name="íṡļiḓè">
                <a:extLst>
                  <a:ext uri="{FF2B5EF4-FFF2-40B4-BE49-F238E27FC236}">
                    <a16:creationId xmlns:a16="http://schemas.microsoft.com/office/drawing/2014/main" id="{CF4575FB-8F5B-4CB9-A4F8-130846472D7B}"/>
                  </a:ext>
                </a:extLst>
              </p:cNvPr>
              <p:cNvGrpSpPr/>
              <p:nvPr/>
            </p:nvGrpSpPr>
            <p:grpSpPr>
              <a:xfrm>
                <a:off x="1307468" y="3637493"/>
                <a:ext cx="9613068" cy="0"/>
                <a:chOff x="1307468" y="3637493"/>
                <a:chExt cx="9613068" cy="0"/>
              </a:xfrm>
            </p:grpSpPr>
            <p:cxnSp>
              <p:nvCxnSpPr>
                <p:cNvPr id="21" name="直接连接符 20">
                  <a:extLst>
                    <a:ext uri="{FF2B5EF4-FFF2-40B4-BE49-F238E27FC236}">
                      <a16:creationId xmlns:a16="http://schemas.microsoft.com/office/drawing/2014/main" id="{64F389F6-2EC5-480A-B4B3-10A1B2899835}"/>
                    </a:ext>
                  </a:extLst>
                </p:cNvPr>
                <p:cNvCxnSpPr/>
                <p:nvPr/>
              </p:nvCxnSpPr>
              <p:spPr>
                <a:xfrm>
                  <a:off x="8472264" y="3637493"/>
                  <a:ext cx="2448272" cy="0"/>
                </a:xfrm>
                <a:prstGeom prst="line">
                  <a:avLst/>
                </a:prstGeom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接连接符 21">
                  <a:extLst>
                    <a:ext uri="{FF2B5EF4-FFF2-40B4-BE49-F238E27FC236}">
                      <a16:creationId xmlns:a16="http://schemas.microsoft.com/office/drawing/2014/main" id="{19EA89FD-B7C2-44FC-AA70-F31408CB677C}"/>
                    </a:ext>
                  </a:extLst>
                </p:cNvPr>
                <p:cNvCxnSpPr/>
                <p:nvPr/>
              </p:nvCxnSpPr>
              <p:spPr>
                <a:xfrm>
                  <a:off x="1307468" y="3637493"/>
                  <a:ext cx="2448272" cy="0"/>
                </a:xfrm>
                <a:prstGeom prst="line">
                  <a:avLst/>
                </a:prstGeom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iṥḻíďé">
              <a:extLst>
                <a:ext uri="{FF2B5EF4-FFF2-40B4-BE49-F238E27FC236}">
                  <a16:creationId xmlns:a16="http://schemas.microsoft.com/office/drawing/2014/main" id="{F784B2DA-8985-4F22-8655-5DBF204884C3}"/>
                </a:ext>
              </a:extLst>
            </p:cNvPr>
            <p:cNvGrpSpPr/>
            <p:nvPr/>
          </p:nvGrpSpPr>
          <p:grpSpPr>
            <a:xfrm>
              <a:off x="8472262" y="2355638"/>
              <a:ext cx="3048226" cy="973912"/>
              <a:chOff x="1214389" y="1429925"/>
              <a:chExt cx="6670847" cy="973912"/>
            </a:xfrm>
          </p:grpSpPr>
          <p:sp>
            <p:nvSpPr>
              <p:cNvPr id="17" name="iṣľîḓé">
                <a:extLst>
                  <a:ext uri="{FF2B5EF4-FFF2-40B4-BE49-F238E27FC236}">
                    <a16:creationId xmlns:a16="http://schemas.microsoft.com/office/drawing/2014/main" id="{E7A6697C-1D6F-4A8A-93CC-A1440E1AD2EB}"/>
                  </a:ext>
                </a:extLst>
              </p:cNvPr>
              <p:cNvSpPr/>
              <p:nvPr/>
            </p:nvSpPr>
            <p:spPr bwMode="auto">
              <a:xfrm>
                <a:off x="1214389" y="1882801"/>
                <a:ext cx="6670845" cy="5210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option to retain text.</a:t>
                </a:r>
              </a:p>
            </p:txBody>
          </p:sp>
          <p:sp>
            <p:nvSpPr>
              <p:cNvPr id="18" name="îśḻíḍé">
                <a:extLst>
                  <a:ext uri="{FF2B5EF4-FFF2-40B4-BE49-F238E27FC236}">
                    <a16:creationId xmlns:a16="http://schemas.microsoft.com/office/drawing/2014/main" id="{DDED9EBF-EFC1-4162-A9D9-0EFDB5B3B830}"/>
                  </a:ext>
                </a:extLst>
              </p:cNvPr>
              <p:cNvSpPr txBox="1"/>
              <p:nvPr/>
            </p:nvSpPr>
            <p:spPr bwMode="auto">
              <a:xfrm>
                <a:off x="1214393" y="1429925"/>
                <a:ext cx="6670843" cy="45287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8" name="îs1ïḋê">
              <a:extLst>
                <a:ext uri="{FF2B5EF4-FFF2-40B4-BE49-F238E27FC236}">
                  <a16:creationId xmlns:a16="http://schemas.microsoft.com/office/drawing/2014/main" id="{F784B2DA-8985-4F22-8655-5DBF204884C3}"/>
                </a:ext>
              </a:extLst>
            </p:cNvPr>
            <p:cNvGrpSpPr/>
            <p:nvPr/>
          </p:nvGrpSpPr>
          <p:grpSpPr>
            <a:xfrm>
              <a:off x="669923" y="3849301"/>
              <a:ext cx="3085817" cy="950106"/>
              <a:chOff x="-900496" y="1429926"/>
              <a:chExt cx="4923893" cy="950106"/>
            </a:xfrm>
          </p:grpSpPr>
          <p:sp>
            <p:nvSpPr>
              <p:cNvPr id="15" name="iṧļïḋè">
                <a:extLst>
                  <a:ext uri="{FF2B5EF4-FFF2-40B4-BE49-F238E27FC236}">
                    <a16:creationId xmlns:a16="http://schemas.microsoft.com/office/drawing/2014/main" id="{E7A6697C-1D6F-4A8A-93CC-A1440E1AD2EB}"/>
                  </a:ext>
                </a:extLst>
              </p:cNvPr>
              <p:cNvSpPr/>
              <p:nvPr/>
            </p:nvSpPr>
            <p:spPr bwMode="auto">
              <a:xfrm>
                <a:off x="-900496" y="1871732"/>
                <a:ext cx="4923892" cy="50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option to retain text.</a:t>
                </a:r>
              </a:p>
            </p:txBody>
          </p:sp>
          <p:sp>
            <p:nvSpPr>
              <p:cNvPr id="16" name="ïSlíḑe">
                <a:extLst>
                  <a:ext uri="{FF2B5EF4-FFF2-40B4-BE49-F238E27FC236}">
                    <a16:creationId xmlns:a16="http://schemas.microsoft.com/office/drawing/2014/main" id="{DDED9EBF-EFC1-4162-A9D9-0EFDB5B3B830}"/>
                  </a:ext>
                </a:extLst>
              </p:cNvPr>
              <p:cNvSpPr txBox="1"/>
              <p:nvPr/>
            </p:nvSpPr>
            <p:spPr bwMode="auto">
              <a:xfrm>
                <a:off x="-900491" y="1429926"/>
                <a:ext cx="4923888" cy="44180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9" name="ïsľîdé">
              <a:extLst>
                <a:ext uri="{FF2B5EF4-FFF2-40B4-BE49-F238E27FC236}">
                  <a16:creationId xmlns:a16="http://schemas.microsoft.com/office/drawing/2014/main" id="{F784B2DA-8985-4F22-8655-5DBF204884C3}"/>
                </a:ext>
              </a:extLst>
            </p:cNvPr>
            <p:cNvGrpSpPr/>
            <p:nvPr/>
          </p:nvGrpSpPr>
          <p:grpSpPr>
            <a:xfrm>
              <a:off x="8471963" y="3849301"/>
              <a:ext cx="3048524" cy="950106"/>
              <a:chOff x="1213735" y="1429926"/>
              <a:chExt cx="6671499" cy="950106"/>
            </a:xfrm>
          </p:grpSpPr>
          <p:sp>
            <p:nvSpPr>
              <p:cNvPr id="13" name="íṧľidè">
                <a:extLst>
                  <a:ext uri="{FF2B5EF4-FFF2-40B4-BE49-F238E27FC236}">
                    <a16:creationId xmlns:a16="http://schemas.microsoft.com/office/drawing/2014/main" id="{E7A6697C-1D6F-4A8A-93CC-A1440E1AD2EB}"/>
                  </a:ext>
                </a:extLst>
              </p:cNvPr>
              <p:cNvSpPr/>
              <p:nvPr/>
            </p:nvSpPr>
            <p:spPr bwMode="auto">
              <a:xfrm>
                <a:off x="1213735" y="1871732"/>
                <a:ext cx="6671499" cy="50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option to retain text.</a:t>
                </a:r>
              </a:p>
            </p:txBody>
          </p:sp>
          <p:sp>
            <p:nvSpPr>
              <p:cNvPr id="14" name="îṩľïdé">
                <a:extLst>
                  <a:ext uri="{FF2B5EF4-FFF2-40B4-BE49-F238E27FC236}">
                    <a16:creationId xmlns:a16="http://schemas.microsoft.com/office/drawing/2014/main" id="{DDED9EBF-EFC1-4162-A9D9-0EFDB5B3B830}"/>
                  </a:ext>
                </a:extLst>
              </p:cNvPr>
              <p:cNvSpPr txBox="1"/>
              <p:nvPr/>
            </p:nvSpPr>
            <p:spPr bwMode="auto">
              <a:xfrm>
                <a:off x="1213737" y="1429926"/>
                <a:ext cx="6671497" cy="44180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10" name="îṧļíḋé">
              <a:extLst>
                <a:ext uri="{FF2B5EF4-FFF2-40B4-BE49-F238E27FC236}">
                  <a16:creationId xmlns:a16="http://schemas.microsoft.com/office/drawing/2014/main" id="{F784B2DA-8985-4F22-8655-5DBF204884C3}"/>
                </a:ext>
              </a:extLst>
            </p:cNvPr>
            <p:cNvGrpSpPr/>
            <p:nvPr/>
          </p:nvGrpSpPr>
          <p:grpSpPr>
            <a:xfrm>
              <a:off x="669925" y="2459063"/>
              <a:ext cx="3085816" cy="985593"/>
              <a:chOff x="-900487" y="1429926"/>
              <a:chExt cx="4923892" cy="985593"/>
            </a:xfrm>
          </p:grpSpPr>
          <p:sp>
            <p:nvSpPr>
              <p:cNvPr id="11" name="iṧľídê">
                <a:extLst>
                  <a:ext uri="{FF2B5EF4-FFF2-40B4-BE49-F238E27FC236}">
                    <a16:creationId xmlns:a16="http://schemas.microsoft.com/office/drawing/2014/main" id="{E7A6697C-1D6F-4A8A-93CC-A1440E1AD2EB}"/>
                  </a:ext>
                </a:extLst>
              </p:cNvPr>
              <p:cNvSpPr/>
              <p:nvPr/>
            </p:nvSpPr>
            <p:spPr bwMode="auto">
              <a:xfrm>
                <a:off x="-900487" y="1888234"/>
                <a:ext cx="4923892" cy="527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option to retain text.</a:t>
                </a:r>
              </a:p>
            </p:txBody>
          </p:sp>
          <p:sp>
            <p:nvSpPr>
              <p:cNvPr id="12" name="îsļíḓé">
                <a:extLst>
                  <a:ext uri="{FF2B5EF4-FFF2-40B4-BE49-F238E27FC236}">
                    <a16:creationId xmlns:a16="http://schemas.microsoft.com/office/drawing/2014/main" id="{DDED9EBF-EFC1-4162-A9D9-0EFDB5B3B830}"/>
                  </a:ext>
                </a:extLst>
              </p:cNvPr>
              <p:cNvSpPr txBox="1"/>
              <p:nvPr/>
            </p:nvSpPr>
            <p:spPr bwMode="auto">
              <a:xfrm>
                <a:off x="-900485" y="1429926"/>
                <a:ext cx="4923890" cy="45830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9653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B7B110-74C5-4DF1-867C-7B25A1024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E37C689-60A0-4851-A380-3AE018A8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A1F019-93EC-4165-8FCC-C83AC360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25</a:t>
            </a:fld>
            <a:endParaRPr lang="zh-CN" altLang="en-US"/>
          </a:p>
        </p:txBody>
      </p:sp>
      <p:grpSp>
        <p:nvGrpSpPr>
          <p:cNvPr id="5" name="5c902a40-0afe-49b5-9dcf-5f41f298164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304D3181-0761-4207-B241-963BC17180DB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8982" y="1224268"/>
            <a:ext cx="10834037" cy="4859732"/>
            <a:chOff x="678982" y="1224268"/>
            <a:chExt cx="10834037" cy="4859732"/>
          </a:xfrm>
        </p:grpSpPr>
        <p:sp>
          <p:nvSpPr>
            <p:cNvPr id="6" name="í$ḻiḓe">
              <a:extLst>
                <a:ext uri="{FF2B5EF4-FFF2-40B4-BE49-F238E27FC236}">
                  <a16:creationId xmlns:a16="http://schemas.microsoft.com/office/drawing/2014/main" id="{EA24401C-7DBA-4176-A006-8A2320C594CF}"/>
                </a:ext>
              </a:extLst>
            </p:cNvPr>
            <p:cNvSpPr/>
            <p:nvPr/>
          </p:nvSpPr>
          <p:spPr bwMode="auto">
            <a:xfrm>
              <a:off x="5523921" y="3874017"/>
              <a:ext cx="1121286" cy="1245874"/>
            </a:xfrm>
            <a:custGeom>
              <a:avLst/>
              <a:gdLst>
                <a:gd name="T0" fmla="*/ 405 w 633"/>
                <a:gd name="T1" fmla="*/ 470 h 730"/>
                <a:gd name="T2" fmla="*/ 483 w 633"/>
                <a:gd name="T3" fmla="*/ 380 h 730"/>
                <a:gd name="T4" fmla="*/ 501 w 633"/>
                <a:gd name="T5" fmla="*/ 293 h 730"/>
                <a:gd name="T6" fmla="*/ 437 w 633"/>
                <a:gd name="T7" fmla="*/ 133 h 730"/>
                <a:gd name="T8" fmla="*/ 316 w 633"/>
                <a:gd name="T9" fmla="*/ 8 h 730"/>
                <a:gd name="T10" fmla="*/ 316 w 633"/>
                <a:gd name="T11" fmla="*/ 40 h 730"/>
                <a:gd name="T12" fmla="*/ 316 w 633"/>
                <a:gd name="T13" fmla="*/ 66 h 730"/>
                <a:gd name="T14" fmla="*/ 237 w 633"/>
                <a:gd name="T15" fmla="*/ 95 h 730"/>
                <a:gd name="T16" fmla="*/ 192 w 633"/>
                <a:gd name="T17" fmla="*/ 135 h 730"/>
                <a:gd name="T18" fmla="*/ 141 w 633"/>
                <a:gd name="T19" fmla="*/ 264 h 730"/>
                <a:gd name="T20" fmla="*/ 133 w 633"/>
                <a:gd name="T21" fmla="*/ 339 h 730"/>
                <a:gd name="T22" fmla="*/ 175 w 633"/>
                <a:gd name="T23" fmla="*/ 399 h 730"/>
                <a:gd name="T24" fmla="*/ 181 w 633"/>
                <a:gd name="T25" fmla="*/ 534 h 730"/>
                <a:gd name="T26" fmla="*/ 24 w 633"/>
                <a:gd name="T27" fmla="*/ 730 h 730"/>
                <a:gd name="T28" fmla="*/ 610 w 633"/>
                <a:gd name="T29" fmla="*/ 730 h 730"/>
                <a:gd name="T30" fmla="*/ 453 w 633"/>
                <a:gd name="T31" fmla="*/ 534 h 730"/>
                <a:gd name="T32" fmla="*/ 156 w 633"/>
                <a:gd name="T33" fmla="*/ 275 h 730"/>
                <a:gd name="T34" fmla="*/ 189 w 633"/>
                <a:gd name="T35" fmla="*/ 335 h 730"/>
                <a:gd name="T36" fmla="*/ 195 w 633"/>
                <a:gd name="T37" fmla="*/ 273 h 730"/>
                <a:gd name="T38" fmla="*/ 211 w 633"/>
                <a:gd name="T39" fmla="*/ 190 h 730"/>
                <a:gd name="T40" fmla="*/ 316 w 633"/>
                <a:gd name="T41" fmla="*/ 195 h 730"/>
                <a:gd name="T42" fmla="*/ 380 w 633"/>
                <a:gd name="T43" fmla="*/ 173 h 730"/>
                <a:gd name="T44" fmla="*/ 424 w 633"/>
                <a:gd name="T45" fmla="*/ 192 h 730"/>
                <a:gd name="T46" fmla="*/ 439 w 633"/>
                <a:gd name="T47" fmla="*/ 273 h 730"/>
                <a:gd name="T48" fmla="*/ 445 w 633"/>
                <a:gd name="T49" fmla="*/ 335 h 730"/>
                <a:gd name="T50" fmla="*/ 477 w 633"/>
                <a:gd name="T51" fmla="*/ 275 h 730"/>
                <a:gd name="T52" fmla="*/ 317 w 633"/>
                <a:gd name="T53" fmla="*/ 482 h 730"/>
                <a:gd name="T54" fmla="*/ 189 w 633"/>
                <a:gd name="T55" fmla="*/ 384 h 730"/>
                <a:gd name="T56" fmla="*/ 316 w 633"/>
                <a:gd name="T57" fmla="*/ 503 h 730"/>
                <a:gd name="T58" fmla="*/ 387 w 633"/>
                <a:gd name="T59" fmla="*/ 483 h 730"/>
                <a:gd name="T60" fmla="*/ 319 w 633"/>
                <a:gd name="T61" fmla="*/ 630 h 730"/>
                <a:gd name="T62" fmla="*/ 224 w 633"/>
                <a:gd name="T63" fmla="*/ 525 h 730"/>
                <a:gd name="T64" fmla="*/ 403 w 633"/>
                <a:gd name="T65" fmla="*/ 669 h 730"/>
                <a:gd name="T66" fmla="*/ 318 w 633"/>
                <a:gd name="T67" fmla="*/ 687 h 730"/>
                <a:gd name="T68" fmla="*/ 272 w 633"/>
                <a:gd name="T69" fmla="*/ 626 h 730"/>
                <a:gd name="T70" fmla="*/ 172 w 633"/>
                <a:gd name="T71" fmla="*/ 556 h 730"/>
                <a:gd name="T72" fmla="*/ 214 w 633"/>
                <a:gd name="T73" fmla="*/ 538 h 730"/>
                <a:gd name="T74" fmla="*/ 319 w 633"/>
                <a:gd name="T75" fmla="*/ 655 h 730"/>
                <a:gd name="T76" fmla="*/ 459 w 633"/>
                <a:gd name="T77" fmla="*/ 558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3" h="730">
                  <a:moveTo>
                    <a:pt x="453" y="534"/>
                  </a:moveTo>
                  <a:cubicBezTo>
                    <a:pt x="420" y="520"/>
                    <a:pt x="408" y="498"/>
                    <a:pt x="405" y="470"/>
                  </a:cubicBezTo>
                  <a:cubicBezTo>
                    <a:pt x="427" y="452"/>
                    <a:pt x="445" y="427"/>
                    <a:pt x="458" y="399"/>
                  </a:cubicBezTo>
                  <a:cubicBezTo>
                    <a:pt x="468" y="395"/>
                    <a:pt x="476" y="389"/>
                    <a:pt x="483" y="380"/>
                  </a:cubicBezTo>
                  <a:cubicBezTo>
                    <a:pt x="491" y="369"/>
                    <a:pt x="497" y="355"/>
                    <a:pt x="500" y="339"/>
                  </a:cubicBezTo>
                  <a:cubicBezTo>
                    <a:pt x="503" y="324"/>
                    <a:pt x="504" y="308"/>
                    <a:pt x="501" y="293"/>
                  </a:cubicBezTo>
                  <a:cubicBezTo>
                    <a:pt x="500" y="282"/>
                    <a:pt x="497" y="272"/>
                    <a:pt x="492" y="263"/>
                  </a:cubicBezTo>
                  <a:cubicBezTo>
                    <a:pt x="486" y="212"/>
                    <a:pt x="466" y="165"/>
                    <a:pt x="437" y="133"/>
                  </a:cubicBezTo>
                  <a:cubicBezTo>
                    <a:pt x="431" y="125"/>
                    <a:pt x="424" y="118"/>
                    <a:pt x="417" y="112"/>
                  </a:cubicBezTo>
                  <a:cubicBezTo>
                    <a:pt x="439" y="56"/>
                    <a:pt x="386" y="0"/>
                    <a:pt x="316" y="8"/>
                  </a:cubicBezTo>
                  <a:cubicBezTo>
                    <a:pt x="307" y="9"/>
                    <a:pt x="297" y="11"/>
                    <a:pt x="288" y="14"/>
                  </a:cubicBezTo>
                  <a:cubicBezTo>
                    <a:pt x="300" y="20"/>
                    <a:pt x="310" y="30"/>
                    <a:pt x="316" y="40"/>
                  </a:cubicBezTo>
                  <a:cubicBezTo>
                    <a:pt x="320" y="49"/>
                    <a:pt x="321" y="58"/>
                    <a:pt x="316" y="68"/>
                  </a:cubicBezTo>
                  <a:cubicBezTo>
                    <a:pt x="316" y="67"/>
                    <a:pt x="316" y="67"/>
                    <a:pt x="316" y="66"/>
                  </a:cubicBezTo>
                  <a:cubicBezTo>
                    <a:pt x="291" y="0"/>
                    <a:pt x="212" y="20"/>
                    <a:pt x="211" y="42"/>
                  </a:cubicBezTo>
                  <a:cubicBezTo>
                    <a:pt x="231" y="57"/>
                    <a:pt x="237" y="71"/>
                    <a:pt x="237" y="95"/>
                  </a:cubicBezTo>
                  <a:cubicBezTo>
                    <a:pt x="214" y="95"/>
                    <a:pt x="206" y="79"/>
                    <a:pt x="197" y="56"/>
                  </a:cubicBezTo>
                  <a:cubicBezTo>
                    <a:pt x="185" y="82"/>
                    <a:pt x="184" y="110"/>
                    <a:pt x="192" y="135"/>
                  </a:cubicBezTo>
                  <a:cubicBezTo>
                    <a:pt x="164" y="167"/>
                    <a:pt x="144" y="210"/>
                    <a:pt x="141" y="254"/>
                  </a:cubicBezTo>
                  <a:cubicBezTo>
                    <a:pt x="141" y="258"/>
                    <a:pt x="141" y="261"/>
                    <a:pt x="141" y="264"/>
                  </a:cubicBezTo>
                  <a:cubicBezTo>
                    <a:pt x="137" y="273"/>
                    <a:pt x="134" y="283"/>
                    <a:pt x="132" y="293"/>
                  </a:cubicBezTo>
                  <a:cubicBezTo>
                    <a:pt x="130" y="308"/>
                    <a:pt x="130" y="324"/>
                    <a:pt x="133" y="339"/>
                  </a:cubicBezTo>
                  <a:cubicBezTo>
                    <a:pt x="136" y="355"/>
                    <a:pt x="142" y="369"/>
                    <a:pt x="151" y="380"/>
                  </a:cubicBezTo>
                  <a:cubicBezTo>
                    <a:pt x="157" y="389"/>
                    <a:pt x="166" y="395"/>
                    <a:pt x="175" y="399"/>
                  </a:cubicBezTo>
                  <a:cubicBezTo>
                    <a:pt x="188" y="427"/>
                    <a:pt x="206" y="452"/>
                    <a:pt x="228" y="470"/>
                  </a:cubicBezTo>
                  <a:cubicBezTo>
                    <a:pt x="225" y="498"/>
                    <a:pt x="214" y="520"/>
                    <a:pt x="181" y="534"/>
                  </a:cubicBezTo>
                  <a:cubicBezTo>
                    <a:pt x="106" y="565"/>
                    <a:pt x="0" y="574"/>
                    <a:pt x="3" y="668"/>
                  </a:cubicBezTo>
                  <a:cubicBezTo>
                    <a:pt x="3" y="688"/>
                    <a:pt x="11" y="709"/>
                    <a:pt x="24" y="730"/>
                  </a:cubicBezTo>
                  <a:cubicBezTo>
                    <a:pt x="316" y="730"/>
                    <a:pt x="316" y="730"/>
                    <a:pt x="316" y="730"/>
                  </a:cubicBezTo>
                  <a:cubicBezTo>
                    <a:pt x="610" y="730"/>
                    <a:pt x="610" y="730"/>
                    <a:pt x="610" y="730"/>
                  </a:cubicBezTo>
                  <a:cubicBezTo>
                    <a:pt x="622" y="709"/>
                    <a:pt x="630" y="688"/>
                    <a:pt x="631" y="668"/>
                  </a:cubicBezTo>
                  <a:cubicBezTo>
                    <a:pt x="633" y="574"/>
                    <a:pt x="528" y="565"/>
                    <a:pt x="453" y="534"/>
                  </a:cubicBezTo>
                  <a:close/>
                  <a:moveTo>
                    <a:pt x="189" y="384"/>
                  </a:moveTo>
                  <a:cubicBezTo>
                    <a:pt x="154" y="378"/>
                    <a:pt x="140" y="313"/>
                    <a:pt x="156" y="275"/>
                  </a:cubicBezTo>
                  <a:cubicBezTo>
                    <a:pt x="157" y="275"/>
                    <a:pt x="158" y="274"/>
                    <a:pt x="158" y="274"/>
                  </a:cubicBezTo>
                  <a:cubicBezTo>
                    <a:pt x="182" y="259"/>
                    <a:pt x="189" y="329"/>
                    <a:pt x="189" y="335"/>
                  </a:cubicBezTo>
                  <a:cubicBezTo>
                    <a:pt x="189" y="360"/>
                    <a:pt x="216" y="369"/>
                    <a:pt x="210" y="352"/>
                  </a:cubicBezTo>
                  <a:cubicBezTo>
                    <a:pt x="204" y="334"/>
                    <a:pt x="196" y="307"/>
                    <a:pt x="195" y="273"/>
                  </a:cubicBezTo>
                  <a:cubicBezTo>
                    <a:pt x="195" y="272"/>
                    <a:pt x="195" y="272"/>
                    <a:pt x="195" y="271"/>
                  </a:cubicBezTo>
                  <a:cubicBezTo>
                    <a:pt x="194" y="245"/>
                    <a:pt x="200" y="216"/>
                    <a:pt x="211" y="190"/>
                  </a:cubicBezTo>
                  <a:cubicBezTo>
                    <a:pt x="215" y="185"/>
                    <a:pt x="218" y="180"/>
                    <a:pt x="223" y="177"/>
                  </a:cubicBezTo>
                  <a:cubicBezTo>
                    <a:pt x="244" y="194"/>
                    <a:pt x="275" y="202"/>
                    <a:pt x="316" y="195"/>
                  </a:cubicBezTo>
                  <a:cubicBezTo>
                    <a:pt x="335" y="191"/>
                    <a:pt x="356" y="185"/>
                    <a:pt x="379" y="174"/>
                  </a:cubicBezTo>
                  <a:cubicBezTo>
                    <a:pt x="380" y="174"/>
                    <a:pt x="380" y="173"/>
                    <a:pt x="380" y="173"/>
                  </a:cubicBezTo>
                  <a:cubicBezTo>
                    <a:pt x="405" y="167"/>
                    <a:pt x="412" y="175"/>
                    <a:pt x="423" y="191"/>
                  </a:cubicBezTo>
                  <a:cubicBezTo>
                    <a:pt x="423" y="191"/>
                    <a:pt x="423" y="191"/>
                    <a:pt x="424" y="192"/>
                  </a:cubicBezTo>
                  <a:cubicBezTo>
                    <a:pt x="434" y="216"/>
                    <a:pt x="440" y="243"/>
                    <a:pt x="440" y="269"/>
                  </a:cubicBezTo>
                  <a:cubicBezTo>
                    <a:pt x="439" y="270"/>
                    <a:pt x="439" y="272"/>
                    <a:pt x="439" y="273"/>
                  </a:cubicBezTo>
                  <a:cubicBezTo>
                    <a:pt x="438" y="307"/>
                    <a:pt x="430" y="334"/>
                    <a:pt x="424" y="352"/>
                  </a:cubicBezTo>
                  <a:cubicBezTo>
                    <a:pt x="418" y="369"/>
                    <a:pt x="445" y="360"/>
                    <a:pt x="445" y="335"/>
                  </a:cubicBezTo>
                  <a:cubicBezTo>
                    <a:pt x="445" y="329"/>
                    <a:pt x="452" y="259"/>
                    <a:pt x="476" y="274"/>
                  </a:cubicBezTo>
                  <a:cubicBezTo>
                    <a:pt x="476" y="274"/>
                    <a:pt x="477" y="274"/>
                    <a:pt x="477" y="275"/>
                  </a:cubicBezTo>
                  <a:cubicBezTo>
                    <a:pt x="494" y="313"/>
                    <a:pt x="480" y="378"/>
                    <a:pt x="445" y="384"/>
                  </a:cubicBezTo>
                  <a:cubicBezTo>
                    <a:pt x="421" y="440"/>
                    <a:pt x="377" y="482"/>
                    <a:pt x="317" y="482"/>
                  </a:cubicBezTo>
                  <a:cubicBezTo>
                    <a:pt x="316" y="482"/>
                    <a:pt x="316" y="482"/>
                    <a:pt x="316" y="482"/>
                  </a:cubicBezTo>
                  <a:cubicBezTo>
                    <a:pt x="256" y="482"/>
                    <a:pt x="213" y="440"/>
                    <a:pt x="189" y="384"/>
                  </a:cubicBezTo>
                  <a:close/>
                  <a:moveTo>
                    <a:pt x="249" y="484"/>
                  </a:moveTo>
                  <a:cubicBezTo>
                    <a:pt x="268" y="496"/>
                    <a:pt x="291" y="502"/>
                    <a:pt x="316" y="503"/>
                  </a:cubicBezTo>
                  <a:cubicBezTo>
                    <a:pt x="317" y="503"/>
                    <a:pt x="317" y="503"/>
                    <a:pt x="317" y="503"/>
                  </a:cubicBezTo>
                  <a:cubicBezTo>
                    <a:pt x="343" y="503"/>
                    <a:pt x="366" y="496"/>
                    <a:pt x="387" y="483"/>
                  </a:cubicBezTo>
                  <a:cubicBezTo>
                    <a:pt x="391" y="500"/>
                    <a:pt x="401" y="518"/>
                    <a:pt x="414" y="532"/>
                  </a:cubicBezTo>
                  <a:cubicBezTo>
                    <a:pt x="374" y="581"/>
                    <a:pt x="346" y="601"/>
                    <a:pt x="319" y="630"/>
                  </a:cubicBezTo>
                  <a:cubicBezTo>
                    <a:pt x="318" y="629"/>
                    <a:pt x="317" y="629"/>
                    <a:pt x="316" y="628"/>
                  </a:cubicBezTo>
                  <a:cubicBezTo>
                    <a:pt x="292" y="612"/>
                    <a:pt x="262" y="579"/>
                    <a:pt x="224" y="525"/>
                  </a:cubicBezTo>
                  <a:cubicBezTo>
                    <a:pt x="235" y="513"/>
                    <a:pt x="244" y="498"/>
                    <a:pt x="249" y="484"/>
                  </a:cubicBezTo>
                  <a:close/>
                  <a:moveTo>
                    <a:pt x="403" y="669"/>
                  </a:moveTo>
                  <a:cubicBezTo>
                    <a:pt x="391" y="655"/>
                    <a:pt x="383" y="631"/>
                    <a:pt x="362" y="619"/>
                  </a:cubicBezTo>
                  <a:cubicBezTo>
                    <a:pt x="344" y="631"/>
                    <a:pt x="321" y="669"/>
                    <a:pt x="318" y="687"/>
                  </a:cubicBezTo>
                  <a:cubicBezTo>
                    <a:pt x="318" y="684"/>
                    <a:pt x="317" y="680"/>
                    <a:pt x="316" y="677"/>
                  </a:cubicBezTo>
                  <a:cubicBezTo>
                    <a:pt x="308" y="654"/>
                    <a:pt x="281" y="635"/>
                    <a:pt x="272" y="626"/>
                  </a:cubicBezTo>
                  <a:cubicBezTo>
                    <a:pt x="252" y="635"/>
                    <a:pt x="246" y="653"/>
                    <a:pt x="233" y="670"/>
                  </a:cubicBezTo>
                  <a:cubicBezTo>
                    <a:pt x="220" y="653"/>
                    <a:pt x="183" y="602"/>
                    <a:pt x="172" y="556"/>
                  </a:cubicBezTo>
                  <a:cubicBezTo>
                    <a:pt x="187" y="553"/>
                    <a:pt x="201" y="545"/>
                    <a:pt x="213" y="535"/>
                  </a:cubicBezTo>
                  <a:cubicBezTo>
                    <a:pt x="213" y="536"/>
                    <a:pt x="214" y="537"/>
                    <a:pt x="214" y="538"/>
                  </a:cubicBezTo>
                  <a:cubicBezTo>
                    <a:pt x="240" y="574"/>
                    <a:pt x="285" y="626"/>
                    <a:pt x="316" y="652"/>
                  </a:cubicBezTo>
                  <a:cubicBezTo>
                    <a:pt x="317" y="653"/>
                    <a:pt x="318" y="654"/>
                    <a:pt x="319" y="655"/>
                  </a:cubicBezTo>
                  <a:cubicBezTo>
                    <a:pt x="351" y="612"/>
                    <a:pt x="388" y="581"/>
                    <a:pt x="425" y="541"/>
                  </a:cubicBezTo>
                  <a:cubicBezTo>
                    <a:pt x="435" y="549"/>
                    <a:pt x="446" y="555"/>
                    <a:pt x="459" y="558"/>
                  </a:cubicBezTo>
                  <a:cubicBezTo>
                    <a:pt x="446" y="592"/>
                    <a:pt x="425" y="648"/>
                    <a:pt x="403" y="6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íŝľîdè">
              <a:extLst>
                <a:ext uri="{FF2B5EF4-FFF2-40B4-BE49-F238E27FC236}">
                  <a16:creationId xmlns:a16="http://schemas.microsoft.com/office/drawing/2014/main" id="{B55D78DC-9F37-4988-80E7-6648FC2612E4}"/>
                </a:ext>
              </a:extLst>
            </p:cNvPr>
            <p:cNvSpPr/>
            <p:nvPr/>
          </p:nvSpPr>
          <p:spPr>
            <a:xfrm>
              <a:off x="5172710" y="3693587"/>
              <a:ext cx="1823708" cy="1919693"/>
            </a:xfrm>
            <a:prstGeom prst="ellipse">
              <a:avLst/>
            </a:prstGeom>
            <a:noFill/>
            <a:ln w="1016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íslïďé">
              <a:extLst>
                <a:ext uri="{FF2B5EF4-FFF2-40B4-BE49-F238E27FC236}">
                  <a16:creationId xmlns:a16="http://schemas.microsoft.com/office/drawing/2014/main" id="{C4C834DA-7DE0-4672-89F1-44EB0C19DD99}"/>
                </a:ext>
              </a:extLst>
            </p:cNvPr>
            <p:cNvSpPr/>
            <p:nvPr/>
          </p:nvSpPr>
          <p:spPr>
            <a:xfrm>
              <a:off x="6817624" y="3682810"/>
              <a:ext cx="159974" cy="15997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i$liḋé">
              <a:extLst>
                <a:ext uri="{FF2B5EF4-FFF2-40B4-BE49-F238E27FC236}">
                  <a16:creationId xmlns:a16="http://schemas.microsoft.com/office/drawing/2014/main" id="{7316B7A6-F5CC-4816-AA7A-E5C6E260A9CC}"/>
                </a:ext>
              </a:extLst>
            </p:cNvPr>
            <p:cNvSpPr/>
            <p:nvPr/>
          </p:nvSpPr>
          <p:spPr>
            <a:xfrm>
              <a:off x="6977598" y="3451574"/>
              <a:ext cx="191969" cy="19196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ísḻíḍe">
              <a:extLst>
                <a:ext uri="{FF2B5EF4-FFF2-40B4-BE49-F238E27FC236}">
                  <a16:creationId xmlns:a16="http://schemas.microsoft.com/office/drawing/2014/main" id="{33834136-5166-4324-A8F1-47B4BAF860FB}"/>
                </a:ext>
              </a:extLst>
            </p:cNvPr>
            <p:cNvSpPr/>
            <p:nvPr/>
          </p:nvSpPr>
          <p:spPr>
            <a:xfrm>
              <a:off x="7159689" y="3227610"/>
              <a:ext cx="223964" cy="22396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íšľïďè">
              <a:extLst>
                <a:ext uri="{FF2B5EF4-FFF2-40B4-BE49-F238E27FC236}">
                  <a16:creationId xmlns:a16="http://schemas.microsoft.com/office/drawing/2014/main" id="{3BEF4923-4AA4-47B8-BE3C-36FA375A313E}"/>
                </a:ext>
              </a:extLst>
            </p:cNvPr>
            <p:cNvSpPr/>
            <p:nvPr/>
          </p:nvSpPr>
          <p:spPr>
            <a:xfrm>
              <a:off x="7383653" y="2971650"/>
              <a:ext cx="255959" cy="25595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iṣ1îdé">
              <a:extLst>
                <a:ext uri="{FF2B5EF4-FFF2-40B4-BE49-F238E27FC236}">
                  <a16:creationId xmlns:a16="http://schemas.microsoft.com/office/drawing/2014/main" id="{A939C6B8-D41F-4249-A9D4-577EA6FFC8B0}"/>
                </a:ext>
              </a:extLst>
            </p:cNvPr>
            <p:cNvSpPr/>
            <p:nvPr/>
          </p:nvSpPr>
          <p:spPr>
            <a:xfrm>
              <a:off x="7569146" y="2074495"/>
              <a:ext cx="1087826" cy="1087826"/>
            </a:xfrm>
            <a:prstGeom prst="ellipse">
              <a:avLst/>
            </a:prstGeom>
            <a:noFill/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íślïḓè">
              <a:extLst>
                <a:ext uri="{FF2B5EF4-FFF2-40B4-BE49-F238E27FC236}">
                  <a16:creationId xmlns:a16="http://schemas.microsoft.com/office/drawing/2014/main" id="{A91C7785-B0D4-4BF7-A6B2-52DB74C82B21}"/>
                </a:ext>
              </a:extLst>
            </p:cNvPr>
            <p:cNvSpPr/>
            <p:nvPr/>
          </p:nvSpPr>
          <p:spPr>
            <a:xfrm rot="2047192">
              <a:off x="7183747" y="4533525"/>
              <a:ext cx="159974" cy="15997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íṥ1ïḍe">
              <a:extLst>
                <a:ext uri="{FF2B5EF4-FFF2-40B4-BE49-F238E27FC236}">
                  <a16:creationId xmlns:a16="http://schemas.microsoft.com/office/drawing/2014/main" id="{5A9ADF8B-A57B-44F3-BE6B-2DAB8BB349DD}"/>
                </a:ext>
              </a:extLst>
            </p:cNvPr>
            <p:cNvSpPr/>
            <p:nvPr/>
          </p:nvSpPr>
          <p:spPr>
            <a:xfrm rot="2047192">
              <a:off x="7434164" y="4438046"/>
              <a:ext cx="191969" cy="19196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ï$ḻíḓé">
              <a:extLst>
                <a:ext uri="{FF2B5EF4-FFF2-40B4-BE49-F238E27FC236}">
                  <a16:creationId xmlns:a16="http://schemas.microsoft.com/office/drawing/2014/main" id="{A6DFCB20-C1CA-4A33-9C65-A918D022B0A7}"/>
                </a:ext>
              </a:extLst>
            </p:cNvPr>
            <p:cNvSpPr/>
            <p:nvPr/>
          </p:nvSpPr>
          <p:spPr>
            <a:xfrm rot="2047192">
              <a:off x="7698810" y="4360992"/>
              <a:ext cx="223964" cy="22396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iSliḍe">
              <a:extLst>
                <a:ext uri="{FF2B5EF4-FFF2-40B4-BE49-F238E27FC236}">
                  <a16:creationId xmlns:a16="http://schemas.microsoft.com/office/drawing/2014/main" id="{E5F8B300-E912-4AB4-A8FF-5AE7C3198D6B}"/>
                </a:ext>
              </a:extLst>
            </p:cNvPr>
            <p:cNvSpPr/>
            <p:nvPr/>
          </p:nvSpPr>
          <p:spPr>
            <a:xfrm rot="2047192">
              <a:off x="8016069" y="4280939"/>
              <a:ext cx="255959" cy="255959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iṣ1ïďè">
              <a:extLst>
                <a:ext uri="{FF2B5EF4-FFF2-40B4-BE49-F238E27FC236}">
                  <a16:creationId xmlns:a16="http://schemas.microsoft.com/office/drawing/2014/main" id="{3B822F0C-C130-4D90-BD3E-A84257069830}"/>
                </a:ext>
              </a:extLst>
            </p:cNvPr>
            <p:cNvSpPr/>
            <p:nvPr/>
          </p:nvSpPr>
          <p:spPr>
            <a:xfrm rot="2047192">
              <a:off x="8367967" y="3803974"/>
              <a:ext cx="1087826" cy="1087826"/>
            </a:xfrm>
            <a:prstGeom prst="ellipse">
              <a:avLst/>
            </a:prstGeom>
            <a:noFill/>
            <a:ln w="635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íṣ1íďe">
              <a:extLst>
                <a:ext uri="{FF2B5EF4-FFF2-40B4-BE49-F238E27FC236}">
                  <a16:creationId xmlns:a16="http://schemas.microsoft.com/office/drawing/2014/main" id="{8BC9E0DD-FB6A-4D5B-9D29-DB3744986D83}"/>
                </a:ext>
              </a:extLst>
            </p:cNvPr>
            <p:cNvSpPr/>
            <p:nvPr/>
          </p:nvSpPr>
          <p:spPr>
            <a:xfrm flipH="1">
              <a:off x="5181491" y="3682810"/>
              <a:ext cx="158605" cy="15997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iṩľíďê">
              <a:extLst>
                <a:ext uri="{FF2B5EF4-FFF2-40B4-BE49-F238E27FC236}">
                  <a16:creationId xmlns:a16="http://schemas.microsoft.com/office/drawing/2014/main" id="{8A2DB171-7525-4F9C-98D3-9683D0E8DD5C}"/>
                </a:ext>
              </a:extLst>
            </p:cNvPr>
            <p:cNvSpPr/>
            <p:nvPr/>
          </p:nvSpPr>
          <p:spPr>
            <a:xfrm flipH="1">
              <a:off x="4991165" y="3451574"/>
              <a:ext cx="190326" cy="19196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iśľíďê">
              <a:extLst>
                <a:ext uri="{FF2B5EF4-FFF2-40B4-BE49-F238E27FC236}">
                  <a16:creationId xmlns:a16="http://schemas.microsoft.com/office/drawing/2014/main" id="{67B5171C-C7EE-45E7-9CEB-32974C5FDC9C}"/>
                </a:ext>
              </a:extLst>
            </p:cNvPr>
            <p:cNvSpPr/>
            <p:nvPr/>
          </p:nvSpPr>
          <p:spPr>
            <a:xfrm flipH="1">
              <a:off x="4778913" y="3227610"/>
              <a:ext cx="222046" cy="22396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íŝḷíḍe">
              <a:extLst>
                <a:ext uri="{FF2B5EF4-FFF2-40B4-BE49-F238E27FC236}">
                  <a16:creationId xmlns:a16="http://schemas.microsoft.com/office/drawing/2014/main" id="{DFD8866D-4E93-4002-B267-8EBF183C5D56}"/>
                </a:ext>
              </a:extLst>
            </p:cNvPr>
            <p:cNvSpPr/>
            <p:nvPr/>
          </p:nvSpPr>
          <p:spPr>
            <a:xfrm flipH="1">
              <a:off x="4525146" y="2971650"/>
              <a:ext cx="253768" cy="25595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íSḻiḓe">
              <a:extLst>
                <a:ext uri="{FF2B5EF4-FFF2-40B4-BE49-F238E27FC236}">
                  <a16:creationId xmlns:a16="http://schemas.microsoft.com/office/drawing/2014/main" id="{1EBCEC45-8C40-4FD0-B78E-6DAF3FE9E0D8}"/>
                </a:ext>
              </a:extLst>
            </p:cNvPr>
            <p:cNvSpPr/>
            <p:nvPr/>
          </p:nvSpPr>
          <p:spPr>
            <a:xfrm flipH="1">
              <a:off x="3516496" y="2074495"/>
              <a:ext cx="1078513" cy="1087826"/>
            </a:xfrm>
            <a:prstGeom prst="ellipse">
              <a:avLst/>
            </a:pr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íṡḷîḑê">
              <a:extLst>
                <a:ext uri="{FF2B5EF4-FFF2-40B4-BE49-F238E27FC236}">
                  <a16:creationId xmlns:a16="http://schemas.microsoft.com/office/drawing/2014/main" id="{7E05A74E-A4B8-4621-BA11-055D42031F1E}"/>
                </a:ext>
              </a:extLst>
            </p:cNvPr>
            <p:cNvSpPr/>
            <p:nvPr/>
          </p:nvSpPr>
          <p:spPr>
            <a:xfrm rot="19552808" flipH="1">
              <a:off x="4830852" y="4522001"/>
              <a:ext cx="158605" cy="15997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ïṩlïḋè">
              <a:extLst>
                <a:ext uri="{FF2B5EF4-FFF2-40B4-BE49-F238E27FC236}">
                  <a16:creationId xmlns:a16="http://schemas.microsoft.com/office/drawing/2014/main" id="{D0CE83A0-2CE6-4CD7-A9BA-6EA68DFA56DD}"/>
                </a:ext>
              </a:extLst>
            </p:cNvPr>
            <p:cNvSpPr/>
            <p:nvPr/>
          </p:nvSpPr>
          <p:spPr>
            <a:xfrm rot="19552808" flipH="1">
              <a:off x="4549825" y="4425678"/>
              <a:ext cx="190326" cy="19196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íṣ1îde">
              <a:extLst>
                <a:ext uri="{FF2B5EF4-FFF2-40B4-BE49-F238E27FC236}">
                  <a16:creationId xmlns:a16="http://schemas.microsoft.com/office/drawing/2014/main" id="{0D26FC4F-A237-4F45-BAAE-8C0ECD04E84B}"/>
                </a:ext>
              </a:extLst>
            </p:cNvPr>
            <p:cNvSpPr/>
            <p:nvPr/>
          </p:nvSpPr>
          <p:spPr>
            <a:xfrm rot="19552808" flipH="1">
              <a:off x="4254725" y="4347672"/>
              <a:ext cx="222046" cy="22396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îṣḷíḑe">
              <a:extLst>
                <a:ext uri="{FF2B5EF4-FFF2-40B4-BE49-F238E27FC236}">
                  <a16:creationId xmlns:a16="http://schemas.microsoft.com/office/drawing/2014/main" id="{26B5DB8D-C782-4340-B2C2-4951945FB792}"/>
                </a:ext>
              </a:extLst>
            </p:cNvPr>
            <p:cNvSpPr/>
            <p:nvPr/>
          </p:nvSpPr>
          <p:spPr>
            <a:xfrm rot="19552808" flipH="1">
              <a:off x="3907308" y="4266468"/>
              <a:ext cx="253768" cy="25595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îşlïdê">
              <a:extLst>
                <a:ext uri="{FF2B5EF4-FFF2-40B4-BE49-F238E27FC236}">
                  <a16:creationId xmlns:a16="http://schemas.microsoft.com/office/drawing/2014/main" id="{22C15688-CAB1-4794-9129-0042E3977B12}"/>
                </a:ext>
              </a:extLst>
            </p:cNvPr>
            <p:cNvSpPr/>
            <p:nvPr/>
          </p:nvSpPr>
          <p:spPr>
            <a:xfrm rot="19552808" flipH="1">
              <a:off x="2731368" y="3786614"/>
              <a:ext cx="1078513" cy="1087826"/>
            </a:xfrm>
            <a:prstGeom prst="ellipse">
              <a:avLst/>
            </a:prstGeom>
            <a:noFill/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28" name="iSļiḋé">
              <a:extLst>
                <a:ext uri="{FF2B5EF4-FFF2-40B4-BE49-F238E27FC236}">
                  <a16:creationId xmlns:a16="http://schemas.microsoft.com/office/drawing/2014/main" id="{C4F05D5F-A1A7-4A92-A3D8-8F41DA73BA17}"/>
                </a:ext>
              </a:extLst>
            </p:cNvPr>
            <p:cNvSpPr/>
            <p:nvPr/>
          </p:nvSpPr>
          <p:spPr>
            <a:xfrm rot="18870082">
              <a:off x="5916778" y="3357226"/>
              <a:ext cx="159974" cy="15997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iṡḷîḍè">
              <a:extLst>
                <a:ext uri="{FF2B5EF4-FFF2-40B4-BE49-F238E27FC236}">
                  <a16:creationId xmlns:a16="http://schemas.microsoft.com/office/drawing/2014/main" id="{D9073847-65D9-42A7-AED7-C4B83AD2258E}"/>
                </a:ext>
              </a:extLst>
            </p:cNvPr>
            <p:cNvSpPr/>
            <p:nvPr/>
          </p:nvSpPr>
          <p:spPr>
            <a:xfrm rot="18870082">
              <a:off x="5870609" y="3064853"/>
              <a:ext cx="191969" cy="19196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îṥļíḋê">
              <a:extLst>
                <a:ext uri="{FF2B5EF4-FFF2-40B4-BE49-F238E27FC236}">
                  <a16:creationId xmlns:a16="http://schemas.microsoft.com/office/drawing/2014/main" id="{22C898A7-2253-475C-9241-D0513665486E}"/>
                </a:ext>
              </a:extLst>
            </p:cNvPr>
            <p:cNvSpPr/>
            <p:nvPr/>
          </p:nvSpPr>
          <p:spPr>
            <a:xfrm rot="18870082">
              <a:off x="5845126" y="2761804"/>
              <a:ext cx="223964" cy="2239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iṧḻîḍe">
              <a:extLst>
                <a:ext uri="{FF2B5EF4-FFF2-40B4-BE49-F238E27FC236}">
                  <a16:creationId xmlns:a16="http://schemas.microsoft.com/office/drawing/2014/main" id="{197B1DEF-522C-4043-ACD9-1B51621B08FD}"/>
                </a:ext>
              </a:extLst>
            </p:cNvPr>
            <p:cNvSpPr/>
            <p:nvPr/>
          </p:nvSpPr>
          <p:spPr>
            <a:xfrm rot="18870082">
              <a:off x="5826176" y="2406462"/>
              <a:ext cx="255959" cy="255959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íşḷîḋé">
              <a:extLst>
                <a:ext uri="{FF2B5EF4-FFF2-40B4-BE49-F238E27FC236}">
                  <a16:creationId xmlns:a16="http://schemas.microsoft.com/office/drawing/2014/main" id="{880ED773-D92F-4CFB-81D9-4A5D61511B8B}"/>
                </a:ext>
              </a:extLst>
            </p:cNvPr>
            <p:cNvSpPr/>
            <p:nvPr/>
          </p:nvSpPr>
          <p:spPr>
            <a:xfrm rot="18870082">
              <a:off x="5388553" y="1224268"/>
              <a:ext cx="1087826" cy="1087826"/>
            </a:xfrm>
            <a:prstGeom prst="ellipse">
              <a:avLst/>
            </a:prstGeom>
            <a:noFill/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îşľíḓe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5498300" y="5712487"/>
              <a:ext cx="1190560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sp>
          <p:nvSpPr>
            <p:cNvPr id="34" name="ïsľîḑê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2765059" y="4160160"/>
              <a:ext cx="1011130" cy="340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b="1" dirty="0"/>
                <a:t>Keyword</a:t>
              </a:r>
            </a:p>
          </p:txBody>
        </p:sp>
        <p:sp>
          <p:nvSpPr>
            <p:cNvPr id="35" name="íslíḓe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3550187" y="2448041"/>
              <a:ext cx="1011130" cy="340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b="1" dirty="0"/>
                <a:t>Keyword</a:t>
              </a:r>
            </a:p>
          </p:txBody>
        </p:sp>
        <p:sp>
          <p:nvSpPr>
            <p:cNvPr id="36" name="îsḷíďè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5426901" y="1597814"/>
              <a:ext cx="1011130" cy="340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b="1" dirty="0"/>
                <a:t>Keyword</a:t>
              </a:r>
            </a:p>
          </p:txBody>
        </p:sp>
        <p:sp>
          <p:nvSpPr>
            <p:cNvPr id="37" name="iṡļíḓe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7607494" y="2448041"/>
              <a:ext cx="1011130" cy="340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b="1" dirty="0"/>
                <a:t>Keyword</a:t>
              </a:r>
            </a:p>
          </p:txBody>
        </p:sp>
        <p:sp>
          <p:nvSpPr>
            <p:cNvPr id="38" name="ïṩlíďè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8406315" y="4177520"/>
              <a:ext cx="1011130" cy="340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b="1" dirty="0"/>
                <a:t>Keyword</a:t>
              </a:r>
            </a:p>
          </p:txBody>
        </p:sp>
        <p:sp>
          <p:nvSpPr>
            <p:cNvPr id="39" name="i$ḷíḑe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9404956" y="4886149"/>
              <a:ext cx="2108063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40" name="íṩliḍè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9404956" y="4498551"/>
              <a:ext cx="2108063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sp>
          <p:nvSpPr>
            <p:cNvPr id="41" name="ïs1îďe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8703580" y="2601601"/>
              <a:ext cx="2108063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42" name="îś1iḋè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8703580" y="2214003"/>
              <a:ext cx="2108063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sp>
          <p:nvSpPr>
            <p:cNvPr id="43" name="íṡľiḓe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1375517" y="2601601"/>
              <a:ext cx="2108063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44" name="îS1îḋé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1375517" y="2214003"/>
              <a:ext cx="2108063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sp>
          <p:nvSpPr>
            <p:cNvPr id="45" name="íśļïďè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678982" y="4886149"/>
              <a:ext cx="2108063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46" name="ïşḻíḍé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678982" y="4498551"/>
              <a:ext cx="2108063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3489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456DC4-8CC3-47C7-BF84-99BEF393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C4B1A8C-6F87-49B1-BBEF-966E3D96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B549D38-BAF9-43C1-B764-4EC6F7C27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26</a:t>
            </a:fld>
            <a:endParaRPr lang="zh-CN" altLang="en-US"/>
          </a:p>
        </p:txBody>
      </p:sp>
      <p:grpSp>
        <p:nvGrpSpPr>
          <p:cNvPr id="5" name="5b7040e3-f2f7-4b34-b7e6-4f725bc5ff8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B932A89A-D936-4241-A3CF-B55E59E168F8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919540" y="1719000"/>
            <a:ext cx="10352920" cy="3965276"/>
            <a:chOff x="919540" y="1719000"/>
            <a:chExt cx="10352920" cy="3965276"/>
          </a:xfrm>
        </p:grpSpPr>
        <p:sp>
          <p:nvSpPr>
            <p:cNvPr id="6" name="îṣ1iḋê">
              <a:extLst>
                <a:ext uri="{FF2B5EF4-FFF2-40B4-BE49-F238E27FC236}">
                  <a16:creationId xmlns:a16="http://schemas.microsoft.com/office/drawing/2014/main" id="{99E0B2FE-CB38-4B3F-AA64-FEAB191261E4}"/>
                </a:ext>
              </a:extLst>
            </p:cNvPr>
            <p:cNvSpPr txBox="1"/>
            <p:nvPr/>
          </p:nvSpPr>
          <p:spPr>
            <a:xfrm>
              <a:off x="919540" y="1719000"/>
              <a:ext cx="2873344" cy="350353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</p:spPr>
          <p:txBody>
            <a:bodyPr wrap="none" anchor="b" anchorCtr="0">
              <a:normAutofit lnSpcReduction="10000"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</a:rPr>
                <a:t>Text here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iśľïde">
              <a:extLst>
                <a:ext uri="{FF2B5EF4-FFF2-40B4-BE49-F238E27FC236}">
                  <a16:creationId xmlns:a16="http://schemas.microsoft.com/office/drawing/2014/main" id="{13974122-EF5D-4B84-9B30-860C931A6915}"/>
                </a:ext>
              </a:extLst>
            </p:cNvPr>
            <p:cNvSpPr txBox="1"/>
            <p:nvPr/>
          </p:nvSpPr>
          <p:spPr>
            <a:xfrm>
              <a:off x="2191727" y="2492626"/>
              <a:ext cx="1212789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altLang="zh-CN" sz="2000" b="1" dirty="0"/>
                <a:t>Keyword</a:t>
              </a:r>
              <a:endParaRPr lang="zh-CN" altLang="en-US" sz="2000" b="1" dirty="0"/>
            </a:p>
          </p:txBody>
        </p:sp>
        <p:sp>
          <p:nvSpPr>
            <p:cNvPr id="8" name="îŝ1íḓè">
              <a:extLst>
                <a:ext uri="{FF2B5EF4-FFF2-40B4-BE49-F238E27FC236}">
                  <a16:creationId xmlns:a16="http://schemas.microsoft.com/office/drawing/2014/main" id="{3E66DB03-799A-4E72-83CB-ECBF3DB48407}"/>
                </a:ext>
              </a:extLst>
            </p:cNvPr>
            <p:cNvSpPr/>
            <p:nvPr/>
          </p:nvSpPr>
          <p:spPr>
            <a:xfrm>
              <a:off x="1006219" y="2290968"/>
              <a:ext cx="863600" cy="781053"/>
            </a:xfrm>
            <a:custGeom>
              <a:avLst/>
              <a:gdLst>
                <a:gd name="connsiteX0" fmla="*/ 503202 w 607568"/>
                <a:gd name="connsiteY0" fmla="*/ 459310 h 549494"/>
                <a:gd name="connsiteX1" fmla="*/ 548364 w 607568"/>
                <a:gd name="connsiteY1" fmla="*/ 504402 h 549494"/>
                <a:gd name="connsiteX2" fmla="*/ 503202 w 607568"/>
                <a:gd name="connsiteY2" fmla="*/ 549494 h 549494"/>
                <a:gd name="connsiteX3" fmla="*/ 458040 w 607568"/>
                <a:gd name="connsiteY3" fmla="*/ 504402 h 549494"/>
                <a:gd name="connsiteX4" fmla="*/ 503202 w 607568"/>
                <a:gd name="connsiteY4" fmla="*/ 459310 h 549494"/>
                <a:gd name="connsiteX5" fmla="*/ 197795 w 607568"/>
                <a:gd name="connsiteY5" fmla="*/ 459310 h 549494"/>
                <a:gd name="connsiteX6" fmla="*/ 242957 w 607568"/>
                <a:gd name="connsiteY6" fmla="*/ 504402 h 549494"/>
                <a:gd name="connsiteX7" fmla="*/ 197795 w 607568"/>
                <a:gd name="connsiteY7" fmla="*/ 549494 h 549494"/>
                <a:gd name="connsiteX8" fmla="*/ 152633 w 607568"/>
                <a:gd name="connsiteY8" fmla="*/ 504402 h 549494"/>
                <a:gd name="connsiteX9" fmla="*/ 197795 w 607568"/>
                <a:gd name="connsiteY9" fmla="*/ 459310 h 549494"/>
                <a:gd name="connsiteX10" fmla="*/ 143318 w 607568"/>
                <a:gd name="connsiteY10" fmla="*/ 390791 h 549494"/>
                <a:gd name="connsiteX11" fmla="*/ 554573 w 607568"/>
                <a:gd name="connsiteY11" fmla="*/ 390791 h 549494"/>
                <a:gd name="connsiteX12" fmla="*/ 554573 w 607568"/>
                <a:gd name="connsiteY12" fmla="*/ 437435 h 549494"/>
                <a:gd name="connsiteX13" fmla="*/ 143318 w 607568"/>
                <a:gd name="connsiteY13" fmla="*/ 437435 h 549494"/>
                <a:gd name="connsiteX14" fmla="*/ 115304 w 607568"/>
                <a:gd name="connsiteY14" fmla="*/ 313028 h 549494"/>
                <a:gd name="connsiteX15" fmla="*/ 582659 w 607568"/>
                <a:gd name="connsiteY15" fmla="*/ 313028 h 549494"/>
                <a:gd name="connsiteX16" fmla="*/ 582659 w 607568"/>
                <a:gd name="connsiteY16" fmla="*/ 359672 h 549494"/>
                <a:gd name="connsiteX17" fmla="*/ 115304 w 607568"/>
                <a:gd name="connsiteY17" fmla="*/ 359672 h 549494"/>
                <a:gd name="connsiteX18" fmla="*/ 0 w 607568"/>
                <a:gd name="connsiteY18" fmla="*/ 169922 h 549494"/>
                <a:gd name="connsiteX19" fmla="*/ 78962 w 607568"/>
                <a:gd name="connsiteY19" fmla="*/ 169922 h 549494"/>
                <a:gd name="connsiteX20" fmla="*/ 108516 w 607568"/>
                <a:gd name="connsiteY20" fmla="*/ 235254 h 549494"/>
                <a:gd name="connsiteX21" fmla="*/ 607568 w 607568"/>
                <a:gd name="connsiteY21" fmla="*/ 235254 h 549494"/>
                <a:gd name="connsiteX22" fmla="*/ 607568 w 607568"/>
                <a:gd name="connsiteY22" fmla="*/ 281909 h 549494"/>
                <a:gd name="connsiteX23" fmla="*/ 78428 w 607568"/>
                <a:gd name="connsiteY23" fmla="*/ 281909 h 549494"/>
                <a:gd name="connsiteX24" fmla="*/ 48798 w 607568"/>
                <a:gd name="connsiteY24" fmla="*/ 216577 h 549494"/>
                <a:gd name="connsiteX25" fmla="*/ 0 w 607568"/>
                <a:gd name="connsiteY25" fmla="*/ 216577 h 549494"/>
                <a:gd name="connsiteX26" fmla="*/ 257720 w 607568"/>
                <a:gd name="connsiteY26" fmla="*/ 0 h 549494"/>
                <a:gd name="connsiteX27" fmla="*/ 254207 w 607568"/>
                <a:gd name="connsiteY27" fmla="*/ 30201 h 549494"/>
                <a:gd name="connsiteX28" fmla="*/ 407797 w 607568"/>
                <a:gd name="connsiteY28" fmla="*/ 197372 h 549494"/>
                <a:gd name="connsiteX29" fmla="*/ 241147 w 607568"/>
                <a:gd name="connsiteY29" fmla="*/ 144063 h 549494"/>
                <a:gd name="connsiteX30" fmla="*/ 237633 w 607568"/>
                <a:gd name="connsiteY30" fmla="*/ 174264 h 549494"/>
                <a:gd name="connsiteX31" fmla="*/ 115586 w 607568"/>
                <a:gd name="connsiteY31" fmla="*/ 71993 h 54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7568" h="549494">
                  <a:moveTo>
                    <a:pt x="503202" y="459310"/>
                  </a:moveTo>
                  <a:cubicBezTo>
                    <a:pt x="528144" y="459310"/>
                    <a:pt x="548364" y="479498"/>
                    <a:pt x="548364" y="504402"/>
                  </a:cubicBezTo>
                  <a:cubicBezTo>
                    <a:pt x="548364" y="529306"/>
                    <a:pt x="528144" y="549494"/>
                    <a:pt x="503202" y="549494"/>
                  </a:cubicBezTo>
                  <a:cubicBezTo>
                    <a:pt x="478260" y="549494"/>
                    <a:pt x="458040" y="529306"/>
                    <a:pt x="458040" y="504402"/>
                  </a:cubicBezTo>
                  <a:cubicBezTo>
                    <a:pt x="458040" y="479498"/>
                    <a:pt x="478260" y="459310"/>
                    <a:pt x="503202" y="459310"/>
                  </a:cubicBezTo>
                  <a:close/>
                  <a:moveTo>
                    <a:pt x="197795" y="459310"/>
                  </a:moveTo>
                  <a:cubicBezTo>
                    <a:pt x="222737" y="459310"/>
                    <a:pt x="242957" y="479498"/>
                    <a:pt x="242957" y="504402"/>
                  </a:cubicBezTo>
                  <a:cubicBezTo>
                    <a:pt x="242957" y="529306"/>
                    <a:pt x="222737" y="549494"/>
                    <a:pt x="197795" y="549494"/>
                  </a:cubicBezTo>
                  <a:cubicBezTo>
                    <a:pt x="172853" y="549494"/>
                    <a:pt x="152633" y="529306"/>
                    <a:pt x="152633" y="504402"/>
                  </a:cubicBezTo>
                  <a:cubicBezTo>
                    <a:pt x="152633" y="479498"/>
                    <a:pt x="172853" y="459310"/>
                    <a:pt x="197795" y="459310"/>
                  </a:cubicBezTo>
                  <a:close/>
                  <a:moveTo>
                    <a:pt x="143318" y="390791"/>
                  </a:moveTo>
                  <a:lnTo>
                    <a:pt x="554573" y="390791"/>
                  </a:lnTo>
                  <a:lnTo>
                    <a:pt x="554573" y="437435"/>
                  </a:lnTo>
                  <a:lnTo>
                    <a:pt x="143318" y="437435"/>
                  </a:lnTo>
                  <a:close/>
                  <a:moveTo>
                    <a:pt x="115304" y="313028"/>
                  </a:moveTo>
                  <a:lnTo>
                    <a:pt x="582659" y="313028"/>
                  </a:lnTo>
                  <a:lnTo>
                    <a:pt x="582659" y="359672"/>
                  </a:lnTo>
                  <a:lnTo>
                    <a:pt x="115304" y="359672"/>
                  </a:lnTo>
                  <a:close/>
                  <a:moveTo>
                    <a:pt x="0" y="169922"/>
                  </a:moveTo>
                  <a:lnTo>
                    <a:pt x="78962" y="169922"/>
                  </a:lnTo>
                  <a:lnTo>
                    <a:pt x="108516" y="235254"/>
                  </a:lnTo>
                  <a:lnTo>
                    <a:pt x="607568" y="235254"/>
                  </a:lnTo>
                  <a:lnTo>
                    <a:pt x="607568" y="281909"/>
                  </a:lnTo>
                  <a:lnTo>
                    <a:pt x="78428" y="281909"/>
                  </a:lnTo>
                  <a:lnTo>
                    <a:pt x="48798" y="216577"/>
                  </a:lnTo>
                  <a:lnTo>
                    <a:pt x="0" y="216577"/>
                  </a:lnTo>
                  <a:close/>
                  <a:moveTo>
                    <a:pt x="257720" y="0"/>
                  </a:moveTo>
                  <a:lnTo>
                    <a:pt x="254207" y="30201"/>
                  </a:lnTo>
                  <a:cubicBezTo>
                    <a:pt x="405964" y="47665"/>
                    <a:pt x="407797" y="197372"/>
                    <a:pt x="407797" y="197372"/>
                  </a:cubicBezTo>
                  <a:cubicBezTo>
                    <a:pt x="407797" y="197372"/>
                    <a:pt x="364340" y="158248"/>
                    <a:pt x="241147" y="144063"/>
                  </a:cubicBezTo>
                  <a:lnTo>
                    <a:pt x="237633" y="174264"/>
                  </a:lnTo>
                  <a:lnTo>
                    <a:pt x="115586" y="71993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îşḻïďê">
              <a:extLst>
                <a:ext uri="{FF2B5EF4-FFF2-40B4-BE49-F238E27FC236}">
                  <a16:creationId xmlns:a16="http://schemas.microsoft.com/office/drawing/2014/main" id="{7C9BD413-7FAB-46CD-B434-D50AF809EE92}"/>
                </a:ext>
              </a:extLst>
            </p:cNvPr>
            <p:cNvSpPr txBox="1"/>
            <p:nvPr/>
          </p:nvSpPr>
          <p:spPr>
            <a:xfrm>
              <a:off x="919540" y="3313661"/>
              <a:ext cx="2873344" cy="36000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îslîḓê">
              <a:extLst>
                <a:ext uri="{FF2B5EF4-FFF2-40B4-BE49-F238E27FC236}">
                  <a16:creationId xmlns:a16="http://schemas.microsoft.com/office/drawing/2014/main" id="{3D24A952-2871-47A2-B237-0D6AE027BC4E}"/>
                </a:ext>
              </a:extLst>
            </p:cNvPr>
            <p:cNvSpPr txBox="1"/>
            <p:nvPr/>
          </p:nvSpPr>
          <p:spPr>
            <a:xfrm>
              <a:off x="919540" y="3593942"/>
              <a:ext cx="2873344" cy="443756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b" anchorCtr="0">
              <a:normAutofit/>
            </a:bodyPr>
            <a:lstStyle/>
            <a:p>
              <a:r>
                <a:rPr lang="en-US" altLang="zh-CN" b="1" dirty="0"/>
                <a:t>Text here</a:t>
              </a:r>
            </a:p>
          </p:txBody>
        </p:sp>
        <p:sp>
          <p:nvSpPr>
            <p:cNvPr id="11" name="îŝḷïḓè">
              <a:extLst>
                <a:ext uri="{FF2B5EF4-FFF2-40B4-BE49-F238E27FC236}">
                  <a16:creationId xmlns:a16="http://schemas.microsoft.com/office/drawing/2014/main" id="{493089EB-DB55-4BD6-B04C-65623E66B378}"/>
                </a:ext>
              </a:extLst>
            </p:cNvPr>
            <p:cNvSpPr txBox="1"/>
            <p:nvPr/>
          </p:nvSpPr>
          <p:spPr>
            <a:xfrm>
              <a:off x="919540" y="4037699"/>
              <a:ext cx="2873343" cy="1646577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dirty="0"/>
                <a:t>Unified fonts make reading more fluent.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100" dirty="0"/>
                <a:t>Theme color makes PPT more convenient to change.</a:t>
              </a:r>
            </a:p>
            <a:p>
              <a:pPr>
                <a:lnSpc>
                  <a:spcPct val="150000"/>
                </a:lnSpc>
              </a:pPr>
              <a:endParaRPr lang="en-US" altLang="zh-CN" sz="1100" dirty="0"/>
            </a:p>
            <a:p>
              <a:pPr>
                <a:lnSpc>
                  <a:spcPct val="150000"/>
                </a:lnSpc>
              </a:pPr>
              <a:r>
                <a:rPr lang="en-US" altLang="zh-CN" sz="1100" dirty="0"/>
                <a:t>Adjust the spacing to adapt to Chinese typesetting, use the reference line in PPT.</a:t>
              </a:r>
            </a:p>
          </p:txBody>
        </p:sp>
        <p:sp>
          <p:nvSpPr>
            <p:cNvPr id="12" name="ïsļïdé">
              <a:extLst>
                <a:ext uri="{FF2B5EF4-FFF2-40B4-BE49-F238E27FC236}">
                  <a16:creationId xmlns:a16="http://schemas.microsoft.com/office/drawing/2014/main" id="{8060F889-3DD8-446B-9343-11FAAAA8461F}"/>
                </a:ext>
              </a:extLst>
            </p:cNvPr>
            <p:cNvSpPr txBox="1"/>
            <p:nvPr/>
          </p:nvSpPr>
          <p:spPr>
            <a:xfrm>
              <a:off x="4659600" y="1719000"/>
              <a:ext cx="2872800" cy="350353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anchor="b" anchorCtr="0">
              <a:normAutofit lnSpcReduction="10000"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</a:rPr>
                <a:t>Text here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ïṡļiḋè">
              <a:extLst>
                <a:ext uri="{FF2B5EF4-FFF2-40B4-BE49-F238E27FC236}">
                  <a16:creationId xmlns:a16="http://schemas.microsoft.com/office/drawing/2014/main" id="{84F2909A-3728-459C-958A-B6835E4C193D}"/>
                </a:ext>
              </a:extLst>
            </p:cNvPr>
            <p:cNvSpPr txBox="1"/>
            <p:nvPr/>
          </p:nvSpPr>
          <p:spPr>
            <a:xfrm>
              <a:off x="5931787" y="2492626"/>
              <a:ext cx="1212789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altLang="zh-CN" sz="2000" b="1" dirty="0"/>
                <a:t>Keyword</a:t>
              </a:r>
              <a:endParaRPr lang="zh-CN" altLang="en-US" sz="2000" b="1" dirty="0"/>
            </a:p>
          </p:txBody>
        </p:sp>
        <p:sp>
          <p:nvSpPr>
            <p:cNvPr id="14" name="îşlïḓè">
              <a:extLst>
                <a:ext uri="{FF2B5EF4-FFF2-40B4-BE49-F238E27FC236}">
                  <a16:creationId xmlns:a16="http://schemas.microsoft.com/office/drawing/2014/main" id="{757847D5-E5A3-479D-B8A5-5CF86F776EC8}"/>
                </a:ext>
              </a:extLst>
            </p:cNvPr>
            <p:cNvSpPr/>
            <p:nvPr/>
          </p:nvSpPr>
          <p:spPr>
            <a:xfrm>
              <a:off x="4756930" y="2249694"/>
              <a:ext cx="829131" cy="863600"/>
            </a:xfrm>
            <a:custGeom>
              <a:avLst/>
              <a:gdLst>
                <a:gd name="connsiteX0" fmla="*/ 582177 w 584267"/>
                <a:gd name="connsiteY0" fmla="*/ 293917 h 608556"/>
                <a:gd name="connsiteX1" fmla="*/ 583869 w 584267"/>
                <a:gd name="connsiteY1" fmla="*/ 302971 h 608556"/>
                <a:gd name="connsiteX2" fmla="*/ 279094 w 584267"/>
                <a:gd name="connsiteY2" fmla="*/ 594692 h 608556"/>
                <a:gd name="connsiteX3" fmla="*/ 274201 w 584267"/>
                <a:gd name="connsiteY3" fmla="*/ 594173 h 608556"/>
                <a:gd name="connsiteX4" fmla="*/ 481444 w 584267"/>
                <a:gd name="connsiteY4" fmla="*/ 395362 h 608556"/>
                <a:gd name="connsiteX5" fmla="*/ 482901 w 584267"/>
                <a:gd name="connsiteY5" fmla="*/ 382579 h 608556"/>
                <a:gd name="connsiteX6" fmla="*/ 473950 w 584267"/>
                <a:gd name="connsiteY6" fmla="*/ 392556 h 608556"/>
                <a:gd name="connsiteX7" fmla="*/ 261711 w 584267"/>
                <a:gd name="connsiteY7" fmla="*/ 583988 h 608556"/>
                <a:gd name="connsiteX8" fmla="*/ 259837 w 584267"/>
                <a:gd name="connsiteY8" fmla="*/ 575778 h 608556"/>
                <a:gd name="connsiteX9" fmla="*/ 259837 w 584267"/>
                <a:gd name="connsiteY9" fmla="*/ 464577 h 608556"/>
                <a:gd name="connsiteX10" fmla="*/ 267019 w 584267"/>
                <a:gd name="connsiteY10" fmla="*/ 427579 h 608556"/>
                <a:gd name="connsiteX11" fmla="*/ 360492 w 584267"/>
                <a:gd name="connsiteY11" fmla="*/ 347971 h 608556"/>
                <a:gd name="connsiteX12" fmla="*/ 572210 w 584267"/>
                <a:gd name="connsiteY12" fmla="*/ 296632 h 608556"/>
                <a:gd name="connsiteX13" fmla="*/ 582177 w 584267"/>
                <a:gd name="connsiteY13" fmla="*/ 293917 h 608556"/>
                <a:gd name="connsiteX14" fmla="*/ 274656 w 584267"/>
                <a:gd name="connsiteY14" fmla="*/ 289106 h 608556"/>
                <a:gd name="connsiteX15" fmla="*/ 323064 w 584267"/>
                <a:gd name="connsiteY15" fmla="*/ 289106 h 608556"/>
                <a:gd name="connsiteX16" fmla="*/ 323064 w 584267"/>
                <a:gd name="connsiteY16" fmla="*/ 331845 h 608556"/>
                <a:gd name="connsiteX17" fmla="*/ 274656 w 584267"/>
                <a:gd name="connsiteY17" fmla="*/ 367928 h 608556"/>
                <a:gd name="connsiteX18" fmla="*/ 207690 w 584267"/>
                <a:gd name="connsiteY18" fmla="*/ 289106 h 608556"/>
                <a:gd name="connsiteX19" fmla="*/ 256098 w 584267"/>
                <a:gd name="connsiteY19" fmla="*/ 289106 h 608556"/>
                <a:gd name="connsiteX20" fmla="*/ 256098 w 584267"/>
                <a:gd name="connsiteY20" fmla="*/ 390148 h 608556"/>
                <a:gd name="connsiteX21" fmla="*/ 251413 w 584267"/>
                <a:gd name="connsiteY21" fmla="*/ 397424 h 608556"/>
                <a:gd name="connsiteX22" fmla="*/ 244230 w 584267"/>
                <a:gd name="connsiteY22" fmla="*/ 397424 h 608556"/>
                <a:gd name="connsiteX23" fmla="*/ 207690 w 584267"/>
                <a:gd name="connsiteY23" fmla="*/ 354388 h 608556"/>
                <a:gd name="connsiteX24" fmla="*/ 32007 w 584267"/>
                <a:gd name="connsiteY24" fmla="*/ 259919 h 608556"/>
                <a:gd name="connsiteX25" fmla="*/ 41076 w 584267"/>
                <a:gd name="connsiteY25" fmla="*/ 266907 h 608556"/>
                <a:gd name="connsiteX26" fmla="*/ 137781 w 584267"/>
                <a:gd name="connsiteY26" fmla="*/ 344838 h 608556"/>
                <a:gd name="connsiteX27" fmla="*/ 240315 w 584267"/>
                <a:gd name="connsiteY27" fmla="*/ 447188 h 608556"/>
                <a:gd name="connsiteX28" fmla="*/ 245936 w 584267"/>
                <a:gd name="connsiteY28" fmla="*/ 484802 h 608556"/>
                <a:gd name="connsiteX29" fmla="*/ 245936 w 584267"/>
                <a:gd name="connsiteY29" fmla="*/ 592762 h 608556"/>
                <a:gd name="connsiteX30" fmla="*/ 243854 w 584267"/>
                <a:gd name="connsiteY30" fmla="*/ 601075 h 608556"/>
                <a:gd name="connsiteX31" fmla="*/ 64914 w 584267"/>
                <a:gd name="connsiteY31" fmla="*/ 379959 h 608556"/>
                <a:gd name="connsiteX32" fmla="*/ 58668 w 584267"/>
                <a:gd name="connsiteY32" fmla="*/ 368322 h 608556"/>
                <a:gd name="connsiteX33" fmla="*/ 57523 w 584267"/>
                <a:gd name="connsiteY33" fmla="*/ 381102 h 608556"/>
                <a:gd name="connsiteX34" fmla="*/ 225637 w 584267"/>
                <a:gd name="connsiteY34" fmla="*/ 608556 h 608556"/>
                <a:gd name="connsiteX35" fmla="*/ 32852 w 584267"/>
                <a:gd name="connsiteY35" fmla="*/ 465579 h 608556"/>
                <a:gd name="connsiteX36" fmla="*/ 24108 w 584267"/>
                <a:gd name="connsiteY36" fmla="*/ 266803 h 608556"/>
                <a:gd name="connsiteX37" fmla="*/ 32007 w 584267"/>
                <a:gd name="connsiteY37" fmla="*/ 259919 h 608556"/>
                <a:gd name="connsiteX38" fmla="*/ 274656 w 584267"/>
                <a:gd name="connsiteY38" fmla="*/ 196948 h 608556"/>
                <a:gd name="connsiteX39" fmla="*/ 276946 w 584267"/>
                <a:gd name="connsiteY39" fmla="*/ 196948 h 608556"/>
                <a:gd name="connsiteX40" fmla="*/ 323064 w 584267"/>
                <a:gd name="connsiteY40" fmla="*/ 243106 h 608556"/>
                <a:gd name="connsiteX41" fmla="*/ 323064 w 584267"/>
                <a:gd name="connsiteY41" fmla="*/ 270759 h 608556"/>
                <a:gd name="connsiteX42" fmla="*/ 274656 w 584267"/>
                <a:gd name="connsiteY42" fmla="*/ 270759 h 608556"/>
                <a:gd name="connsiteX43" fmla="*/ 253808 w 584267"/>
                <a:gd name="connsiteY43" fmla="*/ 196948 h 608556"/>
                <a:gd name="connsiteX44" fmla="*/ 256098 w 584267"/>
                <a:gd name="connsiteY44" fmla="*/ 196948 h 608556"/>
                <a:gd name="connsiteX45" fmla="*/ 256098 w 584267"/>
                <a:gd name="connsiteY45" fmla="*/ 270759 h 608556"/>
                <a:gd name="connsiteX46" fmla="*/ 207690 w 584267"/>
                <a:gd name="connsiteY46" fmla="*/ 270759 h 608556"/>
                <a:gd name="connsiteX47" fmla="*/ 207690 w 584267"/>
                <a:gd name="connsiteY47" fmla="*/ 243106 h 608556"/>
                <a:gd name="connsiteX48" fmla="*/ 253808 w 584267"/>
                <a:gd name="connsiteY48" fmla="*/ 196948 h 608556"/>
                <a:gd name="connsiteX49" fmla="*/ 267670 w 584267"/>
                <a:gd name="connsiteY49" fmla="*/ 0 h 608556"/>
                <a:gd name="connsiteX50" fmla="*/ 312522 w 584267"/>
                <a:gd name="connsiteY50" fmla="*/ 15795 h 608556"/>
                <a:gd name="connsiteX51" fmla="*/ 445310 w 584267"/>
                <a:gd name="connsiteY51" fmla="*/ 125946 h 608556"/>
                <a:gd name="connsiteX52" fmla="*/ 479860 w 584267"/>
                <a:gd name="connsiteY52" fmla="*/ 199622 h 608556"/>
                <a:gd name="connsiteX53" fmla="*/ 479860 w 584267"/>
                <a:gd name="connsiteY53" fmla="*/ 283378 h 608556"/>
                <a:gd name="connsiteX54" fmla="*/ 406077 w 584267"/>
                <a:gd name="connsiteY54" fmla="*/ 296992 h 608556"/>
                <a:gd name="connsiteX55" fmla="*/ 406077 w 584267"/>
                <a:gd name="connsiteY55" fmla="*/ 199622 h 608556"/>
                <a:gd name="connsiteX56" fmla="*/ 398064 w 584267"/>
                <a:gd name="connsiteY56" fmla="*/ 182580 h 608556"/>
                <a:gd name="connsiteX57" fmla="*/ 267670 w 584267"/>
                <a:gd name="connsiteY57" fmla="*/ 74403 h 608556"/>
                <a:gd name="connsiteX58" fmla="*/ 137276 w 584267"/>
                <a:gd name="connsiteY58" fmla="*/ 182580 h 608556"/>
                <a:gd name="connsiteX59" fmla="*/ 129263 w 584267"/>
                <a:gd name="connsiteY59" fmla="*/ 199622 h 608556"/>
                <a:gd name="connsiteX60" fmla="*/ 129263 w 584267"/>
                <a:gd name="connsiteY60" fmla="*/ 307383 h 608556"/>
                <a:gd name="connsiteX61" fmla="*/ 55480 w 584267"/>
                <a:gd name="connsiteY61" fmla="*/ 245657 h 608556"/>
                <a:gd name="connsiteX62" fmla="*/ 55480 w 584267"/>
                <a:gd name="connsiteY62" fmla="*/ 199622 h 608556"/>
                <a:gd name="connsiteX63" fmla="*/ 90134 w 584267"/>
                <a:gd name="connsiteY63" fmla="*/ 125946 h 608556"/>
                <a:gd name="connsiteX64" fmla="*/ 222818 w 584267"/>
                <a:gd name="connsiteY64" fmla="*/ 15795 h 608556"/>
                <a:gd name="connsiteX65" fmla="*/ 267670 w 584267"/>
                <a:gd name="connsiteY65" fmla="*/ 0 h 60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84267" h="608556">
                  <a:moveTo>
                    <a:pt x="582177" y="293917"/>
                  </a:moveTo>
                  <a:cubicBezTo>
                    <a:pt x="584155" y="294839"/>
                    <a:pt x="584753" y="297723"/>
                    <a:pt x="583869" y="302971"/>
                  </a:cubicBezTo>
                  <a:cubicBezTo>
                    <a:pt x="573043" y="369172"/>
                    <a:pt x="519229" y="585339"/>
                    <a:pt x="279094" y="594692"/>
                  </a:cubicBezTo>
                  <a:cubicBezTo>
                    <a:pt x="277324" y="594796"/>
                    <a:pt x="275763" y="594484"/>
                    <a:pt x="274201" y="594173"/>
                  </a:cubicBezTo>
                  <a:cubicBezTo>
                    <a:pt x="316982" y="575362"/>
                    <a:pt x="434083" y="514565"/>
                    <a:pt x="481444" y="395362"/>
                  </a:cubicBezTo>
                  <a:cubicBezTo>
                    <a:pt x="484046" y="388918"/>
                    <a:pt x="484567" y="383202"/>
                    <a:pt x="482901" y="382579"/>
                  </a:cubicBezTo>
                  <a:cubicBezTo>
                    <a:pt x="481236" y="382059"/>
                    <a:pt x="477385" y="386632"/>
                    <a:pt x="473950" y="392556"/>
                  </a:cubicBezTo>
                  <a:cubicBezTo>
                    <a:pt x="425444" y="474761"/>
                    <a:pt x="294811" y="562891"/>
                    <a:pt x="261711" y="583988"/>
                  </a:cubicBezTo>
                  <a:cubicBezTo>
                    <a:pt x="260566" y="581494"/>
                    <a:pt x="259837" y="578688"/>
                    <a:pt x="259837" y="575778"/>
                  </a:cubicBezTo>
                  <a:lnTo>
                    <a:pt x="259837" y="464577"/>
                  </a:lnTo>
                  <a:cubicBezTo>
                    <a:pt x="259837" y="453872"/>
                    <a:pt x="261711" y="436724"/>
                    <a:pt x="267019" y="427579"/>
                  </a:cubicBezTo>
                  <a:cubicBezTo>
                    <a:pt x="277220" y="409703"/>
                    <a:pt x="301785" y="380292"/>
                    <a:pt x="360492" y="347971"/>
                  </a:cubicBezTo>
                  <a:cubicBezTo>
                    <a:pt x="443556" y="302348"/>
                    <a:pt x="532448" y="319288"/>
                    <a:pt x="572210" y="296632"/>
                  </a:cubicBezTo>
                  <a:cubicBezTo>
                    <a:pt x="576842" y="294034"/>
                    <a:pt x="580199" y="292994"/>
                    <a:pt x="582177" y="293917"/>
                  </a:cubicBezTo>
                  <a:close/>
                  <a:moveTo>
                    <a:pt x="274656" y="289106"/>
                  </a:moveTo>
                  <a:lnTo>
                    <a:pt x="323064" y="289106"/>
                  </a:lnTo>
                  <a:lnTo>
                    <a:pt x="323064" y="331845"/>
                  </a:lnTo>
                  <a:cubicBezTo>
                    <a:pt x="302660" y="344427"/>
                    <a:pt x="286836" y="356698"/>
                    <a:pt x="274656" y="367928"/>
                  </a:cubicBezTo>
                  <a:close/>
                  <a:moveTo>
                    <a:pt x="207690" y="289106"/>
                  </a:moveTo>
                  <a:lnTo>
                    <a:pt x="256098" y="289106"/>
                  </a:lnTo>
                  <a:lnTo>
                    <a:pt x="256098" y="390148"/>
                  </a:lnTo>
                  <a:cubicBezTo>
                    <a:pt x="254328" y="392642"/>
                    <a:pt x="252767" y="395033"/>
                    <a:pt x="251413" y="397424"/>
                  </a:cubicBezTo>
                  <a:lnTo>
                    <a:pt x="244230" y="397424"/>
                  </a:lnTo>
                  <a:cubicBezTo>
                    <a:pt x="235798" y="384118"/>
                    <a:pt x="224034" y="369461"/>
                    <a:pt x="207690" y="354388"/>
                  </a:cubicBezTo>
                  <a:close/>
                  <a:moveTo>
                    <a:pt x="32007" y="259919"/>
                  </a:moveTo>
                  <a:cubicBezTo>
                    <a:pt x="34960" y="260049"/>
                    <a:pt x="38109" y="262491"/>
                    <a:pt x="41076" y="266907"/>
                  </a:cubicBezTo>
                  <a:cubicBezTo>
                    <a:pt x="52110" y="283325"/>
                    <a:pt x="77822" y="310445"/>
                    <a:pt x="137781" y="344838"/>
                  </a:cubicBezTo>
                  <a:cubicBezTo>
                    <a:pt x="205026" y="383388"/>
                    <a:pt x="230634" y="424328"/>
                    <a:pt x="240315" y="447188"/>
                  </a:cubicBezTo>
                  <a:cubicBezTo>
                    <a:pt x="244374" y="457059"/>
                    <a:pt x="245936" y="474204"/>
                    <a:pt x="245936" y="484802"/>
                  </a:cubicBezTo>
                  <a:lnTo>
                    <a:pt x="245936" y="592762"/>
                  </a:lnTo>
                  <a:cubicBezTo>
                    <a:pt x="245936" y="595879"/>
                    <a:pt x="245103" y="598685"/>
                    <a:pt x="243854" y="601075"/>
                  </a:cubicBezTo>
                  <a:cubicBezTo>
                    <a:pt x="202008" y="562006"/>
                    <a:pt x="87815" y="449889"/>
                    <a:pt x="64914" y="379959"/>
                  </a:cubicBezTo>
                  <a:cubicBezTo>
                    <a:pt x="62728" y="373413"/>
                    <a:pt x="60334" y="368010"/>
                    <a:pt x="58668" y="368322"/>
                  </a:cubicBezTo>
                  <a:cubicBezTo>
                    <a:pt x="56899" y="368529"/>
                    <a:pt x="56274" y="374244"/>
                    <a:pt x="57523" y="381102"/>
                  </a:cubicBezTo>
                  <a:cubicBezTo>
                    <a:pt x="79279" y="494777"/>
                    <a:pt x="177025" y="574890"/>
                    <a:pt x="225637" y="608556"/>
                  </a:cubicBezTo>
                  <a:cubicBezTo>
                    <a:pt x="154540" y="593490"/>
                    <a:pt x="100410" y="549744"/>
                    <a:pt x="32852" y="465579"/>
                  </a:cubicBezTo>
                  <a:cubicBezTo>
                    <a:pt x="-24400" y="394402"/>
                    <a:pt x="7037" y="304003"/>
                    <a:pt x="24108" y="266803"/>
                  </a:cubicBezTo>
                  <a:cubicBezTo>
                    <a:pt x="26294" y="261972"/>
                    <a:pt x="29053" y="259789"/>
                    <a:pt x="32007" y="259919"/>
                  </a:cubicBezTo>
                  <a:close/>
                  <a:moveTo>
                    <a:pt x="274656" y="196948"/>
                  </a:moveTo>
                  <a:lnTo>
                    <a:pt x="276946" y="196948"/>
                  </a:lnTo>
                  <a:cubicBezTo>
                    <a:pt x="302452" y="196948"/>
                    <a:pt x="323064" y="217636"/>
                    <a:pt x="323064" y="243106"/>
                  </a:cubicBezTo>
                  <a:lnTo>
                    <a:pt x="323064" y="270759"/>
                  </a:lnTo>
                  <a:lnTo>
                    <a:pt x="274656" y="270759"/>
                  </a:lnTo>
                  <a:close/>
                  <a:moveTo>
                    <a:pt x="253808" y="196948"/>
                  </a:moveTo>
                  <a:lnTo>
                    <a:pt x="256098" y="196948"/>
                  </a:lnTo>
                  <a:lnTo>
                    <a:pt x="256098" y="270759"/>
                  </a:lnTo>
                  <a:lnTo>
                    <a:pt x="207690" y="270759"/>
                  </a:lnTo>
                  <a:lnTo>
                    <a:pt x="207690" y="243106"/>
                  </a:lnTo>
                  <a:cubicBezTo>
                    <a:pt x="207690" y="217636"/>
                    <a:pt x="228302" y="196948"/>
                    <a:pt x="253808" y="196948"/>
                  </a:cubicBezTo>
                  <a:close/>
                  <a:moveTo>
                    <a:pt x="267670" y="0"/>
                  </a:moveTo>
                  <a:cubicBezTo>
                    <a:pt x="284321" y="0"/>
                    <a:pt x="300243" y="5611"/>
                    <a:pt x="312522" y="15795"/>
                  </a:cubicBezTo>
                  <a:lnTo>
                    <a:pt x="445310" y="125946"/>
                  </a:lnTo>
                  <a:cubicBezTo>
                    <a:pt x="465291" y="142572"/>
                    <a:pt x="479860" y="173539"/>
                    <a:pt x="479860" y="199622"/>
                  </a:cubicBezTo>
                  <a:lnTo>
                    <a:pt x="479860" y="283378"/>
                  </a:lnTo>
                  <a:cubicBezTo>
                    <a:pt x="457070" y="285976"/>
                    <a:pt x="431990" y="289613"/>
                    <a:pt x="406077" y="296992"/>
                  </a:cubicBezTo>
                  <a:lnTo>
                    <a:pt x="406077" y="199622"/>
                  </a:lnTo>
                  <a:cubicBezTo>
                    <a:pt x="406077" y="195258"/>
                    <a:pt x="401499" y="185386"/>
                    <a:pt x="398064" y="182580"/>
                  </a:cubicBezTo>
                  <a:lnTo>
                    <a:pt x="267670" y="74403"/>
                  </a:lnTo>
                  <a:lnTo>
                    <a:pt x="137276" y="182580"/>
                  </a:lnTo>
                  <a:cubicBezTo>
                    <a:pt x="133945" y="185386"/>
                    <a:pt x="129263" y="195258"/>
                    <a:pt x="129263" y="199622"/>
                  </a:cubicBezTo>
                  <a:lnTo>
                    <a:pt x="129263" y="307383"/>
                  </a:lnTo>
                  <a:cubicBezTo>
                    <a:pt x="82849" y="278702"/>
                    <a:pt x="63285" y="256984"/>
                    <a:pt x="55480" y="245657"/>
                  </a:cubicBezTo>
                  <a:lnTo>
                    <a:pt x="55480" y="199622"/>
                  </a:lnTo>
                  <a:cubicBezTo>
                    <a:pt x="55480" y="173539"/>
                    <a:pt x="70049" y="142572"/>
                    <a:pt x="90134" y="125946"/>
                  </a:cubicBezTo>
                  <a:lnTo>
                    <a:pt x="222818" y="15795"/>
                  </a:lnTo>
                  <a:cubicBezTo>
                    <a:pt x="235097" y="5611"/>
                    <a:pt x="251019" y="0"/>
                    <a:pt x="26767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îšḷiḑe">
              <a:extLst>
                <a:ext uri="{FF2B5EF4-FFF2-40B4-BE49-F238E27FC236}">
                  <a16:creationId xmlns:a16="http://schemas.microsoft.com/office/drawing/2014/main" id="{580F79C7-4594-4315-B6EC-82C9BBB24E40}"/>
                </a:ext>
              </a:extLst>
            </p:cNvPr>
            <p:cNvSpPr txBox="1"/>
            <p:nvPr/>
          </p:nvSpPr>
          <p:spPr>
            <a:xfrm>
              <a:off x="4659600" y="3313661"/>
              <a:ext cx="2872800" cy="36000"/>
            </a:xfrm>
            <a:prstGeom prst="rect">
              <a:avLst/>
            </a:prstGeom>
            <a:solidFill>
              <a:schemeClr val="accent1"/>
            </a:solidFill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îṩļîdè">
              <a:extLst>
                <a:ext uri="{FF2B5EF4-FFF2-40B4-BE49-F238E27FC236}">
                  <a16:creationId xmlns:a16="http://schemas.microsoft.com/office/drawing/2014/main" id="{3D24A952-2871-47A2-B237-0D6AE027BC4E}"/>
                </a:ext>
              </a:extLst>
            </p:cNvPr>
            <p:cNvSpPr txBox="1"/>
            <p:nvPr/>
          </p:nvSpPr>
          <p:spPr>
            <a:xfrm>
              <a:off x="4659328" y="3593942"/>
              <a:ext cx="2873344" cy="443756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b" anchorCtr="0">
              <a:normAutofit/>
            </a:bodyPr>
            <a:lstStyle/>
            <a:p>
              <a:r>
                <a:rPr lang="en-US" altLang="zh-CN" b="1" dirty="0"/>
                <a:t>Text here</a:t>
              </a:r>
            </a:p>
          </p:txBody>
        </p:sp>
        <p:sp>
          <p:nvSpPr>
            <p:cNvPr id="17" name="îŝḻîḍé">
              <a:extLst>
                <a:ext uri="{FF2B5EF4-FFF2-40B4-BE49-F238E27FC236}">
                  <a16:creationId xmlns:a16="http://schemas.microsoft.com/office/drawing/2014/main" id="{493089EB-DB55-4BD6-B04C-65623E66B378}"/>
                </a:ext>
              </a:extLst>
            </p:cNvPr>
            <p:cNvSpPr txBox="1"/>
            <p:nvPr/>
          </p:nvSpPr>
          <p:spPr>
            <a:xfrm>
              <a:off x="4659328" y="4037699"/>
              <a:ext cx="2873343" cy="1646577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dirty="0"/>
                <a:t>Unified fonts make reading more fluent.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100" dirty="0"/>
                <a:t>Theme color makes PPT more convenient to change.</a:t>
              </a:r>
            </a:p>
            <a:p>
              <a:pPr>
                <a:lnSpc>
                  <a:spcPct val="150000"/>
                </a:lnSpc>
              </a:pPr>
              <a:endParaRPr lang="en-US" altLang="zh-CN" sz="1100" dirty="0"/>
            </a:p>
            <a:p>
              <a:pPr>
                <a:lnSpc>
                  <a:spcPct val="150000"/>
                </a:lnSpc>
              </a:pPr>
              <a:r>
                <a:rPr lang="en-US" altLang="zh-CN" sz="1100" dirty="0"/>
                <a:t>Adjust the spacing to adapt to Chinese typesetting, use the reference line in PPT.</a:t>
              </a:r>
            </a:p>
          </p:txBody>
        </p:sp>
        <p:sp>
          <p:nvSpPr>
            <p:cNvPr id="18" name="îṣḻíďé">
              <a:extLst>
                <a:ext uri="{FF2B5EF4-FFF2-40B4-BE49-F238E27FC236}">
                  <a16:creationId xmlns:a16="http://schemas.microsoft.com/office/drawing/2014/main" id="{60E026E5-BEE8-4D64-9F1B-2C00E7BC4E48}"/>
                </a:ext>
              </a:extLst>
            </p:cNvPr>
            <p:cNvSpPr txBox="1"/>
            <p:nvPr/>
          </p:nvSpPr>
          <p:spPr>
            <a:xfrm>
              <a:off x="8399941" y="1719000"/>
              <a:ext cx="2871695" cy="350353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</p:spPr>
          <p:txBody>
            <a:bodyPr wrap="none" anchor="b" anchorCtr="0">
              <a:normAutofit lnSpcReduction="10000"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</a:rPr>
                <a:t>Text here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íṥḻïdê">
              <a:extLst>
                <a:ext uri="{FF2B5EF4-FFF2-40B4-BE49-F238E27FC236}">
                  <a16:creationId xmlns:a16="http://schemas.microsoft.com/office/drawing/2014/main" id="{778E22AB-846C-46EF-95C9-8535FF0BF96B}"/>
                </a:ext>
              </a:extLst>
            </p:cNvPr>
            <p:cNvSpPr txBox="1"/>
            <p:nvPr/>
          </p:nvSpPr>
          <p:spPr>
            <a:xfrm>
              <a:off x="9672128" y="2492626"/>
              <a:ext cx="1212789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altLang="zh-CN" sz="2000" b="1" dirty="0"/>
                <a:t>Keyword</a:t>
              </a:r>
              <a:endParaRPr lang="zh-CN" altLang="en-US" sz="2000" b="1" dirty="0"/>
            </a:p>
          </p:txBody>
        </p:sp>
        <p:sp>
          <p:nvSpPr>
            <p:cNvPr id="20" name="íŝḻíḍê">
              <a:extLst>
                <a:ext uri="{FF2B5EF4-FFF2-40B4-BE49-F238E27FC236}">
                  <a16:creationId xmlns:a16="http://schemas.microsoft.com/office/drawing/2014/main" id="{D7B5BFF5-BCFE-490A-A1C7-50FB596AEC40}"/>
                </a:ext>
              </a:extLst>
            </p:cNvPr>
            <p:cNvSpPr/>
            <p:nvPr/>
          </p:nvSpPr>
          <p:spPr>
            <a:xfrm>
              <a:off x="8502097" y="2290968"/>
              <a:ext cx="863600" cy="781053"/>
            </a:xfrm>
            <a:custGeom>
              <a:avLst/>
              <a:gdLst>
                <a:gd name="connsiteX0" fmla="*/ 503202 w 607568"/>
                <a:gd name="connsiteY0" fmla="*/ 459310 h 549494"/>
                <a:gd name="connsiteX1" fmla="*/ 548364 w 607568"/>
                <a:gd name="connsiteY1" fmla="*/ 504402 h 549494"/>
                <a:gd name="connsiteX2" fmla="*/ 503202 w 607568"/>
                <a:gd name="connsiteY2" fmla="*/ 549494 h 549494"/>
                <a:gd name="connsiteX3" fmla="*/ 458040 w 607568"/>
                <a:gd name="connsiteY3" fmla="*/ 504402 h 549494"/>
                <a:gd name="connsiteX4" fmla="*/ 503202 w 607568"/>
                <a:gd name="connsiteY4" fmla="*/ 459310 h 549494"/>
                <a:gd name="connsiteX5" fmla="*/ 197795 w 607568"/>
                <a:gd name="connsiteY5" fmla="*/ 459310 h 549494"/>
                <a:gd name="connsiteX6" fmla="*/ 242957 w 607568"/>
                <a:gd name="connsiteY6" fmla="*/ 504402 h 549494"/>
                <a:gd name="connsiteX7" fmla="*/ 197795 w 607568"/>
                <a:gd name="connsiteY7" fmla="*/ 549494 h 549494"/>
                <a:gd name="connsiteX8" fmla="*/ 152633 w 607568"/>
                <a:gd name="connsiteY8" fmla="*/ 504402 h 549494"/>
                <a:gd name="connsiteX9" fmla="*/ 197795 w 607568"/>
                <a:gd name="connsiteY9" fmla="*/ 459310 h 549494"/>
                <a:gd name="connsiteX10" fmla="*/ 143318 w 607568"/>
                <a:gd name="connsiteY10" fmla="*/ 390791 h 549494"/>
                <a:gd name="connsiteX11" fmla="*/ 554573 w 607568"/>
                <a:gd name="connsiteY11" fmla="*/ 390791 h 549494"/>
                <a:gd name="connsiteX12" fmla="*/ 554573 w 607568"/>
                <a:gd name="connsiteY12" fmla="*/ 437435 h 549494"/>
                <a:gd name="connsiteX13" fmla="*/ 143318 w 607568"/>
                <a:gd name="connsiteY13" fmla="*/ 437435 h 549494"/>
                <a:gd name="connsiteX14" fmla="*/ 115304 w 607568"/>
                <a:gd name="connsiteY14" fmla="*/ 313028 h 549494"/>
                <a:gd name="connsiteX15" fmla="*/ 582659 w 607568"/>
                <a:gd name="connsiteY15" fmla="*/ 313028 h 549494"/>
                <a:gd name="connsiteX16" fmla="*/ 582659 w 607568"/>
                <a:gd name="connsiteY16" fmla="*/ 359672 h 549494"/>
                <a:gd name="connsiteX17" fmla="*/ 115304 w 607568"/>
                <a:gd name="connsiteY17" fmla="*/ 359672 h 549494"/>
                <a:gd name="connsiteX18" fmla="*/ 0 w 607568"/>
                <a:gd name="connsiteY18" fmla="*/ 169922 h 549494"/>
                <a:gd name="connsiteX19" fmla="*/ 78962 w 607568"/>
                <a:gd name="connsiteY19" fmla="*/ 169922 h 549494"/>
                <a:gd name="connsiteX20" fmla="*/ 108516 w 607568"/>
                <a:gd name="connsiteY20" fmla="*/ 235254 h 549494"/>
                <a:gd name="connsiteX21" fmla="*/ 607568 w 607568"/>
                <a:gd name="connsiteY21" fmla="*/ 235254 h 549494"/>
                <a:gd name="connsiteX22" fmla="*/ 607568 w 607568"/>
                <a:gd name="connsiteY22" fmla="*/ 281909 h 549494"/>
                <a:gd name="connsiteX23" fmla="*/ 78428 w 607568"/>
                <a:gd name="connsiteY23" fmla="*/ 281909 h 549494"/>
                <a:gd name="connsiteX24" fmla="*/ 48798 w 607568"/>
                <a:gd name="connsiteY24" fmla="*/ 216577 h 549494"/>
                <a:gd name="connsiteX25" fmla="*/ 0 w 607568"/>
                <a:gd name="connsiteY25" fmla="*/ 216577 h 549494"/>
                <a:gd name="connsiteX26" fmla="*/ 257720 w 607568"/>
                <a:gd name="connsiteY26" fmla="*/ 0 h 549494"/>
                <a:gd name="connsiteX27" fmla="*/ 254207 w 607568"/>
                <a:gd name="connsiteY27" fmla="*/ 30201 h 549494"/>
                <a:gd name="connsiteX28" fmla="*/ 407797 w 607568"/>
                <a:gd name="connsiteY28" fmla="*/ 197372 h 549494"/>
                <a:gd name="connsiteX29" fmla="*/ 241147 w 607568"/>
                <a:gd name="connsiteY29" fmla="*/ 144063 h 549494"/>
                <a:gd name="connsiteX30" fmla="*/ 237633 w 607568"/>
                <a:gd name="connsiteY30" fmla="*/ 174264 h 549494"/>
                <a:gd name="connsiteX31" fmla="*/ 115586 w 607568"/>
                <a:gd name="connsiteY31" fmla="*/ 71993 h 54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7568" h="549494">
                  <a:moveTo>
                    <a:pt x="503202" y="459310"/>
                  </a:moveTo>
                  <a:cubicBezTo>
                    <a:pt x="528144" y="459310"/>
                    <a:pt x="548364" y="479498"/>
                    <a:pt x="548364" y="504402"/>
                  </a:cubicBezTo>
                  <a:cubicBezTo>
                    <a:pt x="548364" y="529306"/>
                    <a:pt x="528144" y="549494"/>
                    <a:pt x="503202" y="549494"/>
                  </a:cubicBezTo>
                  <a:cubicBezTo>
                    <a:pt x="478260" y="549494"/>
                    <a:pt x="458040" y="529306"/>
                    <a:pt x="458040" y="504402"/>
                  </a:cubicBezTo>
                  <a:cubicBezTo>
                    <a:pt x="458040" y="479498"/>
                    <a:pt x="478260" y="459310"/>
                    <a:pt x="503202" y="459310"/>
                  </a:cubicBezTo>
                  <a:close/>
                  <a:moveTo>
                    <a:pt x="197795" y="459310"/>
                  </a:moveTo>
                  <a:cubicBezTo>
                    <a:pt x="222737" y="459310"/>
                    <a:pt x="242957" y="479498"/>
                    <a:pt x="242957" y="504402"/>
                  </a:cubicBezTo>
                  <a:cubicBezTo>
                    <a:pt x="242957" y="529306"/>
                    <a:pt x="222737" y="549494"/>
                    <a:pt x="197795" y="549494"/>
                  </a:cubicBezTo>
                  <a:cubicBezTo>
                    <a:pt x="172853" y="549494"/>
                    <a:pt x="152633" y="529306"/>
                    <a:pt x="152633" y="504402"/>
                  </a:cubicBezTo>
                  <a:cubicBezTo>
                    <a:pt x="152633" y="479498"/>
                    <a:pt x="172853" y="459310"/>
                    <a:pt x="197795" y="459310"/>
                  </a:cubicBezTo>
                  <a:close/>
                  <a:moveTo>
                    <a:pt x="143318" y="390791"/>
                  </a:moveTo>
                  <a:lnTo>
                    <a:pt x="554573" y="390791"/>
                  </a:lnTo>
                  <a:lnTo>
                    <a:pt x="554573" y="437435"/>
                  </a:lnTo>
                  <a:lnTo>
                    <a:pt x="143318" y="437435"/>
                  </a:lnTo>
                  <a:close/>
                  <a:moveTo>
                    <a:pt x="115304" y="313028"/>
                  </a:moveTo>
                  <a:lnTo>
                    <a:pt x="582659" y="313028"/>
                  </a:lnTo>
                  <a:lnTo>
                    <a:pt x="582659" y="359672"/>
                  </a:lnTo>
                  <a:lnTo>
                    <a:pt x="115304" y="359672"/>
                  </a:lnTo>
                  <a:close/>
                  <a:moveTo>
                    <a:pt x="0" y="169922"/>
                  </a:moveTo>
                  <a:lnTo>
                    <a:pt x="78962" y="169922"/>
                  </a:lnTo>
                  <a:lnTo>
                    <a:pt x="108516" y="235254"/>
                  </a:lnTo>
                  <a:lnTo>
                    <a:pt x="607568" y="235254"/>
                  </a:lnTo>
                  <a:lnTo>
                    <a:pt x="607568" y="281909"/>
                  </a:lnTo>
                  <a:lnTo>
                    <a:pt x="78428" y="281909"/>
                  </a:lnTo>
                  <a:lnTo>
                    <a:pt x="48798" y="216577"/>
                  </a:lnTo>
                  <a:lnTo>
                    <a:pt x="0" y="216577"/>
                  </a:lnTo>
                  <a:close/>
                  <a:moveTo>
                    <a:pt x="257720" y="0"/>
                  </a:moveTo>
                  <a:lnTo>
                    <a:pt x="254207" y="30201"/>
                  </a:lnTo>
                  <a:cubicBezTo>
                    <a:pt x="405964" y="47665"/>
                    <a:pt x="407797" y="197372"/>
                    <a:pt x="407797" y="197372"/>
                  </a:cubicBezTo>
                  <a:cubicBezTo>
                    <a:pt x="407797" y="197372"/>
                    <a:pt x="364340" y="158248"/>
                    <a:pt x="241147" y="144063"/>
                  </a:cubicBezTo>
                  <a:lnTo>
                    <a:pt x="237633" y="174264"/>
                  </a:lnTo>
                  <a:lnTo>
                    <a:pt x="115586" y="71993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îšļíḍé">
              <a:extLst>
                <a:ext uri="{FF2B5EF4-FFF2-40B4-BE49-F238E27FC236}">
                  <a16:creationId xmlns:a16="http://schemas.microsoft.com/office/drawing/2014/main" id="{C95F3474-F819-4C76-BE16-4B74CE522295}"/>
                </a:ext>
              </a:extLst>
            </p:cNvPr>
            <p:cNvSpPr txBox="1"/>
            <p:nvPr/>
          </p:nvSpPr>
          <p:spPr>
            <a:xfrm>
              <a:off x="8399941" y="3313661"/>
              <a:ext cx="2871695" cy="36000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</p:spPr>
          <p:txBody>
            <a:bodyPr anchor="ctr"/>
            <a:lstStyle/>
            <a:p>
              <a:pPr algn="ctr"/>
              <a:endParaRPr dirty="0"/>
            </a:p>
          </p:txBody>
        </p:sp>
        <p:sp>
          <p:nvSpPr>
            <p:cNvPr id="22" name="iṡliḑé">
              <a:extLst>
                <a:ext uri="{FF2B5EF4-FFF2-40B4-BE49-F238E27FC236}">
                  <a16:creationId xmlns:a16="http://schemas.microsoft.com/office/drawing/2014/main" id="{3D24A952-2871-47A2-B237-0D6AE027BC4E}"/>
                </a:ext>
              </a:extLst>
            </p:cNvPr>
            <p:cNvSpPr txBox="1"/>
            <p:nvPr/>
          </p:nvSpPr>
          <p:spPr>
            <a:xfrm>
              <a:off x="8399116" y="3593942"/>
              <a:ext cx="2873344" cy="443756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b" anchorCtr="0">
              <a:normAutofit/>
            </a:bodyPr>
            <a:lstStyle/>
            <a:p>
              <a:r>
                <a:rPr lang="en-US" altLang="zh-CN" b="1" dirty="0"/>
                <a:t>Text here</a:t>
              </a:r>
            </a:p>
          </p:txBody>
        </p:sp>
        <p:sp>
          <p:nvSpPr>
            <p:cNvPr id="23" name="íşļîḋe">
              <a:extLst>
                <a:ext uri="{FF2B5EF4-FFF2-40B4-BE49-F238E27FC236}">
                  <a16:creationId xmlns:a16="http://schemas.microsoft.com/office/drawing/2014/main" id="{493089EB-DB55-4BD6-B04C-65623E66B378}"/>
                </a:ext>
              </a:extLst>
            </p:cNvPr>
            <p:cNvSpPr txBox="1"/>
            <p:nvPr/>
          </p:nvSpPr>
          <p:spPr>
            <a:xfrm>
              <a:off x="8399116" y="4037699"/>
              <a:ext cx="2873343" cy="1646577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dirty="0"/>
                <a:t>Unified fonts make reading more fluent.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100" dirty="0"/>
                <a:t>Theme color makes PPT more convenient to change.</a:t>
              </a:r>
            </a:p>
            <a:p>
              <a:pPr>
                <a:lnSpc>
                  <a:spcPct val="150000"/>
                </a:lnSpc>
              </a:pPr>
              <a:endParaRPr lang="en-US" altLang="zh-CN" sz="1100" dirty="0"/>
            </a:p>
            <a:p>
              <a:pPr>
                <a:lnSpc>
                  <a:spcPct val="150000"/>
                </a:lnSpc>
              </a:pPr>
              <a:r>
                <a:rPr lang="en-US" altLang="zh-CN" sz="1100" dirty="0"/>
                <a:t>Adjust the spacing to adapt to Chinese typesetting, use the reference line in PPT.</a:t>
              </a: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6D300848-0C9E-466B-A4D0-43AD7ACF2099}"/>
                </a:ext>
              </a:extLst>
            </p:cNvPr>
            <p:cNvCxnSpPr/>
            <p:nvPr/>
          </p:nvCxnSpPr>
          <p:spPr>
            <a:xfrm>
              <a:off x="4226106" y="4194000"/>
              <a:ext cx="0" cy="135000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614846CA-4CF7-4617-A5E1-617424D2D012}"/>
                </a:ext>
              </a:extLst>
            </p:cNvPr>
            <p:cNvCxnSpPr/>
            <p:nvPr/>
          </p:nvCxnSpPr>
          <p:spPr>
            <a:xfrm>
              <a:off x="7965894" y="4194000"/>
              <a:ext cx="0" cy="135000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5677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B5EAFB-F7AA-4489-8994-F378B7A5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4A47DB8-DE65-49FA-8713-28DF99C6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9929D4-59A9-4A04-9AA4-FDA00AF8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27</a:t>
            </a:fld>
            <a:endParaRPr lang="zh-CN" altLang="en-US"/>
          </a:p>
        </p:txBody>
      </p:sp>
      <p:grpSp>
        <p:nvGrpSpPr>
          <p:cNvPr id="5" name="997e0b69-8920-4265-9cf1-6dea7c5dd26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41C9B4D3-73CF-467F-941D-59C6A972C817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80800" y="1449000"/>
            <a:ext cx="10839689" cy="4306352"/>
            <a:chOff x="680800" y="1449000"/>
            <a:chExt cx="10839689" cy="4306352"/>
          </a:xfrm>
        </p:grpSpPr>
        <p:grpSp>
          <p:nvGrpSpPr>
            <p:cNvPr id="6" name="iṣľïdê">
              <a:extLst>
                <a:ext uri="{FF2B5EF4-FFF2-40B4-BE49-F238E27FC236}">
                  <a16:creationId xmlns:a16="http://schemas.microsoft.com/office/drawing/2014/main" id="{20B12C04-1A8A-46E4-9155-DC6DE03CA0AA}"/>
                </a:ext>
              </a:extLst>
            </p:cNvPr>
            <p:cNvGrpSpPr/>
            <p:nvPr/>
          </p:nvGrpSpPr>
          <p:grpSpPr>
            <a:xfrm>
              <a:off x="3705225" y="1449000"/>
              <a:ext cx="4781550" cy="4141912"/>
              <a:chOff x="3705226" y="1449000"/>
              <a:chExt cx="4781550" cy="4141912"/>
            </a:xfrm>
          </p:grpSpPr>
          <p:sp>
            <p:nvSpPr>
              <p:cNvPr id="21" name="îsliḑê">
                <a:extLst>
                  <a:ext uri="{FF2B5EF4-FFF2-40B4-BE49-F238E27FC236}">
                    <a16:creationId xmlns:a16="http://schemas.microsoft.com/office/drawing/2014/main" id="{D5BF9093-0E3E-4627-BECA-B02C2CACA0B7}"/>
                  </a:ext>
                </a:extLst>
              </p:cNvPr>
              <p:cNvSpPr/>
              <p:nvPr/>
            </p:nvSpPr>
            <p:spPr bwMode="auto">
              <a:xfrm>
                <a:off x="5388208" y="1449000"/>
                <a:ext cx="1399863" cy="1216359"/>
              </a:xfrm>
              <a:custGeom>
                <a:avLst/>
                <a:gdLst>
                  <a:gd name="T0" fmla="*/ 0 w 267"/>
                  <a:gd name="T1" fmla="*/ 232 h 232"/>
                  <a:gd name="T2" fmla="*/ 135 w 267"/>
                  <a:gd name="T3" fmla="*/ 0 h 232"/>
                  <a:gd name="T4" fmla="*/ 267 w 267"/>
                  <a:gd name="T5" fmla="*/ 232 h 232"/>
                  <a:gd name="T6" fmla="*/ 0 w 267"/>
                  <a:gd name="T7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7" h="232">
                    <a:moveTo>
                      <a:pt x="0" y="232"/>
                    </a:moveTo>
                    <a:lnTo>
                      <a:pt x="135" y="0"/>
                    </a:lnTo>
                    <a:lnTo>
                      <a:pt x="267" y="232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chemeClr val="accent1"/>
              </a:solidFill>
              <a:ln w="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b" anchorCtr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</a:rPr>
                  <a:t>Text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i$líḓe">
                <a:extLst>
                  <a:ext uri="{FF2B5EF4-FFF2-40B4-BE49-F238E27FC236}">
                    <a16:creationId xmlns:a16="http://schemas.microsoft.com/office/drawing/2014/main" id="{913CA535-E8D0-4853-8A1C-F021EE4528FF}"/>
                  </a:ext>
                </a:extLst>
              </p:cNvPr>
              <p:cNvSpPr/>
              <p:nvPr/>
            </p:nvSpPr>
            <p:spPr bwMode="auto">
              <a:xfrm>
                <a:off x="4905857" y="2922265"/>
                <a:ext cx="2364562" cy="571480"/>
              </a:xfrm>
              <a:custGeom>
                <a:avLst/>
                <a:gdLst>
                  <a:gd name="T0" fmla="*/ 0 w 451"/>
                  <a:gd name="T1" fmla="*/ 109 h 109"/>
                  <a:gd name="T2" fmla="*/ 64 w 451"/>
                  <a:gd name="T3" fmla="*/ 0 h 109"/>
                  <a:gd name="T4" fmla="*/ 387 w 451"/>
                  <a:gd name="T5" fmla="*/ 0 h 109"/>
                  <a:gd name="T6" fmla="*/ 451 w 451"/>
                  <a:gd name="T7" fmla="*/ 109 h 109"/>
                  <a:gd name="T8" fmla="*/ 0 w 451"/>
                  <a:gd name="T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1" h="109">
                    <a:moveTo>
                      <a:pt x="0" y="109"/>
                    </a:moveTo>
                    <a:lnTo>
                      <a:pt x="64" y="0"/>
                    </a:lnTo>
                    <a:lnTo>
                      <a:pt x="387" y="0"/>
                    </a:lnTo>
                    <a:lnTo>
                      <a:pt x="451" y="109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</a:rPr>
                  <a:t>Text here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ïṥlïdè">
                <a:extLst>
                  <a:ext uri="{FF2B5EF4-FFF2-40B4-BE49-F238E27FC236}">
                    <a16:creationId xmlns:a16="http://schemas.microsoft.com/office/drawing/2014/main" id="{702B76CE-D0F2-4C5B-98FB-61B0EED197B0}"/>
                  </a:ext>
                </a:extLst>
              </p:cNvPr>
              <p:cNvSpPr/>
              <p:nvPr/>
            </p:nvSpPr>
            <p:spPr bwMode="auto">
              <a:xfrm>
                <a:off x="4433995" y="3755887"/>
                <a:ext cx="3318774" cy="566237"/>
              </a:xfrm>
              <a:custGeom>
                <a:avLst/>
                <a:gdLst>
                  <a:gd name="T0" fmla="*/ 0 w 633"/>
                  <a:gd name="T1" fmla="*/ 108 h 108"/>
                  <a:gd name="T2" fmla="*/ 62 w 633"/>
                  <a:gd name="T3" fmla="*/ 0 h 108"/>
                  <a:gd name="T4" fmla="*/ 570 w 633"/>
                  <a:gd name="T5" fmla="*/ 0 h 108"/>
                  <a:gd name="T6" fmla="*/ 633 w 633"/>
                  <a:gd name="T7" fmla="*/ 108 h 108"/>
                  <a:gd name="T8" fmla="*/ 0 w 633"/>
                  <a:gd name="T9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3" h="108">
                    <a:moveTo>
                      <a:pt x="0" y="108"/>
                    </a:moveTo>
                    <a:lnTo>
                      <a:pt x="62" y="0"/>
                    </a:lnTo>
                    <a:lnTo>
                      <a:pt x="570" y="0"/>
                    </a:lnTo>
                    <a:lnTo>
                      <a:pt x="633" y="108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</a:rPr>
                  <a:t>Text here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ïSlîḋè">
                <a:extLst>
                  <a:ext uri="{FF2B5EF4-FFF2-40B4-BE49-F238E27FC236}">
                    <a16:creationId xmlns:a16="http://schemas.microsoft.com/office/drawing/2014/main" id="{D9D2B8D8-6A8E-41F1-9368-32F8D4F62553}"/>
                  </a:ext>
                </a:extLst>
              </p:cNvPr>
              <p:cNvSpPr/>
              <p:nvPr/>
            </p:nvSpPr>
            <p:spPr bwMode="auto">
              <a:xfrm>
                <a:off x="3705226" y="4584270"/>
                <a:ext cx="4781550" cy="1006642"/>
              </a:xfrm>
              <a:custGeom>
                <a:avLst/>
                <a:gdLst>
                  <a:gd name="T0" fmla="*/ 0 w 912"/>
                  <a:gd name="T1" fmla="*/ 192 h 192"/>
                  <a:gd name="T2" fmla="*/ 111 w 912"/>
                  <a:gd name="T3" fmla="*/ 0 h 192"/>
                  <a:gd name="T4" fmla="*/ 801 w 912"/>
                  <a:gd name="T5" fmla="*/ 0 h 192"/>
                  <a:gd name="T6" fmla="*/ 912 w 912"/>
                  <a:gd name="T7" fmla="*/ 192 h 192"/>
                  <a:gd name="T8" fmla="*/ 0 w 912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2" h="192">
                    <a:moveTo>
                      <a:pt x="0" y="192"/>
                    </a:moveTo>
                    <a:lnTo>
                      <a:pt x="111" y="0"/>
                    </a:lnTo>
                    <a:lnTo>
                      <a:pt x="801" y="0"/>
                    </a:lnTo>
                    <a:lnTo>
                      <a:pt x="912" y="192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</a:rPr>
                  <a:t>Text here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îSḷidê">
                <a:extLst>
                  <a:ext uri="{FF2B5EF4-FFF2-40B4-BE49-F238E27FC236}">
                    <a16:creationId xmlns:a16="http://schemas.microsoft.com/office/drawing/2014/main" id="{7DE77180-AD29-41CB-A1F0-D20084694E33}"/>
                  </a:ext>
                </a:extLst>
              </p:cNvPr>
              <p:cNvSpPr/>
              <p:nvPr/>
            </p:nvSpPr>
            <p:spPr bwMode="auto">
              <a:xfrm>
                <a:off x="5388207" y="2665358"/>
                <a:ext cx="1546665" cy="256905"/>
              </a:xfrm>
              <a:custGeom>
                <a:avLst/>
                <a:gdLst>
                  <a:gd name="T0" fmla="*/ 0 w 295"/>
                  <a:gd name="T1" fmla="*/ 0 h 49"/>
                  <a:gd name="T2" fmla="*/ 206 w 295"/>
                  <a:gd name="T3" fmla="*/ 0 h 49"/>
                  <a:gd name="T4" fmla="*/ 295 w 295"/>
                  <a:gd name="T5" fmla="*/ 49 h 49"/>
                  <a:gd name="T6" fmla="*/ 90 w 295"/>
                  <a:gd name="T7" fmla="*/ 49 h 49"/>
                  <a:gd name="T8" fmla="*/ 0 w 295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5" h="49">
                    <a:moveTo>
                      <a:pt x="0" y="0"/>
                    </a:moveTo>
                    <a:lnTo>
                      <a:pt x="206" y="0"/>
                    </a:lnTo>
                    <a:lnTo>
                      <a:pt x="295" y="49"/>
                    </a:lnTo>
                    <a:lnTo>
                      <a:pt x="90" y="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iṥ1ïḓé">
                <a:extLst>
                  <a:ext uri="{FF2B5EF4-FFF2-40B4-BE49-F238E27FC236}">
                    <a16:creationId xmlns:a16="http://schemas.microsoft.com/office/drawing/2014/main" id="{27150AFC-3A7C-4FF9-BAE3-C2FBBA05CDA4}"/>
                  </a:ext>
                </a:extLst>
              </p:cNvPr>
              <p:cNvSpPr/>
              <p:nvPr/>
            </p:nvSpPr>
            <p:spPr bwMode="auto">
              <a:xfrm>
                <a:off x="4905857" y="3493742"/>
                <a:ext cx="2516606" cy="262146"/>
              </a:xfrm>
              <a:custGeom>
                <a:avLst/>
                <a:gdLst>
                  <a:gd name="T0" fmla="*/ 0 w 480"/>
                  <a:gd name="T1" fmla="*/ 0 h 50"/>
                  <a:gd name="T2" fmla="*/ 333 w 480"/>
                  <a:gd name="T3" fmla="*/ 0 h 50"/>
                  <a:gd name="T4" fmla="*/ 480 w 480"/>
                  <a:gd name="T5" fmla="*/ 50 h 50"/>
                  <a:gd name="T6" fmla="*/ 146 w 480"/>
                  <a:gd name="T7" fmla="*/ 50 h 50"/>
                  <a:gd name="T8" fmla="*/ 0 w 480"/>
                  <a:gd name="T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0" h="50">
                    <a:moveTo>
                      <a:pt x="0" y="0"/>
                    </a:moveTo>
                    <a:lnTo>
                      <a:pt x="333" y="0"/>
                    </a:lnTo>
                    <a:lnTo>
                      <a:pt x="480" y="50"/>
                    </a:lnTo>
                    <a:lnTo>
                      <a:pt x="146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îŝliḑè">
                <a:extLst>
                  <a:ext uri="{FF2B5EF4-FFF2-40B4-BE49-F238E27FC236}">
                    <a16:creationId xmlns:a16="http://schemas.microsoft.com/office/drawing/2014/main" id="{E18BEBA0-8175-4693-AD1B-E6509820BBC0}"/>
                  </a:ext>
                </a:extLst>
              </p:cNvPr>
              <p:cNvSpPr/>
              <p:nvPr/>
            </p:nvSpPr>
            <p:spPr bwMode="auto">
              <a:xfrm>
                <a:off x="4433995" y="4322125"/>
                <a:ext cx="3470818" cy="262146"/>
              </a:xfrm>
              <a:custGeom>
                <a:avLst/>
                <a:gdLst>
                  <a:gd name="T0" fmla="*/ 0 w 662"/>
                  <a:gd name="T1" fmla="*/ 0 h 50"/>
                  <a:gd name="T2" fmla="*/ 461 w 662"/>
                  <a:gd name="T3" fmla="*/ 0 h 50"/>
                  <a:gd name="T4" fmla="*/ 662 w 662"/>
                  <a:gd name="T5" fmla="*/ 50 h 50"/>
                  <a:gd name="T6" fmla="*/ 201 w 662"/>
                  <a:gd name="T7" fmla="*/ 50 h 50"/>
                  <a:gd name="T8" fmla="*/ 0 w 662"/>
                  <a:gd name="T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2" h="50">
                    <a:moveTo>
                      <a:pt x="0" y="0"/>
                    </a:moveTo>
                    <a:lnTo>
                      <a:pt x="461" y="0"/>
                    </a:lnTo>
                    <a:lnTo>
                      <a:pt x="662" y="50"/>
                    </a:lnTo>
                    <a:lnTo>
                      <a:pt x="201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" name="îŝḷiḓe">
              <a:extLst>
                <a:ext uri="{FF2B5EF4-FFF2-40B4-BE49-F238E27FC236}">
                  <a16:creationId xmlns:a16="http://schemas.microsoft.com/office/drawing/2014/main" id="{898A62AE-E025-4380-8359-E0319E4B04E4}"/>
                </a:ext>
              </a:extLst>
            </p:cNvPr>
            <p:cNvGrpSpPr/>
            <p:nvPr/>
          </p:nvGrpSpPr>
          <p:grpSpPr>
            <a:xfrm>
              <a:off x="7086000" y="1449000"/>
              <a:ext cx="4434482" cy="1254907"/>
              <a:chOff x="7086000" y="1449000"/>
              <a:chExt cx="4434482" cy="1254907"/>
            </a:xfrm>
          </p:grpSpPr>
          <p:sp>
            <p:nvSpPr>
              <p:cNvPr id="17" name="ïŝ1ídè">
                <a:extLst>
                  <a:ext uri="{FF2B5EF4-FFF2-40B4-BE49-F238E27FC236}">
                    <a16:creationId xmlns:a16="http://schemas.microsoft.com/office/drawing/2014/main" id="{1A8BA345-D158-49E5-889D-0DACA61B5F6B}"/>
                  </a:ext>
                </a:extLst>
              </p:cNvPr>
              <p:cNvSpPr txBox="1"/>
              <p:nvPr/>
            </p:nvSpPr>
            <p:spPr>
              <a:xfrm>
                <a:off x="7086000" y="1773596"/>
                <a:ext cx="951341" cy="713505"/>
              </a:xfrm>
              <a:prstGeom prst="rect">
                <a:avLst/>
              </a:prstGeom>
              <a:noFill/>
            </p:spPr>
            <p:txBody>
              <a:bodyPr wrap="none" anchor="ctr" anchorCtr="0">
                <a:prstTxWarp prst="textPlain">
                  <a:avLst/>
                </a:prstTxWarp>
                <a:normAutofit fontScale="85000" lnSpcReduction="20000"/>
              </a:bodyPr>
              <a:lstStyle/>
              <a:p>
                <a:r>
                  <a:rPr lang="en-US" sz="6000" dirty="0">
                    <a:solidFill>
                      <a:schemeClr val="accent1"/>
                    </a:solidFill>
                    <a:latin typeface="Impact" panose="020B0806030902050204" pitchFamily="34" charset="0"/>
                  </a:rPr>
                  <a:t>66%</a:t>
                </a:r>
              </a:p>
            </p:txBody>
          </p: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91E5ECFB-BE5A-4D87-84F5-35C0E016A9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56000" y="1674000"/>
                <a:ext cx="0" cy="90000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íşļïďê">
                <a:extLst>
                  <a:ext uri="{FF2B5EF4-FFF2-40B4-BE49-F238E27FC236}">
                    <a16:creationId xmlns:a16="http://schemas.microsoft.com/office/drawing/2014/main" id="{1367B7DA-A6F2-4BF2-BC4D-DAFF8B9D9C2A}"/>
                  </a:ext>
                </a:extLst>
              </p:cNvPr>
              <p:cNvSpPr txBox="1"/>
              <p:nvPr/>
            </p:nvSpPr>
            <p:spPr bwMode="auto">
              <a:xfrm>
                <a:off x="8389225" y="1449000"/>
                <a:ext cx="313125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  <p:sp>
            <p:nvSpPr>
              <p:cNvPr id="20" name="îSḻïḍé">
                <a:extLst>
                  <a:ext uri="{FF2B5EF4-FFF2-40B4-BE49-F238E27FC236}">
                    <a16:creationId xmlns:a16="http://schemas.microsoft.com/office/drawing/2014/main" id="{8B6243C1-9B2C-436F-BA34-07C65463824E}"/>
                  </a:ext>
                </a:extLst>
              </p:cNvPr>
              <p:cNvSpPr/>
              <p:nvPr/>
            </p:nvSpPr>
            <p:spPr bwMode="auto">
              <a:xfrm>
                <a:off x="8389225" y="1890806"/>
                <a:ext cx="3131257" cy="813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only option to retain text. 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</p:grpSp>
        <p:grpSp>
          <p:nvGrpSpPr>
            <p:cNvPr id="8" name="íşlíḓe">
              <a:extLst>
                <a:ext uri="{FF2B5EF4-FFF2-40B4-BE49-F238E27FC236}">
                  <a16:creationId xmlns:a16="http://schemas.microsoft.com/office/drawing/2014/main" id="{ACA1F56D-D76A-4494-9CF9-2D65896B6E50}"/>
                </a:ext>
              </a:extLst>
            </p:cNvPr>
            <p:cNvGrpSpPr/>
            <p:nvPr/>
          </p:nvGrpSpPr>
          <p:grpSpPr>
            <a:xfrm>
              <a:off x="680800" y="2477281"/>
              <a:ext cx="4091832" cy="1196386"/>
              <a:chOff x="666932" y="4425289"/>
              <a:chExt cx="3082945" cy="1196386"/>
            </a:xfrm>
          </p:grpSpPr>
          <p:sp>
            <p:nvSpPr>
              <p:cNvPr id="15" name="íşlíḋe">
                <a:extLst>
                  <a:ext uri="{FF2B5EF4-FFF2-40B4-BE49-F238E27FC236}">
                    <a16:creationId xmlns:a16="http://schemas.microsoft.com/office/drawing/2014/main" id="{DE84298A-8A01-44C4-B05E-107C6B9DC2B2}"/>
                  </a:ext>
                </a:extLst>
              </p:cNvPr>
              <p:cNvSpPr txBox="1"/>
              <p:nvPr/>
            </p:nvSpPr>
            <p:spPr bwMode="auto">
              <a:xfrm>
                <a:off x="666932" y="4425289"/>
                <a:ext cx="3082945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  <p:sp>
            <p:nvSpPr>
              <p:cNvPr id="16" name="isḷîḋè">
                <a:extLst>
                  <a:ext uri="{FF2B5EF4-FFF2-40B4-BE49-F238E27FC236}">
                    <a16:creationId xmlns:a16="http://schemas.microsoft.com/office/drawing/2014/main" id="{5765F2F1-6BC4-4FE7-BC57-316E2C761D80}"/>
                  </a:ext>
                </a:extLst>
              </p:cNvPr>
              <p:cNvSpPr/>
              <p:nvPr/>
            </p:nvSpPr>
            <p:spPr bwMode="auto">
              <a:xfrm>
                <a:off x="666932" y="4867096"/>
                <a:ext cx="3082945" cy="7545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only option to retain text. 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</p:grpSp>
        <p:grpSp>
          <p:nvGrpSpPr>
            <p:cNvPr id="9" name="îSľiďe">
              <a:extLst>
                <a:ext uri="{FF2B5EF4-FFF2-40B4-BE49-F238E27FC236}">
                  <a16:creationId xmlns:a16="http://schemas.microsoft.com/office/drawing/2014/main" id="{51CCFE08-635F-4376-BB82-4B90B8D2FCE9}"/>
                </a:ext>
              </a:extLst>
            </p:cNvPr>
            <p:cNvGrpSpPr/>
            <p:nvPr/>
          </p:nvGrpSpPr>
          <p:grpSpPr>
            <a:xfrm>
              <a:off x="7742281" y="3494166"/>
              <a:ext cx="3778208" cy="1220011"/>
              <a:chOff x="666932" y="4425289"/>
              <a:chExt cx="3082945" cy="1220011"/>
            </a:xfrm>
          </p:grpSpPr>
          <p:sp>
            <p:nvSpPr>
              <p:cNvPr id="13" name="išľïḓé">
                <a:extLst>
                  <a:ext uri="{FF2B5EF4-FFF2-40B4-BE49-F238E27FC236}">
                    <a16:creationId xmlns:a16="http://schemas.microsoft.com/office/drawing/2014/main" id="{C1DF865D-FDFF-4758-AEDC-42F7308B02EF}"/>
                  </a:ext>
                </a:extLst>
              </p:cNvPr>
              <p:cNvSpPr txBox="1"/>
              <p:nvPr/>
            </p:nvSpPr>
            <p:spPr bwMode="auto">
              <a:xfrm>
                <a:off x="666932" y="4425289"/>
                <a:ext cx="3082945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  <p:sp>
            <p:nvSpPr>
              <p:cNvPr id="14" name="iś1íḑe">
                <a:extLst>
                  <a:ext uri="{FF2B5EF4-FFF2-40B4-BE49-F238E27FC236}">
                    <a16:creationId xmlns:a16="http://schemas.microsoft.com/office/drawing/2014/main" id="{483D2F32-B7D5-4368-91F7-FB012C1CDD6D}"/>
                  </a:ext>
                </a:extLst>
              </p:cNvPr>
              <p:cNvSpPr/>
              <p:nvPr/>
            </p:nvSpPr>
            <p:spPr bwMode="auto">
              <a:xfrm>
                <a:off x="666932" y="4867096"/>
                <a:ext cx="3082945" cy="778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only option to retain text. 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</p:grpSp>
        <p:grpSp>
          <p:nvGrpSpPr>
            <p:cNvPr id="10" name="îSḻidè">
              <a:extLst>
                <a:ext uri="{FF2B5EF4-FFF2-40B4-BE49-F238E27FC236}">
                  <a16:creationId xmlns:a16="http://schemas.microsoft.com/office/drawing/2014/main" id="{EF4B93D1-C0E2-46A5-BB26-BD0CEADCD378}"/>
                </a:ext>
              </a:extLst>
            </p:cNvPr>
            <p:cNvGrpSpPr/>
            <p:nvPr/>
          </p:nvGrpSpPr>
          <p:grpSpPr>
            <a:xfrm>
              <a:off x="680800" y="4419829"/>
              <a:ext cx="3171231" cy="1335523"/>
              <a:chOff x="666932" y="4425289"/>
              <a:chExt cx="3082945" cy="1335523"/>
            </a:xfrm>
          </p:grpSpPr>
          <p:sp>
            <p:nvSpPr>
              <p:cNvPr id="11" name="ísḷidé">
                <a:extLst>
                  <a:ext uri="{FF2B5EF4-FFF2-40B4-BE49-F238E27FC236}">
                    <a16:creationId xmlns:a16="http://schemas.microsoft.com/office/drawing/2014/main" id="{F5BCD6B0-A7EC-4050-ABA3-ABC528050D9B}"/>
                  </a:ext>
                </a:extLst>
              </p:cNvPr>
              <p:cNvSpPr txBox="1"/>
              <p:nvPr/>
            </p:nvSpPr>
            <p:spPr bwMode="auto">
              <a:xfrm>
                <a:off x="666932" y="4425289"/>
                <a:ext cx="3082945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  <p:sp>
            <p:nvSpPr>
              <p:cNvPr id="12" name="îṧlîḓé">
                <a:extLst>
                  <a:ext uri="{FF2B5EF4-FFF2-40B4-BE49-F238E27FC236}">
                    <a16:creationId xmlns:a16="http://schemas.microsoft.com/office/drawing/2014/main" id="{A6B89E7F-D655-4D99-BDD2-107CFE4CE528}"/>
                  </a:ext>
                </a:extLst>
              </p:cNvPr>
              <p:cNvSpPr/>
              <p:nvPr/>
            </p:nvSpPr>
            <p:spPr bwMode="auto">
              <a:xfrm>
                <a:off x="666932" y="4867096"/>
                <a:ext cx="3082945" cy="893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only option to retain text. 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73800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D7A4E-DAF4-4656-8243-37B1142E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68D023E-0494-48C3-B829-ABB4758B5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367FEBE-3F55-4398-972E-CBC7CF4B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28</a:t>
            </a:fld>
            <a:endParaRPr lang="zh-CN" altLang="en-US"/>
          </a:p>
        </p:txBody>
      </p:sp>
      <p:grpSp>
        <p:nvGrpSpPr>
          <p:cNvPr id="5" name="5cf47140-bd9c-4953-a7a3-c1dfd34af16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8B15656F-4455-4A00-849E-96CA3ACC5571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19138" y="1854000"/>
            <a:ext cx="10753724" cy="3657600"/>
            <a:chOff x="719138" y="1854000"/>
            <a:chExt cx="10753724" cy="3657600"/>
          </a:xfrm>
        </p:grpSpPr>
        <p:sp>
          <p:nvSpPr>
            <p:cNvPr id="6" name="ïṣliḓè">
              <a:extLst>
                <a:ext uri="{FF2B5EF4-FFF2-40B4-BE49-F238E27FC236}">
                  <a16:creationId xmlns:a16="http://schemas.microsoft.com/office/drawing/2014/main" id="{5A5DD4E3-AACA-49A0-983E-65CA7BA1F3C9}"/>
                </a:ext>
              </a:extLst>
            </p:cNvPr>
            <p:cNvSpPr/>
            <p:nvPr/>
          </p:nvSpPr>
          <p:spPr>
            <a:xfrm>
              <a:off x="4803457" y="1854000"/>
              <a:ext cx="6669405" cy="3657600"/>
            </a:xfrm>
            <a:prstGeom prst="rect">
              <a:avLst/>
            </a:prstGeom>
            <a:blipFill>
              <a:blip r:embed="rId3"/>
              <a:stretch>
                <a:fillRect t="-10818" b="-10745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íṥḻiḓè">
              <a:extLst>
                <a:ext uri="{FF2B5EF4-FFF2-40B4-BE49-F238E27FC236}">
                  <a16:creationId xmlns:a16="http://schemas.microsoft.com/office/drawing/2014/main" id="{81FDE5F3-3377-4741-BBC4-C64A07DD981E}"/>
                </a:ext>
              </a:extLst>
            </p:cNvPr>
            <p:cNvSpPr/>
            <p:nvPr/>
          </p:nvSpPr>
          <p:spPr>
            <a:xfrm>
              <a:off x="719138" y="3704064"/>
              <a:ext cx="1991284" cy="180753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iŝḻîdè">
              <a:extLst>
                <a:ext uri="{FF2B5EF4-FFF2-40B4-BE49-F238E27FC236}">
                  <a16:creationId xmlns:a16="http://schemas.microsoft.com/office/drawing/2014/main" id="{BF8D847D-3936-44DB-9505-93244FBA0C27}"/>
                </a:ext>
              </a:extLst>
            </p:cNvPr>
            <p:cNvSpPr/>
            <p:nvPr/>
          </p:nvSpPr>
          <p:spPr>
            <a:xfrm>
              <a:off x="719138" y="1854000"/>
              <a:ext cx="1991284" cy="18075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ïšļîďè">
              <a:extLst>
                <a:ext uri="{FF2B5EF4-FFF2-40B4-BE49-F238E27FC236}">
                  <a16:creationId xmlns:a16="http://schemas.microsoft.com/office/drawing/2014/main" id="{CF84147D-FFCC-4734-803F-1B61E3F4C9E2}"/>
                </a:ext>
              </a:extLst>
            </p:cNvPr>
            <p:cNvSpPr/>
            <p:nvPr/>
          </p:nvSpPr>
          <p:spPr>
            <a:xfrm>
              <a:off x="2761298" y="3704064"/>
              <a:ext cx="1991284" cy="180753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îsľíḑè">
              <a:extLst>
                <a:ext uri="{FF2B5EF4-FFF2-40B4-BE49-F238E27FC236}">
                  <a16:creationId xmlns:a16="http://schemas.microsoft.com/office/drawing/2014/main" id="{802E287C-1A18-4ED6-BFD4-6F3A69C925FC}"/>
                </a:ext>
              </a:extLst>
            </p:cNvPr>
            <p:cNvSpPr/>
            <p:nvPr/>
          </p:nvSpPr>
          <p:spPr>
            <a:xfrm>
              <a:off x="2761298" y="1854000"/>
              <a:ext cx="1991284" cy="180753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îsļídè">
              <a:extLst>
                <a:ext uri="{FF2B5EF4-FFF2-40B4-BE49-F238E27FC236}">
                  <a16:creationId xmlns:a16="http://schemas.microsoft.com/office/drawing/2014/main" id="{5EDDF974-2038-45F7-8821-EADC863BA673}"/>
                </a:ext>
              </a:extLst>
            </p:cNvPr>
            <p:cNvSpPr/>
            <p:nvPr/>
          </p:nvSpPr>
          <p:spPr bwMode="auto">
            <a:xfrm>
              <a:off x="4803457" y="1854732"/>
              <a:ext cx="2115503" cy="3656867"/>
            </a:xfrm>
            <a:prstGeom prst="roundRect">
              <a:avLst>
                <a:gd name="adj" fmla="val 0"/>
              </a:avLst>
            </a:prstGeom>
            <a:solidFill>
              <a:schemeClr val="tx1">
                <a:alpha val="70000"/>
              </a:schemeClr>
            </a:solidFill>
            <a:ln w="25400" cap="flat">
              <a:noFill/>
              <a:miter lim="4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anchor="t"/>
            <a:lstStyle/>
            <a:p>
              <a:pPr algn="ctr"/>
              <a:endParaRPr lang="en-US" altLang="zh-CN" sz="2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2" name="iṩ1íḓe">
              <a:extLst>
                <a:ext uri="{FF2B5EF4-FFF2-40B4-BE49-F238E27FC236}">
                  <a16:creationId xmlns:a16="http://schemas.microsoft.com/office/drawing/2014/main" id="{34DDEA1A-AA1C-4F39-A533-F6238A3E0704}"/>
                </a:ext>
              </a:extLst>
            </p:cNvPr>
            <p:cNvGrpSpPr/>
            <p:nvPr/>
          </p:nvGrpSpPr>
          <p:grpSpPr>
            <a:xfrm>
              <a:off x="719138" y="2555658"/>
              <a:ext cx="2108063" cy="944997"/>
              <a:chOff x="719138" y="2214000"/>
              <a:chExt cx="2108063" cy="944997"/>
            </a:xfrm>
          </p:grpSpPr>
          <p:sp>
            <p:nvSpPr>
              <p:cNvPr id="25" name="ïṡľiḑe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719138" y="2601598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</a:rPr>
                  <a:t>Copy paste fonts. Choose the only option to retain text.</a:t>
                </a:r>
              </a:p>
            </p:txBody>
          </p:sp>
          <p:sp>
            <p:nvSpPr>
              <p:cNvPr id="26" name="ïṥ1îḓè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719138" y="2214000"/>
                <a:ext cx="2108063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bg1"/>
                    </a:solidFill>
                  </a:rPr>
                  <a:t>Text here</a:t>
                </a:r>
              </a:p>
            </p:txBody>
          </p:sp>
        </p:grpSp>
        <p:grpSp>
          <p:nvGrpSpPr>
            <p:cNvPr id="13" name="îṥľîdè">
              <a:extLst>
                <a:ext uri="{FF2B5EF4-FFF2-40B4-BE49-F238E27FC236}">
                  <a16:creationId xmlns:a16="http://schemas.microsoft.com/office/drawing/2014/main" id="{B0C78615-B090-4056-B6B2-3918110447FB}"/>
                </a:ext>
              </a:extLst>
            </p:cNvPr>
            <p:cNvGrpSpPr/>
            <p:nvPr/>
          </p:nvGrpSpPr>
          <p:grpSpPr>
            <a:xfrm>
              <a:off x="2761298" y="2555658"/>
              <a:ext cx="2108063" cy="944997"/>
              <a:chOff x="719138" y="2214000"/>
              <a:chExt cx="2108063" cy="944997"/>
            </a:xfrm>
          </p:grpSpPr>
          <p:sp>
            <p:nvSpPr>
              <p:cNvPr id="23" name="isļiďé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719138" y="2601598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4" name="îṡḷiḍé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719138" y="2214000"/>
                <a:ext cx="2108063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/>
                  <a:t>Text here</a:t>
                </a:r>
              </a:p>
            </p:txBody>
          </p:sp>
        </p:grpSp>
        <p:grpSp>
          <p:nvGrpSpPr>
            <p:cNvPr id="14" name="í$ḷíďè">
              <a:extLst>
                <a:ext uri="{FF2B5EF4-FFF2-40B4-BE49-F238E27FC236}">
                  <a16:creationId xmlns:a16="http://schemas.microsoft.com/office/drawing/2014/main" id="{4C2419BA-BDA3-44F8-B2C1-F531EAEE715D}"/>
                </a:ext>
              </a:extLst>
            </p:cNvPr>
            <p:cNvGrpSpPr/>
            <p:nvPr/>
          </p:nvGrpSpPr>
          <p:grpSpPr>
            <a:xfrm>
              <a:off x="4803457" y="4405722"/>
              <a:ext cx="2108063" cy="944997"/>
              <a:chOff x="719138" y="2214000"/>
              <a:chExt cx="2108063" cy="944997"/>
            </a:xfrm>
          </p:grpSpPr>
          <p:sp>
            <p:nvSpPr>
              <p:cNvPr id="21" name="ïSḻîḍé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719138" y="2601598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</a:rPr>
                  <a:t>Copy paste fonts. Choose the only option to retain text.</a:t>
                </a:r>
              </a:p>
            </p:txBody>
          </p:sp>
          <p:sp>
            <p:nvSpPr>
              <p:cNvPr id="22" name="ïṧļîḑê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719138" y="2214000"/>
                <a:ext cx="2108063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bg1"/>
                    </a:solidFill>
                  </a:rPr>
                  <a:t>Text here</a:t>
                </a:r>
              </a:p>
            </p:txBody>
          </p:sp>
        </p:grpSp>
        <p:grpSp>
          <p:nvGrpSpPr>
            <p:cNvPr id="15" name="išḷîḑê">
              <a:extLst>
                <a:ext uri="{FF2B5EF4-FFF2-40B4-BE49-F238E27FC236}">
                  <a16:creationId xmlns:a16="http://schemas.microsoft.com/office/drawing/2014/main" id="{578F0FCF-C3FE-4030-8F98-ED20FBCE2D44}"/>
                </a:ext>
              </a:extLst>
            </p:cNvPr>
            <p:cNvGrpSpPr/>
            <p:nvPr/>
          </p:nvGrpSpPr>
          <p:grpSpPr>
            <a:xfrm>
              <a:off x="719138" y="4405722"/>
              <a:ext cx="2108063" cy="944997"/>
              <a:chOff x="719138" y="2214000"/>
              <a:chExt cx="2108063" cy="944997"/>
            </a:xfrm>
          </p:grpSpPr>
          <p:sp>
            <p:nvSpPr>
              <p:cNvPr id="19" name="iṣlíḑè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719138" y="2601598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0" name="isľiḋè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719138" y="2214000"/>
                <a:ext cx="2108063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/>
                  <a:t>Text here</a:t>
                </a:r>
              </a:p>
            </p:txBody>
          </p:sp>
        </p:grpSp>
        <p:grpSp>
          <p:nvGrpSpPr>
            <p:cNvPr id="16" name="îṧḻïďé">
              <a:extLst>
                <a:ext uri="{FF2B5EF4-FFF2-40B4-BE49-F238E27FC236}">
                  <a16:creationId xmlns:a16="http://schemas.microsoft.com/office/drawing/2014/main" id="{89A5FBA7-8F5E-432B-913A-A24CBBB1EB00}"/>
                </a:ext>
              </a:extLst>
            </p:cNvPr>
            <p:cNvGrpSpPr/>
            <p:nvPr/>
          </p:nvGrpSpPr>
          <p:grpSpPr>
            <a:xfrm>
              <a:off x="2761298" y="4405722"/>
              <a:ext cx="2108063" cy="944997"/>
              <a:chOff x="719138" y="2214000"/>
              <a:chExt cx="2108063" cy="944997"/>
            </a:xfrm>
          </p:grpSpPr>
          <p:sp>
            <p:nvSpPr>
              <p:cNvPr id="17" name="ïṣ1ïḓé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719138" y="2601598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</a:rPr>
                  <a:t>Copy paste fonts. Choose the only option to retain text.</a:t>
                </a:r>
              </a:p>
            </p:txBody>
          </p:sp>
          <p:sp>
            <p:nvSpPr>
              <p:cNvPr id="18" name="îşḻïḋé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719138" y="2214000"/>
                <a:ext cx="2108063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bg1"/>
                    </a:solidFill>
                  </a:rPr>
                  <a:t>Text 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81759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32C1C6-A83C-46EA-B726-BE07726D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9A329B4-ED17-496D-AEAC-CF9AA313B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D59F027-1F63-42C2-A5E3-5C87161B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29</a:t>
            </a:fld>
            <a:endParaRPr lang="zh-CN" altLang="en-US"/>
          </a:p>
        </p:txBody>
      </p:sp>
      <p:grpSp>
        <p:nvGrpSpPr>
          <p:cNvPr id="5" name="2b391065-092a-4dab-9ed4-5cccb84cb53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2C934041-CB78-4563-A422-1CEE16A4CCB8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3101" y="1176016"/>
            <a:ext cx="10845799" cy="4970784"/>
            <a:chOff x="673101" y="1176016"/>
            <a:chExt cx="10845799" cy="4970784"/>
          </a:xfrm>
        </p:grpSpPr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A6FEE909-9964-42B8-9457-2B99BC0B0451}"/>
                </a:ext>
              </a:extLst>
            </p:cNvPr>
            <p:cNvCxnSpPr/>
            <p:nvPr/>
          </p:nvCxnSpPr>
          <p:spPr>
            <a:xfrm>
              <a:off x="6032739" y="1958420"/>
              <a:ext cx="954240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iś1iḋè">
              <a:extLst>
                <a:ext uri="{FF2B5EF4-FFF2-40B4-BE49-F238E27FC236}">
                  <a16:creationId xmlns:a16="http://schemas.microsoft.com/office/drawing/2014/main" id="{5D2479F9-D24D-4A4A-9A75-AD973B3C17F3}"/>
                </a:ext>
              </a:extLst>
            </p:cNvPr>
            <p:cNvSpPr/>
            <p:nvPr/>
          </p:nvSpPr>
          <p:spPr>
            <a:xfrm>
              <a:off x="4289962" y="1176016"/>
              <a:ext cx="1898423" cy="1564806"/>
            </a:xfrm>
            <a:prstGeom prst="roundRect">
              <a:avLst>
                <a:gd name="adj" fmla="val 46218"/>
              </a:avLst>
            </a:prstGeom>
            <a:solidFill>
              <a:schemeClr val="bg1"/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îSliďê">
              <a:extLst>
                <a:ext uri="{FF2B5EF4-FFF2-40B4-BE49-F238E27FC236}">
                  <a16:creationId xmlns:a16="http://schemas.microsoft.com/office/drawing/2014/main" id="{FBC1F11C-9C3D-4061-B5F5-AB9450649368}"/>
                </a:ext>
              </a:extLst>
            </p:cNvPr>
            <p:cNvSpPr/>
            <p:nvPr/>
          </p:nvSpPr>
          <p:spPr bwMode="auto">
            <a:xfrm>
              <a:off x="4879496" y="1644021"/>
              <a:ext cx="628796" cy="628796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9" name="ïšḻîḓé">
              <a:extLst>
                <a:ext uri="{FF2B5EF4-FFF2-40B4-BE49-F238E27FC236}">
                  <a16:creationId xmlns:a16="http://schemas.microsoft.com/office/drawing/2014/main" id="{FFFB5357-619B-4C1C-87A7-A4EB03862BB5}"/>
                </a:ext>
              </a:extLst>
            </p:cNvPr>
            <p:cNvGrpSpPr/>
            <p:nvPr/>
          </p:nvGrpSpPr>
          <p:grpSpPr>
            <a:xfrm>
              <a:off x="7049989" y="1644022"/>
              <a:ext cx="3249811" cy="1062194"/>
              <a:chOff x="5291631" y="2096806"/>
              <a:chExt cx="3249811" cy="1062194"/>
            </a:xfrm>
          </p:grpSpPr>
          <p:sp>
            <p:nvSpPr>
              <p:cNvPr id="23" name="îšḷïḓê">
                <a:extLst>
                  <a:ext uri="{FF2B5EF4-FFF2-40B4-BE49-F238E27FC236}">
                    <a16:creationId xmlns:a16="http://schemas.microsoft.com/office/drawing/2014/main" id="{C50E20C9-DADD-4CB4-8AD0-794D831606B2}"/>
                  </a:ext>
                </a:extLst>
              </p:cNvPr>
              <p:cNvSpPr/>
              <p:nvPr/>
            </p:nvSpPr>
            <p:spPr>
              <a:xfrm>
                <a:off x="5291632" y="2096806"/>
                <a:ext cx="3249810" cy="491954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 anchorCtr="0">
                <a:normAutofit/>
              </a:bodyPr>
              <a:lstStyle/>
              <a:p>
                <a:pPr>
                  <a:defRPr/>
                </a:pPr>
                <a:r>
                  <a:rPr lang="en-US" altLang="zh-CN" sz="1600" b="1" dirty="0">
                    <a:solidFill>
                      <a:schemeClr val="bg1"/>
                    </a:solidFill>
                  </a:rPr>
                  <a:t>Text here</a:t>
                </a:r>
                <a:endParaRPr lang="zh-CN" altLang="en-U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iṣlíďé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5291631" y="2601601"/>
                <a:ext cx="3249810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</p:grp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28910A81-B8B8-4371-8B34-A50304D8800A}"/>
                </a:ext>
              </a:extLst>
            </p:cNvPr>
            <p:cNvCxnSpPr/>
            <p:nvPr/>
          </p:nvCxnSpPr>
          <p:spPr>
            <a:xfrm>
              <a:off x="6637532" y="3257550"/>
              <a:ext cx="95424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îṡḷíḓè">
              <a:extLst>
                <a:ext uri="{FF2B5EF4-FFF2-40B4-BE49-F238E27FC236}">
                  <a16:creationId xmlns:a16="http://schemas.microsoft.com/office/drawing/2014/main" id="{3DF403BF-12D3-499D-9B28-DC22A6EBDA4B}"/>
                </a:ext>
              </a:extLst>
            </p:cNvPr>
            <p:cNvSpPr/>
            <p:nvPr/>
          </p:nvSpPr>
          <p:spPr>
            <a:xfrm>
              <a:off x="4928875" y="2475147"/>
              <a:ext cx="1898423" cy="1564806"/>
            </a:xfrm>
            <a:prstGeom prst="roundRect">
              <a:avLst>
                <a:gd name="adj" fmla="val 46218"/>
              </a:avLst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íṧľiḑè">
              <a:extLst>
                <a:ext uri="{FF2B5EF4-FFF2-40B4-BE49-F238E27FC236}">
                  <a16:creationId xmlns:a16="http://schemas.microsoft.com/office/drawing/2014/main" id="{4D5C420A-43F7-4B3A-BC86-844E36260261}"/>
                </a:ext>
              </a:extLst>
            </p:cNvPr>
            <p:cNvSpPr/>
            <p:nvPr/>
          </p:nvSpPr>
          <p:spPr bwMode="auto">
            <a:xfrm>
              <a:off x="5620965" y="2950248"/>
              <a:ext cx="628796" cy="628796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îsļïḍe">
              <a:extLst>
                <a:ext uri="{FF2B5EF4-FFF2-40B4-BE49-F238E27FC236}">
                  <a16:creationId xmlns:a16="http://schemas.microsoft.com/office/drawing/2014/main" id="{EB914E2D-E03C-445D-85E2-227A729CD0ED}"/>
                </a:ext>
              </a:extLst>
            </p:cNvPr>
            <p:cNvSpPr/>
            <p:nvPr/>
          </p:nvSpPr>
          <p:spPr>
            <a:xfrm>
              <a:off x="7659540" y="2942125"/>
              <a:ext cx="3249810" cy="49195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anchor="ctr" anchorCtr="0">
              <a:normAutofit/>
            </a:bodyPr>
            <a:lstStyle/>
            <a:p>
              <a:pPr>
                <a:defRPr/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Text here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ïṧḷíḍê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7659539" y="3430131"/>
              <a:ext cx="32498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7F3E7C7F-24C4-4F18-BF02-5A65826E51AD}"/>
                </a:ext>
              </a:extLst>
            </p:cNvPr>
            <p:cNvCxnSpPr/>
            <p:nvPr/>
          </p:nvCxnSpPr>
          <p:spPr>
            <a:xfrm>
              <a:off x="7242325" y="4556681"/>
              <a:ext cx="954240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íşľîďé">
              <a:extLst>
                <a:ext uri="{FF2B5EF4-FFF2-40B4-BE49-F238E27FC236}">
                  <a16:creationId xmlns:a16="http://schemas.microsoft.com/office/drawing/2014/main" id="{0120F987-764C-49F4-9914-F95AAD929F37}"/>
                </a:ext>
              </a:extLst>
            </p:cNvPr>
            <p:cNvSpPr/>
            <p:nvPr/>
          </p:nvSpPr>
          <p:spPr>
            <a:xfrm>
              <a:off x="5567787" y="3774278"/>
              <a:ext cx="1898423" cy="1564806"/>
            </a:xfrm>
            <a:prstGeom prst="roundRect">
              <a:avLst>
                <a:gd name="adj" fmla="val 46218"/>
              </a:avLst>
            </a:prstGeom>
            <a:solidFill>
              <a:schemeClr val="bg1"/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íṧľíḍê">
              <a:extLst>
                <a:ext uri="{FF2B5EF4-FFF2-40B4-BE49-F238E27FC236}">
                  <a16:creationId xmlns:a16="http://schemas.microsoft.com/office/drawing/2014/main" id="{FD5AACF9-6F35-4518-8A59-E593AD367708}"/>
                </a:ext>
              </a:extLst>
            </p:cNvPr>
            <p:cNvSpPr/>
            <p:nvPr/>
          </p:nvSpPr>
          <p:spPr bwMode="auto">
            <a:xfrm>
              <a:off x="6188385" y="4305698"/>
              <a:ext cx="628796" cy="628796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06 w 236"/>
                <a:gd name="T11" fmla="*/ 171 h 236"/>
                <a:gd name="T12" fmla="*/ 54 w 236"/>
                <a:gd name="T13" fmla="*/ 163 h 236"/>
                <a:gd name="T14" fmla="*/ 54 w 236"/>
                <a:gd name="T15" fmla="*/ 121 h 236"/>
                <a:gd name="T16" fmla="*/ 106 w 236"/>
                <a:gd name="T17" fmla="*/ 121 h 236"/>
                <a:gd name="T18" fmla="*/ 106 w 236"/>
                <a:gd name="T19" fmla="*/ 171 h 236"/>
                <a:gd name="T20" fmla="*/ 106 w 236"/>
                <a:gd name="T21" fmla="*/ 114 h 236"/>
                <a:gd name="T22" fmla="*/ 54 w 236"/>
                <a:gd name="T23" fmla="*/ 114 h 236"/>
                <a:gd name="T24" fmla="*/ 54 w 236"/>
                <a:gd name="T25" fmla="*/ 72 h 236"/>
                <a:gd name="T26" fmla="*/ 106 w 236"/>
                <a:gd name="T27" fmla="*/ 64 h 236"/>
                <a:gd name="T28" fmla="*/ 106 w 236"/>
                <a:gd name="T29" fmla="*/ 114 h 236"/>
                <a:gd name="T30" fmla="*/ 182 w 236"/>
                <a:gd name="T31" fmla="*/ 182 h 236"/>
                <a:gd name="T32" fmla="*/ 113 w 236"/>
                <a:gd name="T33" fmla="*/ 172 h 236"/>
                <a:gd name="T34" fmla="*/ 113 w 236"/>
                <a:gd name="T35" fmla="*/ 121 h 236"/>
                <a:gd name="T36" fmla="*/ 182 w 236"/>
                <a:gd name="T37" fmla="*/ 121 h 236"/>
                <a:gd name="T38" fmla="*/ 182 w 236"/>
                <a:gd name="T39" fmla="*/ 182 h 236"/>
                <a:gd name="T40" fmla="*/ 182 w 236"/>
                <a:gd name="T41" fmla="*/ 114 h 236"/>
                <a:gd name="T42" fmla="*/ 113 w 236"/>
                <a:gd name="T43" fmla="*/ 114 h 236"/>
                <a:gd name="T44" fmla="*/ 113 w 236"/>
                <a:gd name="T45" fmla="*/ 63 h 236"/>
                <a:gd name="T46" fmla="*/ 182 w 236"/>
                <a:gd name="T47" fmla="*/ 53 h 236"/>
                <a:gd name="T48" fmla="*/ 182 w 236"/>
                <a:gd name="T49" fmla="*/ 1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8" name="ï$ḷîde">
              <a:extLst>
                <a:ext uri="{FF2B5EF4-FFF2-40B4-BE49-F238E27FC236}">
                  <a16:creationId xmlns:a16="http://schemas.microsoft.com/office/drawing/2014/main" id="{A99941B5-3C39-41DE-874F-2CC58B1A21D5}"/>
                </a:ext>
              </a:extLst>
            </p:cNvPr>
            <p:cNvGrpSpPr/>
            <p:nvPr/>
          </p:nvGrpSpPr>
          <p:grpSpPr>
            <a:xfrm>
              <a:off x="8269089" y="4240228"/>
              <a:ext cx="3249811" cy="1056218"/>
              <a:chOff x="6510731" y="4415181"/>
              <a:chExt cx="3249811" cy="1056218"/>
            </a:xfrm>
          </p:grpSpPr>
          <p:sp>
            <p:nvSpPr>
              <p:cNvPr id="21" name="îślïḓe">
                <a:extLst>
                  <a:ext uri="{FF2B5EF4-FFF2-40B4-BE49-F238E27FC236}">
                    <a16:creationId xmlns:a16="http://schemas.microsoft.com/office/drawing/2014/main" id="{75867F55-A1C9-41FD-89D0-A7639CB0C9E1}"/>
                  </a:ext>
                </a:extLst>
              </p:cNvPr>
              <p:cNvSpPr/>
              <p:nvPr/>
            </p:nvSpPr>
            <p:spPr>
              <a:xfrm>
                <a:off x="6510732" y="4415181"/>
                <a:ext cx="3249810" cy="491954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 anchorCtr="0">
                <a:normAutofit/>
              </a:bodyPr>
              <a:lstStyle/>
              <a:p>
                <a:r>
                  <a:rPr lang="en-US" altLang="zh-CN" sz="1600" b="1" dirty="0">
                    <a:solidFill>
                      <a:schemeClr val="bg1"/>
                    </a:solidFill>
                  </a:rPr>
                  <a:t>Text here</a:t>
                </a:r>
                <a:endParaRPr lang="zh-CN" altLang="en-U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íṥlíḋé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6510731" y="4914000"/>
                <a:ext cx="3249810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</p:grpSp>
        <p:sp>
          <p:nvSpPr>
            <p:cNvPr id="19" name="íṡliḍe">
              <a:extLst>
                <a:ext uri="{FF2B5EF4-FFF2-40B4-BE49-F238E27FC236}">
                  <a16:creationId xmlns:a16="http://schemas.microsoft.com/office/drawing/2014/main" id="{C7359840-31A7-4905-9747-F7872D8099E3}"/>
                </a:ext>
              </a:extLst>
            </p:cNvPr>
            <p:cNvSpPr txBox="1"/>
            <p:nvPr/>
          </p:nvSpPr>
          <p:spPr>
            <a:xfrm>
              <a:off x="673102" y="4252467"/>
              <a:ext cx="4255773" cy="8521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b" anchorCtr="0">
              <a:normAutofit/>
            </a:bodyPr>
            <a:lstStyle/>
            <a:p>
              <a:pPr>
                <a:buSzPct val="25000"/>
              </a:pPr>
              <a:r>
                <a:rPr lang="en-US" sz="2000" b="1" dirty="0"/>
                <a:t>Unified fonts make</a:t>
              </a:r>
            </a:p>
            <a:p>
              <a:pPr>
                <a:buSzPct val="25000"/>
              </a:pPr>
              <a:r>
                <a:rPr lang="en-US" sz="2000" b="1" dirty="0"/>
                <a:t>reading more fluent.</a:t>
              </a:r>
            </a:p>
          </p:txBody>
        </p:sp>
        <p:sp>
          <p:nvSpPr>
            <p:cNvPr id="20" name="ïśḻïďê">
              <a:extLst>
                <a:ext uri="{FF2B5EF4-FFF2-40B4-BE49-F238E27FC236}">
                  <a16:creationId xmlns:a16="http://schemas.microsoft.com/office/drawing/2014/main" id="{B07EA2A7-20B9-4794-9221-6F88A5C9AEF5}"/>
                </a:ext>
              </a:extLst>
            </p:cNvPr>
            <p:cNvSpPr txBox="1"/>
            <p:nvPr/>
          </p:nvSpPr>
          <p:spPr>
            <a:xfrm>
              <a:off x="673101" y="5104628"/>
              <a:ext cx="4255774" cy="10421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ctr" anchorCtr="0">
              <a:normAutofit/>
            </a:bodyPr>
            <a:lstStyle/>
            <a:p>
              <a:pPr>
                <a:lnSpc>
                  <a:spcPct val="150000"/>
                </a:lnSpc>
                <a:buSzPct val="25000"/>
              </a:pPr>
              <a:r>
                <a:rPr lang="en-US" sz="1200" dirty="0"/>
                <a:t>Theme color makes PPT more convenient to change.</a:t>
              </a:r>
            </a:p>
            <a:p>
              <a:pPr>
                <a:lnSpc>
                  <a:spcPct val="150000"/>
                </a:lnSpc>
                <a:buSzPct val="25000"/>
              </a:pPr>
              <a:r>
                <a:rPr lang="en-US" sz="1200" dirty="0"/>
                <a:t>Adjust the spacing to adapt to Chinese typesetting, use the reference line in PPT.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2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6117ADB-F684-40C7-9A56-6A8798921C16}"/>
              </a:ext>
            </a:extLst>
          </p:cNvPr>
          <p:cNvSpPr txBox="1"/>
          <p:nvPr/>
        </p:nvSpPr>
        <p:spPr>
          <a:xfrm>
            <a:off x="10007600" y="4521201"/>
            <a:ext cx="1473200" cy="16041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dirty="0">
                <a:ln w="22225">
                  <a:solidFill>
                    <a:srgbClr val="3F4749"/>
                  </a:solidFill>
                </a:ln>
                <a:solidFill>
                  <a:srgbClr val="7FEFD2"/>
                </a:solidFill>
                <a:latin typeface="Impact" panose="020B0806030902050204" pitchFamily="34" charset="0"/>
              </a:rPr>
              <a:t>01</a:t>
            </a:r>
            <a:endParaRPr lang="zh-CN" altLang="en-US" dirty="0">
              <a:ln w="22225">
                <a:solidFill>
                  <a:srgbClr val="3F4749"/>
                </a:solidFill>
              </a:ln>
              <a:solidFill>
                <a:srgbClr val="7FEFD2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8ACE33-67AA-4700-9FC5-9DD5A3C1B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A2F09C5-042C-4353-AAE6-FCA0189CA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85657F-FD99-46F4-A1E0-93433EDB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30</a:t>
            </a:fld>
            <a:endParaRPr lang="zh-CN" altLang="en-US"/>
          </a:p>
        </p:txBody>
      </p:sp>
      <p:grpSp>
        <p:nvGrpSpPr>
          <p:cNvPr id="5" name="f8ae8543-ce9f-4d5c-a514-70dd3233ddb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4CB058AF-F4A7-4390-BA6C-CF030609AB2D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854029" y="1422019"/>
            <a:ext cx="6832773" cy="4311477"/>
            <a:chOff x="2854029" y="1422019"/>
            <a:chExt cx="6832773" cy="4311477"/>
          </a:xfrm>
        </p:grpSpPr>
        <p:grpSp>
          <p:nvGrpSpPr>
            <p:cNvPr id="6" name="îṩļîḋè">
              <a:extLst>
                <a:ext uri="{FF2B5EF4-FFF2-40B4-BE49-F238E27FC236}">
                  <a16:creationId xmlns:a16="http://schemas.microsoft.com/office/drawing/2014/main" id="{7C669802-39E6-4557-9F6B-B9C0BCAA6EC4}"/>
                </a:ext>
              </a:extLst>
            </p:cNvPr>
            <p:cNvGrpSpPr/>
            <p:nvPr/>
          </p:nvGrpSpPr>
          <p:grpSpPr>
            <a:xfrm>
              <a:off x="2854029" y="1545129"/>
              <a:ext cx="2847411" cy="4188367"/>
              <a:chOff x="1990055" y="662512"/>
              <a:chExt cx="2847411" cy="4188367"/>
            </a:xfrm>
          </p:grpSpPr>
          <p:grpSp>
            <p:nvGrpSpPr>
              <p:cNvPr id="17" name="iṩḷidê">
                <a:extLst>
                  <a:ext uri="{FF2B5EF4-FFF2-40B4-BE49-F238E27FC236}">
                    <a16:creationId xmlns:a16="http://schemas.microsoft.com/office/drawing/2014/main" id="{404EDC78-8365-4ABF-AFB6-3CA6A194A35D}"/>
                  </a:ext>
                </a:extLst>
              </p:cNvPr>
              <p:cNvGrpSpPr/>
              <p:nvPr/>
            </p:nvGrpSpPr>
            <p:grpSpPr>
              <a:xfrm>
                <a:off x="1990055" y="662512"/>
                <a:ext cx="2847411" cy="2876550"/>
                <a:chOff x="1922526" y="662512"/>
                <a:chExt cx="2847411" cy="2876550"/>
              </a:xfrm>
            </p:grpSpPr>
            <p:sp>
              <p:nvSpPr>
                <p:cNvPr id="22" name="ïśľîde">
                  <a:extLst>
                    <a:ext uri="{FF2B5EF4-FFF2-40B4-BE49-F238E27FC236}">
                      <a16:creationId xmlns:a16="http://schemas.microsoft.com/office/drawing/2014/main" id="{F1BC43EE-7A8B-49E8-BE86-B7271308179E}"/>
                    </a:ext>
                  </a:extLst>
                </p:cNvPr>
                <p:cNvSpPr/>
                <p:nvPr/>
              </p:nvSpPr>
              <p:spPr>
                <a:xfrm flipH="1">
                  <a:off x="3164096" y="2568575"/>
                  <a:ext cx="1605841" cy="481752"/>
                </a:xfrm>
                <a:prstGeom prst="parallelogram">
                  <a:avLst>
                    <a:gd name="adj" fmla="val 63945"/>
                  </a:avLst>
                </a:prstGeom>
                <a:solidFill>
                  <a:schemeClr val="accent2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" name="iŝľíḍé">
                  <a:extLst>
                    <a:ext uri="{FF2B5EF4-FFF2-40B4-BE49-F238E27FC236}">
                      <a16:creationId xmlns:a16="http://schemas.microsoft.com/office/drawing/2014/main" id="{9A1E77A5-76F7-4037-92BC-2B0B906339DA}"/>
                    </a:ext>
                  </a:extLst>
                </p:cNvPr>
                <p:cNvSpPr/>
                <p:nvPr/>
              </p:nvSpPr>
              <p:spPr>
                <a:xfrm>
                  <a:off x="2851120" y="2568575"/>
                  <a:ext cx="1605841" cy="970487"/>
                </a:xfrm>
                <a:prstGeom prst="parallelogram">
                  <a:avLst>
                    <a:gd name="adj" fmla="val 38669"/>
                  </a:avLst>
                </a:prstGeom>
                <a:solidFill>
                  <a:schemeClr val="accent2">
                    <a:lumMod val="7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grpSp>
              <p:nvGrpSpPr>
                <p:cNvPr id="24" name="îṧḷïdè">
                  <a:extLst>
                    <a:ext uri="{FF2B5EF4-FFF2-40B4-BE49-F238E27FC236}">
                      <a16:creationId xmlns:a16="http://schemas.microsoft.com/office/drawing/2014/main" id="{20F87F6D-E7FF-4338-8456-997E481D4D84}"/>
                    </a:ext>
                  </a:extLst>
                </p:cNvPr>
                <p:cNvGrpSpPr/>
                <p:nvPr/>
              </p:nvGrpSpPr>
              <p:grpSpPr>
                <a:xfrm>
                  <a:off x="1922526" y="662512"/>
                  <a:ext cx="2150430" cy="2876550"/>
                  <a:chOff x="1922526" y="662512"/>
                  <a:chExt cx="2150430" cy="2876550"/>
                </a:xfrm>
                <a:solidFill>
                  <a:schemeClr val="accent2"/>
                </a:solidFill>
              </p:grpSpPr>
              <p:sp>
                <p:nvSpPr>
                  <p:cNvPr id="25" name="ïsļïḓé">
                    <a:extLst>
                      <a:ext uri="{FF2B5EF4-FFF2-40B4-BE49-F238E27FC236}">
                        <a16:creationId xmlns:a16="http://schemas.microsoft.com/office/drawing/2014/main" id="{1EA2BA96-930B-4F18-B5BB-C129858BADE2}"/>
                      </a:ext>
                    </a:extLst>
                  </p:cNvPr>
                  <p:cNvSpPr/>
                  <p:nvPr/>
                </p:nvSpPr>
                <p:spPr>
                  <a:xfrm flipH="1">
                    <a:off x="1922526" y="662512"/>
                    <a:ext cx="2150430" cy="1368456"/>
                  </a:xfrm>
                  <a:prstGeom prst="triangle">
                    <a:avLst>
                      <a:gd name="adj" fmla="val 65232"/>
                    </a:avLst>
                  </a:prstGeom>
                  <a:grpFill/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26" name="ïś1îḑè">
                    <a:extLst>
                      <a:ext uri="{FF2B5EF4-FFF2-40B4-BE49-F238E27FC236}">
                        <a16:creationId xmlns:a16="http://schemas.microsoft.com/office/drawing/2014/main" id="{F60F0CFF-A704-4DAB-B42E-5AB355B1C2A2}"/>
                      </a:ext>
                    </a:extLst>
                  </p:cNvPr>
                  <p:cNvSpPr/>
                  <p:nvPr/>
                </p:nvSpPr>
                <p:spPr>
                  <a:xfrm flipH="1">
                    <a:off x="2371923" y="2023986"/>
                    <a:ext cx="1701033" cy="1515076"/>
                  </a:xfrm>
                  <a:prstGeom prst="parallelogram">
                    <a:avLst>
                      <a:gd name="adj" fmla="val 30532"/>
                    </a:avLst>
                  </a:prstGeom>
                  <a:grpFill/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</p:grpSp>
          <p:sp>
            <p:nvSpPr>
              <p:cNvPr id="18" name="ïṣḷiďê">
                <a:extLst>
                  <a:ext uri="{FF2B5EF4-FFF2-40B4-BE49-F238E27FC236}">
                    <a16:creationId xmlns:a16="http://schemas.microsoft.com/office/drawing/2014/main" id="{733BF669-4211-4F69-86E0-D7D67F449072}"/>
                  </a:ext>
                </a:extLst>
              </p:cNvPr>
              <p:cNvSpPr txBox="1"/>
              <p:nvPr/>
            </p:nvSpPr>
            <p:spPr>
              <a:xfrm>
                <a:off x="2305110" y="4261323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ctr" anchorCtr="0">
                <a:noAutofit/>
              </a:bodyPr>
              <a:lstStyle/>
              <a:p>
                <a:pPr algn="ctr" defTabSz="914378">
                  <a:lnSpc>
                    <a:spcPct val="120000"/>
                  </a:lnSpc>
                  <a:defRPr/>
                </a:pPr>
                <a:r>
                  <a:rPr lang="en-US" altLang="zh-CN" sz="1100" dirty="0"/>
                  <a:t>Copy paste fonts. Choose the only option to retain text.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19" name="iŝḷïḓé">
                <a:extLst>
                  <a:ext uri="{FF2B5EF4-FFF2-40B4-BE49-F238E27FC236}">
                    <a16:creationId xmlns:a16="http://schemas.microsoft.com/office/drawing/2014/main" id="{585F00E2-7840-47BD-B41C-F0CCED7ABD5E}"/>
                  </a:ext>
                </a:extLst>
              </p:cNvPr>
              <p:cNvSpPr/>
              <p:nvPr/>
            </p:nvSpPr>
            <p:spPr>
              <a:xfrm>
                <a:off x="2305110" y="3953558"/>
                <a:ext cx="2457329" cy="304590"/>
              </a:xfrm>
              <a:prstGeom prst="rect">
                <a:avLst/>
              </a:prstGeom>
            </p:spPr>
            <p:txBody>
              <a:bodyPr wrap="none" lIns="90000" tIns="46800" rIns="90000" bIns="46800">
                <a:noAutofit/>
              </a:bodyPr>
              <a:lstStyle/>
              <a:p>
                <a:pPr lvl="0" algn="ctr" defTabSz="914378">
                  <a:defRPr/>
                </a:pPr>
                <a:r>
                  <a:rPr lang="en-US" altLang="zh-CN" b="1" dirty="0"/>
                  <a:t>Text here</a:t>
                </a:r>
                <a:endParaRPr lang="zh-CN" altLang="en-US" b="1" dirty="0"/>
              </a:p>
            </p:txBody>
          </p:sp>
          <p:sp>
            <p:nvSpPr>
              <p:cNvPr id="20" name="ïṥ1îde">
                <a:extLst>
                  <a:ext uri="{FF2B5EF4-FFF2-40B4-BE49-F238E27FC236}">
                    <a16:creationId xmlns:a16="http://schemas.microsoft.com/office/drawing/2014/main" id="{B33E95C3-7F4E-433B-A1C5-BC4C6BC21E6F}"/>
                  </a:ext>
                </a:extLst>
              </p:cNvPr>
              <p:cNvSpPr/>
              <p:nvPr/>
            </p:nvSpPr>
            <p:spPr bwMode="auto">
              <a:xfrm>
                <a:off x="2661123" y="1315323"/>
                <a:ext cx="515051" cy="514096"/>
              </a:xfrm>
              <a:custGeom>
                <a:avLst/>
                <a:gdLst>
                  <a:gd name="T0" fmla="*/ 164 w 204"/>
                  <a:gd name="T1" fmla="*/ 0 h 204"/>
                  <a:gd name="T2" fmla="*/ 39 w 204"/>
                  <a:gd name="T3" fmla="*/ 0 h 204"/>
                  <a:gd name="T4" fmla="*/ 0 w 204"/>
                  <a:gd name="T5" fmla="*/ 39 h 204"/>
                  <a:gd name="T6" fmla="*/ 0 w 204"/>
                  <a:gd name="T7" fmla="*/ 81 h 204"/>
                  <a:gd name="T8" fmla="*/ 0 w 204"/>
                  <a:gd name="T9" fmla="*/ 164 h 204"/>
                  <a:gd name="T10" fmla="*/ 39 w 204"/>
                  <a:gd name="T11" fmla="*/ 204 h 204"/>
                  <a:gd name="T12" fmla="*/ 164 w 204"/>
                  <a:gd name="T13" fmla="*/ 204 h 204"/>
                  <a:gd name="T14" fmla="*/ 204 w 204"/>
                  <a:gd name="T15" fmla="*/ 164 h 204"/>
                  <a:gd name="T16" fmla="*/ 204 w 204"/>
                  <a:gd name="T17" fmla="*/ 81 h 204"/>
                  <a:gd name="T18" fmla="*/ 204 w 204"/>
                  <a:gd name="T19" fmla="*/ 39 h 204"/>
                  <a:gd name="T20" fmla="*/ 164 w 204"/>
                  <a:gd name="T21" fmla="*/ 0 h 204"/>
                  <a:gd name="T22" fmla="*/ 176 w 204"/>
                  <a:gd name="T23" fmla="*/ 23 h 204"/>
                  <a:gd name="T24" fmla="*/ 180 w 204"/>
                  <a:gd name="T25" fmla="*/ 23 h 204"/>
                  <a:gd name="T26" fmla="*/ 180 w 204"/>
                  <a:gd name="T27" fmla="*/ 28 h 204"/>
                  <a:gd name="T28" fmla="*/ 180 w 204"/>
                  <a:gd name="T29" fmla="*/ 58 h 204"/>
                  <a:gd name="T30" fmla="*/ 146 w 204"/>
                  <a:gd name="T31" fmla="*/ 58 h 204"/>
                  <a:gd name="T32" fmla="*/ 146 w 204"/>
                  <a:gd name="T33" fmla="*/ 24 h 204"/>
                  <a:gd name="T34" fmla="*/ 176 w 204"/>
                  <a:gd name="T35" fmla="*/ 23 h 204"/>
                  <a:gd name="T36" fmla="*/ 73 w 204"/>
                  <a:gd name="T37" fmla="*/ 81 h 204"/>
                  <a:gd name="T38" fmla="*/ 102 w 204"/>
                  <a:gd name="T39" fmla="*/ 66 h 204"/>
                  <a:gd name="T40" fmla="*/ 131 w 204"/>
                  <a:gd name="T41" fmla="*/ 81 h 204"/>
                  <a:gd name="T42" fmla="*/ 138 w 204"/>
                  <a:gd name="T43" fmla="*/ 102 h 204"/>
                  <a:gd name="T44" fmla="*/ 102 w 204"/>
                  <a:gd name="T45" fmla="*/ 138 h 204"/>
                  <a:gd name="T46" fmla="*/ 66 w 204"/>
                  <a:gd name="T47" fmla="*/ 102 h 204"/>
                  <a:gd name="T48" fmla="*/ 73 w 204"/>
                  <a:gd name="T49" fmla="*/ 81 h 204"/>
                  <a:gd name="T50" fmla="*/ 184 w 204"/>
                  <a:gd name="T51" fmla="*/ 164 h 204"/>
                  <a:gd name="T52" fmla="*/ 164 w 204"/>
                  <a:gd name="T53" fmla="*/ 184 h 204"/>
                  <a:gd name="T54" fmla="*/ 39 w 204"/>
                  <a:gd name="T55" fmla="*/ 184 h 204"/>
                  <a:gd name="T56" fmla="*/ 20 w 204"/>
                  <a:gd name="T57" fmla="*/ 164 h 204"/>
                  <a:gd name="T58" fmla="*/ 20 w 204"/>
                  <a:gd name="T59" fmla="*/ 81 h 204"/>
                  <a:gd name="T60" fmla="*/ 50 w 204"/>
                  <a:gd name="T61" fmla="*/ 81 h 204"/>
                  <a:gd name="T62" fmla="*/ 46 w 204"/>
                  <a:gd name="T63" fmla="*/ 102 h 204"/>
                  <a:gd name="T64" fmla="*/ 102 w 204"/>
                  <a:gd name="T65" fmla="*/ 158 h 204"/>
                  <a:gd name="T66" fmla="*/ 157 w 204"/>
                  <a:gd name="T67" fmla="*/ 102 h 204"/>
                  <a:gd name="T68" fmla="*/ 153 w 204"/>
                  <a:gd name="T69" fmla="*/ 81 h 204"/>
                  <a:gd name="T70" fmla="*/ 184 w 204"/>
                  <a:gd name="T71" fmla="*/ 81 h 204"/>
                  <a:gd name="T72" fmla="*/ 184 w 204"/>
                  <a:gd name="T73" fmla="*/ 16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4" h="204">
                    <a:moveTo>
                      <a:pt x="164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17" y="0"/>
                      <a:pt x="0" y="18"/>
                      <a:pt x="0" y="39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0" y="186"/>
                      <a:pt x="17" y="204"/>
                      <a:pt x="39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86" y="204"/>
                      <a:pt x="204" y="186"/>
                      <a:pt x="204" y="164"/>
                    </a:cubicBezTo>
                    <a:cubicBezTo>
                      <a:pt x="204" y="81"/>
                      <a:pt x="204" y="81"/>
                      <a:pt x="204" y="81"/>
                    </a:cubicBezTo>
                    <a:cubicBezTo>
                      <a:pt x="204" y="39"/>
                      <a:pt x="204" y="39"/>
                      <a:pt x="204" y="39"/>
                    </a:cubicBezTo>
                    <a:cubicBezTo>
                      <a:pt x="204" y="18"/>
                      <a:pt x="186" y="0"/>
                      <a:pt x="164" y="0"/>
                    </a:cubicBezTo>
                    <a:close/>
                    <a:moveTo>
                      <a:pt x="176" y="23"/>
                    </a:moveTo>
                    <a:cubicBezTo>
                      <a:pt x="180" y="23"/>
                      <a:pt x="180" y="23"/>
                      <a:pt x="180" y="23"/>
                    </a:cubicBezTo>
                    <a:cubicBezTo>
                      <a:pt x="180" y="28"/>
                      <a:pt x="180" y="28"/>
                      <a:pt x="180" y="28"/>
                    </a:cubicBezTo>
                    <a:cubicBezTo>
                      <a:pt x="180" y="58"/>
                      <a:pt x="180" y="58"/>
                      <a:pt x="180" y="58"/>
                    </a:cubicBezTo>
                    <a:cubicBezTo>
                      <a:pt x="146" y="58"/>
                      <a:pt x="146" y="58"/>
                      <a:pt x="146" y="58"/>
                    </a:cubicBezTo>
                    <a:cubicBezTo>
                      <a:pt x="146" y="24"/>
                      <a:pt x="146" y="24"/>
                      <a:pt x="146" y="24"/>
                    </a:cubicBezTo>
                    <a:lnTo>
                      <a:pt x="176" y="23"/>
                    </a:lnTo>
                    <a:close/>
                    <a:moveTo>
                      <a:pt x="73" y="81"/>
                    </a:moveTo>
                    <a:cubicBezTo>
                      <a:pt x="79" y="72"/>
                      <a:pt x="90" y="66"/>
                      <a:pt x="102" y="66"/>
                    </a:cubicBezTo>
                    <a:cubicBezTo>
                      <a:pt x="114" y="66"/>
                      <a:pt x="124" y="72"/>
                      <a:pt x="131" y="81"/>
                    </a:cubicBezTo>
                    <a:cubicBezTo>
                      <a:pt x="135" y="87"/>
                      <a:pt x="138" y="94"/>
                      <a:pt x="138" y="102"/>
                    </a:cubicBezTo>
                    <a:cubicBezTo>
                      <a:pt x="138" y="122"/>
                      <a:pt x="121" y="138"/>
                      <a:pt x="102" y="138"/>
                    </a:cubicBezTo>
                    <a:cubicBezTo>
                      <a:pt x="82" y="138"/>
                      <a:pt x="66" y="122"/>
                      <a:pt x="66" y="102"/>
                    </a:cubicBezTo>
                    <a:cubicBezTo>
                      <a:pt x="66" y="94"/>
                      <a:pt x="68" y="87"/>
                      <a:pt x="73" y="81"/>
                    </a:cubicBezTo>
                    <a:close/>
                    <a:moveTo>
                      <a:pt x="184" y="164"/>
                    </a:moveTo>
                    <a:cubicBezTo>
                      <a:pt x="184" y="175"/>
                      <a:pt x="175" y="184"/>
                      <a:pt x="164" y="184"/>
                    </a:cubicBezTo>
                    <a:cubicBezTo>
                      <a:pt x="39" y="184"/>
                      <a:pt x="39" y="184"/>
                      <a:pt x="39" y="184"/>
                    </a:cubicBezTo>
                    <a:cubicBezTo>
                      <a:pt x="28" y="184"/>
                      <a:pt x="20" y="175"/>
                      <a:pt x="20" y="164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7" y="87"/>
                      <a:pt x="46" y="95"/>
                      <a:pt x="46" y="102"/>
                    </a:cubicBezTo>
                    <a:cubicBezTo>
                      <a:pt x="46" y="133"/>
                      <a:pt x="71" y="158"/>
                      <a:pt x="102" y="158"/>
                    </a:cubicBezTo>
                    <a:cubicBezTo>
                      <a:pt x="132" y="158"/>
                      <a:pt x="157" y="133"/>
                      <a:pt x="157" y="102"/>
                    </a:cubicBezTo>
                    <a:cubicBezTo>
                      <a:pt x="157" y="95"/>
                      <a:pt x="156" y="87"/>
                      <a:pt x="153" y="81"/>
                    </a:cubicBezTo>
                    <a:cubicBezTo>
                      <a:pt x="184" y="81"/>
                      <a:pt x="184" y="81"/>
                      <a:pt x="184" y="81"/>
                    </a:cubicBezTo>
                    <a:lnTo>
                      <a:pt x="184" y="1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ïšľiḑé">
                <a:extLst>
                  <a:ext uri="{FF2B5EF4-FFF2-40B4-BE49-F238E27FC236}">
                    <a16:creationId xmlns:a16="http://schemas.microsoft.com/office/drawing/2014/main" id="{5C316FAE-58C9-4AB9-899E-29923BB40735}"/>
                  </a:ext>
                </a:extLst>
              </p:cNvPr>
              <p:cNvSpPr/>
              <p:nvPr/>
            </p:nvSpPr>
            <p:spPr>
              <a:xfrm>
                <a:off x="2723573" y="2555787"/>
                <a:ext cx="1132790" cy="523220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en-US" altLang="zh-CN" sz="2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+15%</a:t>
                </a:r>
              </a:p>
            </p:txBody>
          </p:sp>
        </p:grpSp>
        <p:grpSp>
          <p:nvGrpSpPr>
            <p:cNvPr id="7" name="îs1íḑé">
              <a:extLst>
                <a:ext uri="{FF2B5EF4-FFF2-40B4-BE49-F238E27FC236}">
                  <a16:creationId xmlns:a16="http://schemas.microsoft.com/office/drawing/2014/main" id="{AA8D4C26-D1CA-4CF4-A745-50764D1C6985}"/>
                </a:ext>
              </a:extLst>
            </p:cNvPr>
            <p:cNvGrpSpPr/>
            <p:nvPr/>
          </p:nvGrpSpPr>
          <p:grpSpPr>
            <a:xfrm>
              <a:off x="6780076" y="1422019"/>
              <a:ext cx="2906726" cy="4023106"/>
              <a:chOff x="7354535" y="1422019"/>
              <a:chExt cx="2906726" cy="4023106"/>
            </a:xfrm>
          </p:grpSpPr>
          <p:grpSp>
            <p:nvGrpSpPr>
              <p:cNvPr id="8" name="iş1ïḓe">
                <a:extLst>
                  <a:ext uri="{FF2B5EF4-FFF2-40B4-BE49-F238E27FC236}">
                    <a16:creationId xmlns:a16="http://schemas.microsoft.com/office/drawing/2014/main" id="{D5FF0C27-8E05-4FD1-BE90-9D7B64C3D336}"/>
                  </a:ext>
                </a:extLst>
              </p:cNvPr>
              <p:cNvGrpSpPr/>
              <p:nvPr/>
            </p:nvGrpSpPr>
            <p:grpSpPr>
              <a:xfrm flipH="1" flipV="1">
                <a:off x="7354535" y="2568575"/>
                <a:ext cx="2847411" cy="2876550"/>
                <a:chOff x="2074926" y="1130300"/>
                <a:chExt cx="2847411" cy="2876550"/>
              </a:xfrm>
            </p:grpSpPr>
            <p:sp>
              <p:nvSpPr>
                <p:cNvPr id="13" name="íŝ1ídé">
                  <a:extLst>
                    <a:ext uri="{FF2B5EF4-FFF2-40B4-BE49-F238E27FC236}">
                      <a16:creationId xmlns:a16="http://schemas.microsoft.com/office/drawing/2014/main" id="{FA3F0637-500D-4C57-BBF3-223D1B1FEF55}"/>
                    </a:ext>
                  </a:extLst>
                </p:cNvPr>
                <p:cNvSpPr/>
                <p:nvPr/>
              </p:nvSpPr>
              <p:spPr>
                <a:xfrm>
                  <a:off x="2074926" y="3036363"/>
                  <a:ext cx="1605841" cy="481752"/>
                </a:xfrm>
                <a:prstGeom prst="parallelogram">
                  <a:avLst>
                    <a:gd name="adj" fmla="val 63945"/>
                  </a:avLst>
                </a:prstGeom>
                <a:solidFill>
                  <a:schemeClr val="accent6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4" name="îṡļiďé">
                  <a:extLst>
                    <a:ext uri="{FF2B5EF4-FFF2-40B4-BE49-F238E27FC236}">
                      <a16:creationId xmlns:a16="http://schemas.microsoft.com/office/drawing/2014/main" id="{F264EF17-DA15-46AA-9FD4-4A1F763C02F9}"/>
                    </a:ext>
                  </a:extLst>
                </p:cNvPr>
                <p:cNvSpPr/>
                <p:nvPr/>
              </p:nvSpPr>
              <p:spPr>
                <a:xfrm flipH="1">
                  <a:off x="2387902" y="3036363"/>
                  <a:ext cx="1605841" cy="970487"/>
                </a:xfrm>
                <a:prstGeom prst="parallelogram">
                  <a:avLst>
                    <a:gd name="adj" fmla="val 38669"/>
                  </a:avLst>
                </a:prstGeom>
                <a:solidFill>
                  <a:schemeClr val="accent6">
                    <a:lumMod val="7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5" name="íSḷíḋé">
                  <a:extLst>
                    <a:ext uri="{FF2B5EF4-FFF2-40B4-BE49-F238E27FC236}">
                      <a16:creationId xmlns:a16="http://schemas.microsoft.com/office/drawing/2014/main" id="{2A53C662-039E-47F4-827D-DC89F3F18242}"/>
                    </a:ext>
                  </a:extLst>
                </p:cNvPr>
                <p:cNvSpPr/>
                <p:nvPr/>
              </p:nvSpPr>
              <p:spPr>
                <a:xfrm>
                  <a:off x="2771907" y="1130300"/>
                  <a:ext cx="2150430" cy="1368456"/>
                </a:xfrm>
                <a:prstGeom prst="triangle">
                  <a:avLst>
                    <a:gd name="adj" fmla="val 65232"/>
                  </a:avLst>
                </a:prstGeom>
                <a:solidFill>
                  <a:schemeClr val="accent6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6" name="ï$lïďe">
                  <a:extLst>
                    <a:ext uri="{FF2B5EF4-FFF2-40B4-BE49-F238E27FC236}">
                      <a16:creationId xmlns:a16="http://schemas.microsoft.com/office/drawing/2014/main" id="{B8C15BC7-B817-4FF3-BC11-EE1874981315}"/>
                    </a:ext>
                  </a:extLst>
                </p:cNvPr>
                <p:cNvSpPr/>
                <p:nvPr/>
              </p:nvSpPr>
              <p:spPr>
                <a:xfrm>
                  <a:off x="2771907" y="2491774"/>
                  <a:ext cx="1701033" cy="1515076"/>
                </a:xfrm>
                <a:prstGeom prst="parallelogram">
                  <a:avLst>
                    <a:gd name="adj" fmla="val 30532"/>
                  </a:avLst>
                </a:prstGeom>
                <a:solidFill>
                  <a:schemeClr val="accent6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9" name="í$1ïḓê">
                <a:extLst>
                  <a:ext uri="{FF2B5EF4-FFF2-40B4-BE49-F238E27FC236}">
                    <a16:creationId xmlns:a16="http://schemas.microsoft.com/office/drawing/2014/main" id="{6457EAF6-0F03-44E9-8D1B-294D56320A62}"/>
                  </a:ext>
                </a:extLst>
              </p:cNvPr>
              <p:cNvSpPr txBox="1"/>
              <p:nvPr/>
            </p:nvSpPr>
            <p:spPr>
              <a:xfrm>
                <a:off x="7803932" y="1729784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ctr" anchorCtr="0">
                <a:noAutofit/>
              </a:bodyPr>
              <a:lstStyle/>
              <a:p>
                <a:pPr algn="ctr" defTabSz="914378">
                  <a:lnSpc>
                    <a:spcPct val="120000"/>
                  </a:lnSpc>
                  <a:defRPr/>
                </a:pPr>
                <a:r>
                  <a:rPr lang="en-US" altLang="zh-CN" sz="1100" dirty="0"/>
                  <a:t>Copy paste fonts. Choose the only option to retain text.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10" name="iṣ1íďè">
                <a:extLst>
                  <a:ext uri="{FF2B5EF4-FFF2-40B4-BE49-F238E27FC236}">
                    <a16:creationId xmlns:a16="http://schemas.microsoft.com/office/drawing/2014/main" id="{80F46D7C-82A4-4658-81F6-0C6A365494A6}"/>
                  </a:ext>
                </a:extLst>
              </p:cNvPr>
              <p:cNvSpPr/>
              <p:nvPr/>
            </p:nvSpPr>
            <p:spPr>
              <a:xfrm>
                <a:off x="7803932" y="1422019"/>
                <a:ext cx="2457329" cy="304590"/>
              </a:xfrm>
              <a:prstGeom prst="rect">
                <a:avLst/>
              </a:prstGeom>
            </p:spPr>
            <p:txBody>
              <a:bodyPr wrap="none" lIns="90000" tIns="46800" rIns="90000" bIns="46800">
                <a:noAutofit/>
              </a:bodyPr>
              <a:lstStyle/>
              <a:p>
                <a:pPr lvl="0" algn="ctr" defTabSz="914378">
                  <a:defRPr/>
                </a:pPr>
                <a:r>
                  <a:rPr lang="en-US" altLang="zh-CN" b="1" dirty="0"/>
                  <a:t>Text here</a:t>
                </a:r>
                <a:endParaRPr lang="zh-CN" altLang="en-US" b="1" dirty="0"/>
              </a:p>
            </p:txBody>
          </p:sp>
          <p:sp>
            <p:nvSpPr>
              <p:cNvPr id="11" name="ïṥļidè">
                <a:extLst>
                  <a:ext uri="{FF2B5EF4-FFF2-40B4-BE49-F238E27FC236}">
                    <a16:creationId xmlns:a16="http://schemas.microsoft.com/office/drawing/2014/main" id="{74954C0E-9958-4E7F-A8B0-C9BC0FB33886}"/>
                  </a:ext>
                </a:extLst>
              </p:cNvPr>
              <p:cNvSpPr/>
              <p:nvPr/>
            </p:nvSpPr>
            <p:spPr bwMode="auto">
              <a:xfrm>
                <a:off x="7991981" y="4311082"/>
                <a:ext cx="441736" cy="425669"/>
              </a:xfrm>
              <a:custGeom>
                <a:avLst/>
                <a:gdLst>
                  <a:gd name="T0" fmla="*/ 0 w 208"/>
                  <a:gd name="T1" fmla="*/ 68 h 201"/>
                  <a:gd name="T2" fmla="*/ 8 w 208"/>
                  <a:gd name="T3" fmla="*/ 78 h 201"/>
                  <a:gd name="T4" fmla="*/ 31 w 208"/>
                  <a:gd name="T5" fmla="*/ 72 h 201"/>
                  <a:gd name="T6" fmla="*/ 64 w 208"/>
                  <a:gd name="T7" fmla="*/ 172 h 201"/>
                  <a:gd name="T8" fmla="*/ 106 w 208"/>
                  <a:gd name="T9" fmla="*/ 189 h 201"/>
                  <a:gd name="T10" fmla="*/ 197 w 208"/>
                  <a:gd name="T11" fmla="*/ 62 h 201"/>
                  <a:gd name="T12" fmla="*/ 114 w 208"/>
                  <a:gd name="T13" fmla="*/ 67 h 201"/>
                  <a:gd name="T14" fmla="*/ 137 w 208"/>
                  <a:gd name="T15" fmla="*/ 94 h 201"/>
                  <a:gd name="T16" fmla="*/ 109 w 208"/>
                  <a:gd name="T17" fmla="*/ 130 h 201"/>
                  <a:gd name="T18" fmla="*/ 93 w 208"/>
                  <a:gd name="T19" fmla="*/ 90 h 201"/>
                  <a:gd name="T20" fmla="*/ 60 w 208"/>
                  <a:gd name="T21" fmla="*/ 22 h 201"/>
                  <a:gd name="T22" fmla="*/ 0 w 208"/>
                  <a:gd name="T23" fmla="*/ 6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" h="201">
                    <a:moveTo>
                      <a:pt x="0" y="68"/>
                    </a:moveTo>
                    <a:cubicBezTo>
                      <a:pt x="8" y="78"/>
                      <a:pt x="8" y="78"/>
                      <a:pt x="8" y="78"/>
                    </a:cubicBezTo>
                    <a:cubicBezTo>
                      <a:pt x="8" y="78"/>
                      <a:pt x="25" y="65"/>
                      <a:pt x="31" y="72"/>
                    </a:cubicBezTo>
                    <a:cubicBezTo>
                      <a:pt x="36" y="78"/>
                      <a:pt x="57" y="157"/>
                      <a:pt x="64" y="172"/>
                    </a:cubicBezTo>
                    <a:cubicBezTo>
                      <a:pt x="70" y="184"/>
                      <a:pt x="87" y="201"/>
                      <a:pt x="106" y="189"/>
                    </a:cubicBezTo>
                    <a:cubicBezTo>
                      <a:pt x="125" y="177"/>
                      <a:pt x="186" y="124"/>
                      <a:pt x="197" y="62"/>
                    </a:cubicBezTo>
                    <a:cubicBezTo>
                      <a:pt x="208" y="0"/>
                      <a:pt x="123" y="13"/>
                      <a:pt x="114" y="67"/>
                    </a:cubicBezTo>
                    <a:cubicBezTo>
                      <a:pt x="137" y="54"/>
                      <a:pt x="149" y="73"/>
                      <a:pt x="137" y="94"/>
                    </a:cubicBezTo>
                    <a:cubicBezTo>
                      <a:pt x="126" y="116"/>
                      <a:pt x="115" y="130"/>
                      <a:pt x="109" y="130"/>
                    </a:cubicBezTo>
                    <a:cubicBezTo>
                      <a:pt x="104" y="130"/>
                      <a:pt x="100" y="116"/>
                      <a:pt x="93" y="90"/>
                    </a:cubicBezTo>
                    <a:cubicBezTo>
                      <a:pt x="87" y="64"/>
                      <a:pt x="87" y="17"/>
                      <a:pt x="60" y="22"/>
                    </a:cubicBezTo>
                    <a:cubicBezTo>
                      <a:pt x="34" y="27"/>
                      <a:pt x="0" y="68"/>
                      <a:pt x="0" y="6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" name="iṧļîḋe">
                <a:extLst>
                  <a:ext uri="{FF2B5EF4-FFF2-40B4-BE49-F238E27FC236}">
                    <a16:creationId xmlns:a16="http://schemas.microsoft.com/office/drawing/2014/main" id="{DDCE2AB6-3C4A-48EC-BC73-EB563B2F89C0}"/>
                  </a:ext>
                </a:extLst>
              </p:cNvPr>
              <p:cNvSpPr/>
              <p:nvPr/>
            </p:nvSpPr>
            <p:spPr>
              <a:xfrm>
                <a:off x="8171783" y="3012667"/>
                <a:ext cx="1024639" cy="523220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en-US" altLang="zh-CN" sz="2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-15%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81658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46ADF5-06E6-4305-94B2-5BD288DD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9F2390E-435A-4826-99B9-77A0C6A0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1CAAE88-211B-4593-B34F-75DE427BF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31</a:t>
            </a:fld>
            <a:endParaRPr lang="zh-CN" altLang="en-US"/>
          </a:p>
        </p:txBody>
      </p:sp>
      <p:grpSp>
        <p:nvGrpSpPr>
          <p:cNvPr id="5" name="2f2fe1b0-4a66-4102-8166-8dd7a6b63fb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B80DA7D6-68CC-4262-8AE9-9AC65BB6FD6C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3100" y="1130300"/>
            <a:ext cx="10845800" cy="5016500"/>
            <a:chOff x="673100" y="1130300"/>
            <a:chExt cx="10845800" cy="5016500"/>
          </a:xfrm>
        </p:grpSpPr>
        <p:grpSp>
          <p:nvGrpSpPr>
            <p:cNvPr id="6" name="i$líďè">
              <a:extLst>
                <a:ext uri="{FF2B5EF4-FFF2-40B4-BE49-F238E27FC236}">
                  <a16:creationId xmlns:a16="http://schemas.microsoft.com/office/drawing/2014/main" id="{F1EFF7C0-9223-44C9-BFFD-66B4C535014E}"/>
                </a:ext>
              </a:extLst>
            </p:cNvPr>
            <p:cNvGrpSpPr/>
            <p:nvPr/>
          </p:nvGrpSpPr>
          <p:grpSpPr>
            <a:xfrm>
              <a:off x="3375636" y="1805154"/>
              <a:ext cx="4989561" cy="3666793"/>
              <a:chOff x="3005799" y="1987564"/>
              <a:chExt cx="4989561" cy="3666793"/>
            </a:xfrm>
          </p:grpSpPr>
          <p:sp>
            <p:nvSpPr>
              <p:cNvPr id="25" name="îS1îḋe">
                <a:extLst>
                  <a:ext uri="{FF2B5EF4-FFF2-40B4-BE49-F238E27FC236}">
                    <a16:creationId xmlns:a16="http://schemas.microsoft.com/office/drawing/2014/main" id="{08BF9A43-38E4-4264-9EF0-89859BE3E114}"/>
                  </a:ext>
                </a:extLst>
              </p:cNvPr>
              <p:cNvSpPr/>
              <p:nvPr/>
            </p:nvSpPr>
            <p:spPr bwMode="auto">
              <a:xfrm rot="5400000">
                <a:off x="3544015" y="2098211"/>
                <a:ext cx="1346370" cy="1598998"/>
              </a:xfrm>
              <a:custGeom>
                <a:avLst/>
                <a:gdLst>
                  <a:gd name="T0" fmla="*/ 0 w 581"/>
                  <a:gd name="T1" fmla="*/ 690 h 690"/>
                  <a:gd name="T2" fmla="*/ 0 w 581"/>
                  <a:gd name="T3" fmla="*/ 328 h 690"/>
                  <a:gd name="T4" fmla="*/ 128 w 581"/>
                  <a:gd name="T5" fmla="*/ 200 h 690"/>
                  <a:gd name="T6" fmla="*/ 382 w 581"/>
                  <a:gd name="T7" fmla="*/ 200 h 690"/>
                  <a:gd name="T8" fmla="*/ 581 w 581"/>
                  <a:gd name="T9" fmla="*/ 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1" h="690">
                    <a:moveTo>
                      <a:pt x="0" y="690"/>
                    </a:moveTo>
                    <a:cubicBezTo>
                      <a:pt x="0" y="328"/>
                      <a:pt x="0" y="328"/>
                      <a:pt x="0" y="328"/>
                    </a:cubicBezTo>
                    <a:cubicBezTo>
                      <a:pt x="0" y="257"/>
                      <a:pt x="57" y="200"/>
                      <a:pt x="128" y="200"/>
                    </a:cubicBezTo>
                    <a:cubicBezTo>
                      <a:pt x="382" y="200"/>
                      <a:pt x="382" y="200"/>
                      <a:pt x="382" y="200"/>
                    </a:cubicBezTo>
                    <a:cubicBezTo>
                      <a:pt x="492" y="200"/>
                      <a:pt x="581" y="111"/>
                      <a:pt x="581" y="0"/>
                    </a:cubicBezTo>
                  </a:path>
                </a:pathLst>
              </a:custGeom>
              <a:noFill/>
              <a:ln w="180975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6" name="íṧ1íḍê">
                <a:extLst>
                  <a:ext uri="{FF2B5EF4-FFF2-40B4-BE49-F238E27FC236}">
                    <a16:creationId xmlns:a16="http://schemas.microsoft.com/office/drawing/2014/main" id="{3EC6C975-1171-4978-B276-BC417AAC916B}"/>
                  </a:ext>
                </a:extLst>
              </p:cNvPr>
              <p:cNvSpPr/>
              <p:nvPr/>
            </p:nvSpPr>
            <p:spPr bwMode="auto">
              <a:xfrm rot="5400000">
                <a:off x="3518557" y="3845066"/>
                <a:ext cx="1346370" cy="1649915"/>
              </a:xfrm>
              <a:custGeom>
                <a:avLst/>
                <a:gdLst>
                  <a:gd name="T0" fmla="*/ 581 w 581"/>
                  <a:gd name="T1" fmla="*/ 712 h 712"/>
                  <a:gd name="T2" fmla="*/ 581 w 581"/>
                  <a:gd name="T3" fmla="*/ 328 h 712"/>
                  <a:gd name="T4" fmla="*/ 453 w 581"/>
                  <a:gd name="T5" fmla="*/ 200 h 712"/>
                  <a:gd name="T6" fmla="*/ 200 w 581"/>
                  <a:gd name="T7" fmla="*/ 200 h 712"/>
                  <a:gd name="T8" fmla="*/ 0 w 581"/>
                  <a:gd name="T9" fmla="*/ 0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1" h="712">
                    <a:moveTo>
                      <a:pt x="581" y="712"/>
                    </a:moveTo>
                    <a:cubicBezTo>
                      <a:pt x="581" y="328"/>
                      <a:pt x="581" y="328"/>
                      <a:pt x="581" y="328"/>
                    </a:cubicBezTo>
                    <a:cubicBezTo>
                      <a:pt x="581" y="257"/>
                      <a:pt x="524" y="200"/>
                      <a:pt x="453" y="200"/>
                    </a:cubicBezTo>
                    <a:cubicBezTo>
                      <a:pt x="200" y="200"/>
                      <a:pt x="200" y="200"/>
                      <a:pt x="200" y="200"/>
                    </a:cubicBezTo>
                    <a:cubicBezTo>
                      <a:pt x="90" y="200"/>
                      <a:pt x="0" y="111"/>
                      <a:pt x="0" y="0"/>
                    </a:cubicBezTo>
                  </a:path>
                </a:pathLst>
              </a:custGeom>
              <a:noFill/>
              <a:ln w="180975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7" name="íślîḑé">
                <a:extLst>
                  <a:ext uri="{FF2B5EF4-FFF2-40B4-BE49-F238E27FC236}">
                    <a16:creationId xmlns:a16="http://schemas.microsoft.com/office/drawing/2014/main" id="{27A8B7A2-186E-4D01-AE8E-03824A502340}"/>
                  </a:ext>
                </a:extLst>
              </p:cNvPr>
              <p:cNvSpPr/>
              <p:nvPr/>
            </p:nvSpPr>
            <p:spPr bwMode="auto">
              <a:xfrm rot="5400000">
                <a:off x="5102867" y="1656602"/>
                <a:ext cx="1495205" cy="4289780"/>
              </a:xfrm>
              <a:custGeom>
                <a:avLst/>
                <a:gdLst>
                  <a:gd name="T0" fmla="*/ 0 w 645"/>
                  <a:gd name="T1" fmla="*/ 1852 h 1852"/>
                  <a:gd name="T2" fmla="*/ 0 w 645"/>
                  <a:gd name="T3" fmla="*/ 1691 h 1852"/>
                  <a:gd name="T4" fmla="*/ 65 w 645"/>
                  <a:gd name="T5" fmla="*/ 1625 h 1852"/>
                  <a:gd name="T6" fmla="*/ 208 w 645"/>
                  <a:gd name="T7" fmla="*/ 1625 h 1852"/>
                  <a:gd name="T8" fmla="*/ 407 w 645"/>
                  <a:gd name="T9" fmla="*/ 1426 h 1852"/>
                  <a:gd name="T10" fmla="*/ 407 w 645"/>
                  <a:gd name="T11" fmla="*/ 1405 h 1852"/>
                  <a:gd name="T12" fmla="*/ 407 w 645"/>
                  <a:gd name="T13" fmla="*/ 676 h 1852"/>
                  <a:gd name="T14" fmla="*/ 495 w 645"/>
                  <a:gd name="T15" fmla="*/ 587 h 1852"/>
                  <a:gd name="T16" fmla="*/ 556 w 645"/>
                  <a:gd name="T17" fmla="*/ 587 h 1852"/>
                  <a:gd name="T18" fmla="*/ 645 w 645"/>
                  <a:gd name="T19" fmla="*/ 499 h 1852"/>
                  <a:gd name="T20" fmla="*/ 633 w 645"/>
                  <a:gd name="T21" fmla="*/ 454 h 1852"/>
                  <a:gd name="T22" fmla="*/ 319 w 645"/>
                  <a:gd name="T23" fmla="*/ 0 h 1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45" h="1852">
                    <a:moveTo>
                      <a:pt x="0" y="1852"/>
                    </a:moveTo>
                    <a:cubicBezTo>
                      <a:pt x="0" y="1691"/>
                      <a:pt x="0" y="1691"/>
                      <a:pt x="0" y="1691"/>
                    </a:cubicBezTo>
                    <a:cubicBezTo>
                      <a:pt x="0" y="1655"/>
                      <a:pt x="29" y="1625"/>
                      <a:pt x="65" y="1625"/>
                    </a:cubicBezTo>
                    <a:cubicBezTo>
                      <a:pt x="208" y="1625"/>
                      <a:pt x="208" y="1625"/>
                      <a:pt x="208" y="1625"/>
                    </a:cubicBezTo>
                    <a:cubicBezTo>
                      <a:pt x="318" y="1625"/>
                      <a:pt x="407" y="1536"/>
                      <a:pt x="407" y="1426"/>
                    </a:cubicBezTo>
                    <a:cubicBezTo>
                      <a:pt x="407" y="1405"/>
                      <a:pt x="407" y="1405"/>
                      <a:pt x="407" y="1405"/>
                    </a:cubicBezTo>
                    <a:cubicBezTo>
                      <a:pt x="407" y="676"/>
                      <a:pt x="407" y="676"/>
                      <a:pt x="407" y="676"/>
                    </a:cubicBezTo>
                    <a:cubicBezTo>
                      <a:pt x="407" y="627"/>
                      <a:pt x="446" y="587"/>
                      <a:pt x="495" y="587"/>
                    </a:cubicBezTo>
                    <a:cubicBezTo>
                      <a:pt x="556" y="587"/>
                      <a:pt x="556" y="587"/>
                      <a:pt x="556" y="587"/>
                    </a:cubicBezTo>
                    <a:cubicBezTo>
                      <a:pt x="605" y="587"/>
                      <a:pt x="645" y="548"/>
                      <a:pt x="645" y="499"/>
                    </a:cubicBezTo>
                    <a:cubicBezTo>
                      <a:pt x="645" y="482"/>
                      <a:pt x="640" y="467"/>
                      <a:pt x="633" y="454"/>
                    </a:cubicBezTo>
                    <a:cubicBezTo>
                      <a:pt x="319" y="0"/>
                      <a:pt x="319" y="0"/>
                      <a:pt x="319" y="0"/>
                    </a:cubicBezTo>
                  </a:path>
                </a:pathLst>
              </a:custGeom>
              <a:noFill/>
              <a:ln w="180975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8" name="iṥ1îďe">
                <a:extLst>
                  <a:ext uri="{FF2B5EF4-FFF2-40B4-BE49-F238E27FC236}">
                    <a16:creationId xmlns:a16="http://schemas.microsoft.com/office/drawing/2014/main" id="{7AB2A391-FCDD-4E3D-991E-1A81F27662BA}"/>
                  </a:ext>
                </a:extLst>
              </p:cNvPr>
              <p:cNvSpPr/>
              <p:nvPr/>
            </p:nvSpPr>
            <p:spPr bwMode="auto">
              <a:xfrm rot="5400000">
                <a:off x="3055895" y="1988054"/>
                <a:ext cx="482735" cy="481756"/>
              </a:xfrm>
              <a:prstGeom prst="ellipse">
                <a:avLst/>
              </a:prstGeom>
              <a:solidFill>
                <a:schemeClr val="bg1"/>
              </a:solidFill>
              <a:ln w="104775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lnSpcReduction="1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9" name="ïṧľíḋé">
                <a:extLst>
                  <a:ext uri="{FF2B5EF4-FFF2-40B4-BE49-F238E27FC236}">
                    <a16:creationId xmlns:a16="http://schemas.microsoft.com/office/drawing/2014/main" id="{595A9C9E-A56B-4A87-8BB8-B5014D6904F4}"/>
                  </a:ext>
                </a:extLst>
              </p:cNvPr>
              <p:cNvSpPr/>
              <p:nvPr/>
            </p:nvSpPr>
            <p:spPr bwMode="auto">
              <a:xfrm rot="5400000">
                <a:off x="3005207" y="5070839"/>
                <a:ext cx="584110" cy="582925"/>
              </a:xfrm>
              <a:prstGeom prst="ellipse">
                <a:avLst/>
              </a:prstGeom>
              <a:solidFill>
                <a:schemeClr val="bg2"/>
              </a:solidFill>
              <a:ln w="104775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0" name="iŝľíḍé">
                <a:extLst>
                  <a:ext uri="{FF2B5EF4-FFF2-40B4-BE49-F238E27FC236}">
                    <a16:creationId xmlns:a16="http://schemas.microsoft.com/office/drawing/2014/main" id="{6A0D5418-5A9E-475F-9405-585294AFCE33}"/>
                  </a:ext>
                </a:extLst>
              </p:cNvPr>
              <p:cNvSpPr/>
              <p:nvPr/>
            </p:nvSpPr>
            <p:spPr bwMode="auto">
              <a:xfrm rot="5400000">
                <a:off x="5102867" y="1624289"/>
                <a:ext cx="1495205" cy="4289780"/>
              </a:xfrm>
              <a:custGeom>
                <a:avLst/>
                <a:gdLst>
                  <a:gd name="T0" fmla="*/ 645 w 645"/>
                  <a:gd name="T1" fmla="*/ 1852 h 1852"/>
                  <a:gd name="T2" fmla="*/ 645 w 645"/>
                  <a:gd name="T3" fmla="*/ 1691 h 1852"/>
                  <a:gd name="T4" fmla="*/ 579 w 645"/>
                  <a:gd name="T5" fmla="*/ 1625 h 1852"/>
                  <a:gd name="T6" fmla="*/ 437 w 645"/>
                  <a:gd name="T7" fmla="*/ 1625 h 1852"/>
                  <a:gd name="T8" fmla="*/ 237 w 645"/>
                  <a:gd name="T9" fmla="*/ 1426 h 1852"/>
                  <a:gd name="T10" fmla="*/ 238 w 645"/>
                  <a:gd name="T11" fmla="*/ 1405 h 1852"/>
                  <a:gd name="T12" fmla="*/ 238 w 645"/>
                  <a:gd name="T13" fmla="*/ 676 h 1852"/>
                  <a:gd name="T14" fmla="*/ 149 w 645"/>
                  <a:gd name="T15" fmla="*/ 587 h 1852"/>
                  <a:gd name="T16" fmla="*/ 88 w 645"/>
                  <a:gd name="T17" fmla="*/ 587 h 1852"/>
                  <a:gd name="T18" fmla="*/ 0 w 645"/>
                  <a:gd name="T19" fmla="*/ 499 h 1852"/>
                  <a:gd name="T20" fmla="*/ 12 w 645"/>
                  <a:gd name="T21" fmla="*/ 454 h 1852"/>
                  <a:gd name="T22" fmla="*/ 325 w 645"/>
                  <a:gd name="T23" fmla="*/ 0 h 1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45" h="1852">
                    <a:moveTo>
                      <a:pt x="645" y="1852"/>
                    </a:moveTo>
                    <a:cubicBezTo>
                      <a:pt x="645" y="1691"/>
                      <a:pt x="645" y="1691"/>
                      <a:pt x="645" y="1691"/>
                    </a:cubicBezTo>
                    <a:cubicBezTo>
                      <a:pt x="645" y="1655"/>
                      <a:pt x="615" y="1625"/>
                      <a:pt x="579" y="1625"/>
                    </a:cubicBezTo>
                    <a:cubicBezTo>
                      <a:pt x="437" y="1625"/>
                      <a:pt x="437" y="1625"/>
                      <a:pt x="437" y="1625"/>
                    </a:cubicBezTo>
                    <a:cubicBezTo>
                      <a:pt x="327" y="1625"/>
                      <a:pt x="237" y="1536"/>
                      <a:pt x="237" y="1426"/>
                    </a:cubicBezTo>
                    <a:cubicBezTo>
                      <a:pt x="238" y="1405"/>
                      <a:pt x="238" y="1405"/>
                      <a:pt x="238" y="1405"/>
                    </a:cubicBezTo>
                    <a:cubicBezTo>
                      <a:pt x="238" y="676"/>
                      <a:pt x="238" y="676"/>
                      <a:pt x="238" y="676"/>
                    </a:cubicBezTo>
                    <a:cubicBezTo>
                      <a:pt x="238" y="627"/>
                      <a:pt x="198" y="587"/>
                      <a:pt x="149" y="587"/>
                    </a:cubicBezTo>
                    <a:cubicBezTo>
                      <a:pt x="88" y="587"/>
                      <a:pt x="88" y="587"/>
                      <a:pt x="88" y="587"/>
                    </a:cubicBezTo>
                    <a:cubicBezTo>
                      <a:pt x="39" y="587"/>
                      <a:pt x="0" y="548"/>
                      <a:pt x="0" y="499"/>
                    </a:cubicBezTo>
                    <a:cubicBezTo>
                      <a:pt x="0" y="482"/>
                      <a:pt x="4" y="467"/>
                      <a:pt x="12" y="454"/>
                    </a:cubicBezTo>
                    <a:cubicBezTo>
                      <a:pt x="325" y="0"/>
                      <a:pt x="325" y="0"/>
                      <a:pt x="325" y="0"/>
                    </a:cubicBezTo>
                  </a:path>
                </a:pathLst>
              </a:custGeom>
              <a:noFill/>
              <a:ln w="180975" cap="rnd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1" name="iSlíḍé">
                <a:extLst>
                  <a:ext uri="{FF2B5EF4-FFF2-40B4-BE49-F238E27FC236}">
                    <a16:creationId xmlns:a16="http://schemas.microsoft.com/office/drawing/2014/main" id="{539A46A9-2370-4066-A0D8-920FE53AC7E0}"/>
                  </a:ext>
                </a:extLst>
              </p:cNvPr>
              <p:cNvSpPr/>
              <p:nvPr/>
            </p:nvSpPr>
            <p:spPr bwMode="auto">
              <a:xfrm rot="5400000">
                <a:off x="3460274" y="4381626"/>
                <a:ext cx="260094" cy="260094"/>
              </a:xfrm>
              <a:prstGeom prst="ellipse">
                <a:avLst/>
              </a:prstGeom>
              <a:solidFill>
                <a:schemeClr val="bg1"/>
              </a:solidFill>
              <a:ln w="57150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32" name="îSlídé">
                <a:extLst>
                  <a:ext uri="{FF2B5EF4-FFF2-40B4-BE49-F238E27FC236}">
                    <a16:creationId xmlns:a16="http://schemas.microsoft.com/office/drawing/2014/main" id="{AEA6F351-7AC5-4958-89B9-6D377E1FBB95}"/>
                  </a:ext>
                </a:extLst>
              </p:cNvPr>
              <p:cNvSpPr/>
              <p:nvPr/>
            </p:nvSpPr>
            <p:spPr bwMode="auto">
              <a:xfrm rot="5400000">
                <a:off x="3460274" y="2923957"/>
                <a:ext cx="260094" cy="260094"/>
              </a:xfrm>
              <a:prstGeom prst="ellipse">
                <a:avLst/>
              </a:prstGeom>
              <a:solidFill>
                <a:schemeClr val="bg1"/>
              </a:solidFill>
              <a:ln w="57150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/>
              </a:p>
            </p:txBody>
          </p:sp>
        </p:grpSp>
        <p:grpSp>
          <p:nvGrpSpPr>
            <p:cNvPr id="7" name="îşḷîḓè">
              <a:extLst>
                <a:ext uri="{FF2B5EF4-FFF2-40B4-BE49-F238E27FC236}">
                  <a16:creationId xmlns:a16="http://schemas.microsoft.com/office/drawing/2014/main" id="{B762CE1F-A940-47CA-94DB-D78C3E11CE3C}"/>
                </a:ext>
              </a:extLst>
            </p:cNvPr>
            <p:cNvGrpSpPr/>
            <p:nvPr/>
          </p:nvGrpSpPr>
          <p:grpSpPr>
            <a:xfrm>
              <a:off x="673100" y="1130300"/>
              <a:ext cx="2419886" cy="998241"/>
              <a:chOff x="9099014" y="1170759"/>
              <a:chExt cx="2419886" cy="998241"/>
            </a:xfrm>
          </p:grpSpPr>
          <p:sp>
            <p:nvSpPr>
              <p:cNvPr id="23" name="ïṥḻiḑè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9099014" y="1558357"/>
                <a:ext cx="2419886" cy="6106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4" name="îslïďè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9099014" y="1170759"/>
                <a:ext cx="2419886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8" name="î$líde">
              <a:extLst>
                <a:ext uri="{FF2B5EF4-FFF2-40B4-BE49-F238E27FC236}">
                  <a16:creationId xmlns:a16="http://schemas.microsoft.com/office/drawing/2014/main" id="{B2AA4A40-A119-42D0-A0D6-31100B73A78E}"/>
                </a:ext>
              </a:extLst>
            </p:cNvPr>
            <p:cNvGrpSpPr/>
            <p:nvPr/>
          </p:nvGrpSpPr>
          <p:grpSpPr>
            <a:xfrm>
              <a:off x="972623" y="2469719"/>
              <a:ext cx="2419886" cy="998241"/>
              <a:chOff x="9099014" y="1170759"/>
              <a:chExt cx="2419886" cy="998241"/>
            </a:xfrm>
          </p:grpSpPr>
          <p:sp>
            <p:nvSpPr>
              <p:cNvPr id="21" name="ïsľíḋê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9099014" y="1558357"/>
                <a:ext cx="2419886" cy="6106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2" name="íşḷîḍé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9099014" y="1170759"/>
                <a:ext cx="2419886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9" name="íṡ1ïḍé">
              <a:extLst>
                <a:ext uri="{FF2B5EF4-FFF2-40B4-BE49-F238E27FC236}">
                  <a16:creationId xmlns:a16="http://schemas.microsoft.com/office/drawing/2014/main" id="{B21EBAC3-54A7-49C0-B116-5279D2FE31D6}"/>
                </a:ext>
              </a:extLst>
            </p:cNvPr>
            <p:cNvGrpSpPr/>
            <p:nvPr/>
          </p:nvGrpSpPr>
          <p:grpSpPr>
            <a:xfrm>
              <a:off x="980258" y="3809138"/>
              <a:ext cx="2419886" cy="998241"/>
              <a:chOff x="9099014" y="1170759"/>
              <a:chExt cx="2419886" cy="998241"/>
            </a:xfrm>
          </p:grpSpPr>
          <p:sp>
            <p:nvSpPr>
              <p:cNvPr id="19" name="íŝlîďê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9099014" y="1558357"/>
                <a:ext cx="2419886" cy="6106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0" name="iṥḷïḍé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9099014" y="1170759"/>
                <a:ext cx="2419886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10" name="iṥļîde">
              <a:extLst>
                <a:ext uri="{FF2B5EF4-FFF2-40B4-BE49-F238E27FC236}">
                  <a16:creationId xmlns:a16="http://schemas.microsoft.com/office/drawing/2014/main" id="{C860231A-A35A-4F3E-81F4-D1E2D73344F8}"/>
                </a:ext>
              </a:extLst>
            </p:cNvPr>
            <p:cNvGrpSpPr/>
            <p:nvPr/>
          </p:nvGrpSpPr>
          <p:grpSpPr>
            <a:xfrm>
              <a:off x="673100" y="5148559"/>
              <a:ext cx="2419886" cy="998241"/>
              <a:chOff x="9099014" y="1170759"/>
              <a:chExt cx="2419886" cy="998241"/>
            </a:xfrm>
          </p:grpSpPr>
          <p:sp>
            <p:nvSpPr>
              <p:cNvPr id="17" name="îš1iḓè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9099014" y="1558357"/>
                <a:ext cx="2419886" cy="6106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18" name="îślïḑe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9099014" y="1170759"/>
                <a:ext cx="2419886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5DD5BB2A-D27D-40CF-912F-56DF71B7541E}"/>
                </a:ext>
              </a:extLst>
            </p:cNvPr>
            <p:cNvCxnSpPr/>
            <p:nvPr/>
          </p:nvCxnSpPr>
          <p:spPr>
            <a:xfrm>
              <a:off x="673100" y="2299130"/>
              <a:ext cx="2592000" cy="0"/>
            </a:xfrm>
            <a:prstGeom prst="line">
              <a:avLst/>
            </a:prstGeom>
            <a:ln w="3175" cap="rnd">
              <a:solidFill>
                <a:schemeClr val="bg1">
                  <a:lumMod val="6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5C3F1D74-6E6A-480C-94A6-52682BC79ACC}"/>
                </a:ext>
              </a:extLst>
            </p:cNvPr>
            <p:cNvCxnSpPr/>
            <p:nvPr/>
          </p:nvCxnSpPr>
          <p:spPr>
            <a:xfrm>
              <a:off x="673100" y="4977968"/>
              <a:ext cx="2592000" cy="0"/>
            </a:xfrm>
            <a:prstGeom prst="line">
              <a:avLst/>
            </a:prstGeom>
            <a:ln w="3175" cap="rnd">
              <a:solidFill>
                <a:schemeClr val="bg1">
                  <a:lumMod val="6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EECF9C0F-C72A-43ED-BB1A-D8A255C58533}"/>
                </a:ext>
              </a:extLst>
            </p:cNvPr>
            <p:cNvCxnSpPr/>
            <p:nvPr/>
          </p:nvCxnSpPr>
          <p:spPr>
            <a:xfrm>
              <a:off x="673100" y="3638549"/>
              <a:ext cx="2592000" cy="0"/>
            </a:xfrm>
            <a:prstGeom prst="line">
              <a:avLst/>
            </a:prstGeom>
            <a:ln w="3175" cap="rnd">
              <a:solidFill>
                <a:schemeClr val="bg1">
                  <a:lumMod val="6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îṡ1íḓé">
              <a:extLst>
                <a:ext uri="{FF2B5EF4-FFF2-40B4-BE49-F238E27FC236}">
                  <a16:creationId xmlns:a16="http://schemas.microsoft.com/office/drawing/2014/main" id="{2612B13D-723A-4F76-B0DB-022FA374C9E8}"/>
                </a:ext>
              </a:extLst>
            </p:cNvPr>
            <p:cNvGrpSpPr/>
            <p:nvPr/>
          </p:nvGrpSpPr>
          <p:grpSpPr>
            <a:xfrm>
              <a:off x="8631951" y="2616803"/>
              <a:ext cx="2886949" cy="1899399"/>
              <a:chOff x="853334" y="2603859"/>
              <a:chExt cx="3674848" cy="1899399"/>
            </a:xfrm>
          </p:grpSpPr>
          <p:sp>
            <p:nvSpPr>
              <p:cNvPr id="15" name="isḷíďe">
                <a:extLst>
                  <a:ext uri="{FF2B5EF4-FFF2-40B4-BE49-F238E27FC236}">
                    <a16:creationId xmlns:a16="http://schemas.microsoft.com/office/drawing/2014/main" id="{C3AD8E64-2E2C-4BB6-9B46-91E96C4CB6BA}"/>
                  </a:ext>
                </a:extLst>
              </p:cNvPr>
              <p:cNvSpPr/>
              <p:nvPr/>
            </p:nvSpPr>
            <p:spPr>
              <a:xfrm>
                <a:off x="853334" y="3045664"/>
                <a:ext cx="3674848" cy="1457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Unified fonts make reading more fluent.</a:t>
                </a: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Theme color makes PPT more convenient to change.</a:t>
                </a: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Adjust the spacing to adapt to Chinese typesetting, use the reference line in PPT.</a:t>
                </a:r>
              </a:p>
            </p:txBody>
          </p:sp>
          <p:sp>
            <p:nvSpPr>
              <p:cNvPr id="16" name="î$1íḓê">
                <a:extLst>
                  <a:ext uri="{FF2B5EF4-FFF2-40B4-BE49-F238E27FC236}">
                    <a16:creationId xmlns:a16="http://schemas.microsoft.com/office/drawing/2014/main" id="{650B0265-0AB8-41FD-B9A0-8043F86C8987}"/>
                  </a:ext>
                </a:extLst>
              </p:cNvPr>
              <p:cNvSpPr txBox="1"/>
              <p:nvPr/>
            </p:nvSpPr>
            <p:spPr bwMode="auto">
              <a:xfrm>
                <a:off x="853334" y="2603859"/>
                <a:ext cx="3674848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02528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1182051" y="2395306"/>
            <a:ext cx="4294824" cy="1143644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Thanks.</a:t>
            </a:r>
            <a:br>
              <a:rPr lang="en-US" altLang="zh-CN" dirty="0"/>
            </a:br>
            <a:r>
              <a:rPr lang="en-US" altLang="zh-CN" dirty="0"/>
              <a:t>And Your Slogan Here.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Speaker name and title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https://islide-powerpoint.com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022809" y="2128458"/>
            <a:ext cx="4460537" cy="691252"/>
            <a:chOff x="1101012" y="2911151"/>
            <a:chExt cx="9573211" cy="1483567"/>
          </a:xfrm>
        </p:grpSpPr>
        <p:sp>
          <p:nvSpPr>
            <p:cNvPr id="2" name="椭圆 1"/>
            <p:cNvSpPr/>
            <p:nvPr/>
          </p:nvSpPr>
          <p:spPr>
            <a:xfrm>
              <a:off x="5551715" y="3069771"/>
              <a:ext cx="643813" cy="64381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7" name="椭圆 6"/>
            <p:cNvSpPr/>
            <p:nvPr/>
          </p:nvSpPr>
          <p:spPr>
            <a:xfrm>
              <a:off x="6447454" y="3069771"/>
              <a:ext cx="643813" cy="643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8" name="椭圆 7"/>
            <p:cNvSpPr/>
            <p:nvPr/>
          </p:nvSpPr>
          <p:spPr>
            <a:xfrm>
              <a:off x="7343193" y="3069771"/>
              <a:ext cx="643813" cy="64381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9" name="椭圆 8"/>
            <p:cNvSpPr/>
            <p:nvPr/>
          </p:nvSpPr>
          <p:spPr>
            <a:xfrm>
              <a:off x="8238932" y="3069771"/>
              <a:ext cx="643813" cy="6438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0" name="椭圆 9"/>
            <p:cNvSpPr/>
            <p:nvPr/>
          </p:nvSpPr>
          <p:spPr>
            <a:xfrm>
              <a:off x="9134671" y="3069771"/>
              <a:ext cx="643813" cy="6438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1" name="椭圆 10"/>
            <p:cNvSpPr/>
            <p:nvPr/>
          </p:nvSpPr>
          <p:spPr>
            <a:xfrm>
              <a:off x="10030410" y="3069771"/>
              <a:ext cx="643813" cy="64381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2" name="椭圆 11"/>
            <p:cNvSpPr/>
            <p:nvPr/>
          </p:nvSpPr>
          <p:spPr>
            <a:xfrm>
              <a:off x="1101012" y="3069771"/>
              <a:ext cx="643813" cy="643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3" name="椭圆 12"/>
            <p:cNvSpPr/>
            <p:nvPr/>
          </p:nvSpPr>
          <p:spPr>
            <a:xfrm>
              <a:off x="1996751" y="3069771"/>
              <a:ext cx="643813" cy="643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4" name="椭圆 13"/>
            <p:cNvSpPr/>
            <p:nvPr/>
          </p:nvSpPr>
          <p:spPr>
            <a:xfrm>
              <a:off x="2892490" y="3069771"/>
              <a:ext cx="643813" cy="64381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5" name="椭圆 14"/>
            <p:cNvSpPr/>
            <p:nvPr/>
          </p:nvSpPr>
          <p:spPr>
            <a:xfrm>
              <a:off x="3788229" y="3069771"/>
              <a:ext cx="643813" cy="64381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4982546" y="2911151"/>
              <a:ext cx="0" cy="148356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文本框 17"/>
          <p:cNvSpPr txBox="1"/>
          <p:nvPr/>
        </p:nvSpPr>
        <p:spPr>
          <a:xfrm>
            <a:off x="669927" y="1512847"/>
            <a:ext cx="5852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THEME COLORS</a:t>
            </a:r>
            <a:endParaRPr lang="zh-CN" altLang="en-US" sz="1200" dirty="0"/>
          </a:p>
        </p:txBody>
      </p:sp>
      <p:cxnSp>
        <p:nvCxnSpPr>
          <p:cNvPr id="20" name="直接连接符 19"/>
          <p:cNvCxnSpPr/>
          <p:nvPr/>
        </p:nvCxnSpPr>
        <p:spPr>
          <a:xfrm>
            <a:off x="669926" y="1843079"/>
            <a:ext cx="585217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69927" y="2689502"/>
            <a:ext cx="21614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00"/>
            </a:lvl1pPr>
          </a:lstStyle>
          <a:p>
            <a:r>
              <a:rPr lang="zh-CN" altLang="en-US" dirty="0"/>
              <a:t> </a:t>
            </a:r>
            <a:r>
              <a:rPr lang="en-US" altLang="zh-CN" dirty="0"/>
              <a:t>Text/Background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2841869" y="2689502"/>
            <a:ext cx="28766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/>
              <a:t>Fill Colors</a:t>
            </a:r>
            <a:endParaRPr lang="zh-CN" altLang="en-US" sz="800" dirty="0"/>
          </a:p>
        </p:txBody>
      </p:sp>
      <p:sp>
        <p:nvSpPr>
          <p:cNvPr id="25" name="文本框 24"/>
          <p:cNvSpPr txBox="1"/>
          <p:nvPr/>
        </p:nvSpPr>
        <p:spPr>
          <a:xfrm>
            <a:off x="669927" y="3943131"/>
            <a:ext cx="5852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THEME FONTS</a:t>
            </a:r>
            <a:endParaRPr lang="zh-CN" altLang="en-US" sz="1200" dirty="0"/>
          </a:p>
        </p:txBody>
      </p:sp>
      <p:cxnSp>
        <p:nvCxnSpPr>
          <p:cNvPr id="26" name="直接连接符 25"/>
          <p:cNvCxnSpPr/>
          <p:nvPr/>
        </p:nvCxnSpPr>
        <p:spPr>
          <a:xfrm>
            <a:off x="669926" y="4273363"/>
            <a:ext cx="585217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669928" y="4407101"/>
            <a:ext cx="5048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chemeClr val="tx1"/>
                </a:solidFill>
              </a:rPr>
              <a:t>Asian Font: Microsoft </a:t>
            </a:r>
            <a:r>
              <a:rPr lang="en-US" altLang="zh-CN" sz="800" dirty="0" err="1">
                <a:solidFill>
                  <a:schemeClr val="tx1"/>
                </a:solidFill>
              </a:rPr>
              <a:t>Yahei</a:t>
            </a:r>
            <a:endParaRPr lang="en-US" altLang="zh-CN" sz="800" dirty="0">
              <a:solidFill>
                <a:schemeClr val="tx1"/>
              </a:solidFill>
            </a:endParaRPr>
          </a:p>
          <a:p>
            <a:endParaRPr lang="en-US" altLang="zh-CN" sz="800" dirty="0">
              <a:solidFill>
                <a:schemeClr val="tx1"/>
              </a:solidFill>
            </a:endParaRPr>
          </a:p>
          <a:p>
            <a:r>
              <a:rPr lang="en-US" altLang="zh-CN" sz="800" dirty="0">
                <a:solidFill>
                  <a:schemeClr val="tx1"/>
                </a:solidFill>
              </a:rPr>
              <a:t>Arial  Latin Font: Arial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070727" y="1512847"/>
            <a:ext cx="4615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GUIDES (Office 2013 and later)</a:t>
            </a:r>
            <a:endParaRPr lang="zh-CN" altLang="en-US" sz="1200" dirty="0"/>
          </a:p>
        </p:txBody>
      </p:sp>
      <p:cxnSp>
        <p:nvCxnSpPr>
          <p:cNvPr id="33" name="直接连接符 32"/>
          <p:cNvCxnSpPr/>
          <p:nvPr/>
        </p:nvCxnSpPr>
        <p:spPr>
          <a:xfrm>
            <a:off x="7070725" y="1843079"/>
            <a:ext cx="44497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6979298" y="2204128"/>
            <a:ext cx="4541191" cy="2956792"/>
            <a:chOff x="6979298" y="2204127"/>
            <a:chExt cx="4541190" cy="2956792"/>
          </a:xfrm>
        </p:grpSpPr>
        <p:sp>
          <p:nvSpPr>
            <p:cNvPr id="35" name="矩形 34"/>
            <p:cNvSpPr/>
            <p:nvPr/>
          </p:nvSpPr>
          <p:spPr>
            <a:xfrm>
              <a:off x="7070725" y="2240059"/>
              <a:ext cx="4449762" cy="25029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7333861" y="2204127"/>
              <a:ext cx="0" cy="2731767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11280709" y="2204127"/>
              <a:ext cx="0" cy="2731767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6979298" y="2667246"/>
              <a:ext cx="4541190" cy="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6979298" y="2746562"/>
              <a:ext cx="4541190" cy="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6979298" y="4443008"/>
              <a:ext cx="4541190" cy="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6979298" y="4517653"/>
              <a:ext cx="4541190" cy="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7333860" y="2741891"/>
              <a:ext cx="3946848" cy="1701117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矩形 46"/>
            <p:cNvSpPr/>
            <p:nvPr/>
          </p:nvSpPr>
          <p:spPr>
            <a:xfrm>
              <a:off x="7070725" y="4822365"/>
              <a:ext cx="44497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/>
                <a:t>Press</a:t>
              </a:r>
              <a:r>
                <a:rPr lang="en-US" altLang="zh-CN" sz="800" dirty="0">
                  <a:solidFill>
                    <a:schemeClr val="tx1"/>
                  </a:solidFill>
                </a:rPr>
                <a:t> Alt + F9 to</a:t>
              </a:r>
              <a:r>
                <a:rPr lang="zh-CN" altLang="en-US" sz="800" dirty="0">
                  <a:solidFill>
                    <a:schemeClr val="tx1"/>
                  </a:solidFill>
                </a:rPr>
                <a:t> </a:t>
              </a:r>
              <a:r>
                <a:rPr lang="en-US" altLang="zh-CN" sz="800" dirty="0"/>
                <a:t>show</a:t>
              </a:r>
              <a:r>
                <a:rPr lang="en-US" altLang="zh-CN" sz="800" dirty="0">
                  <a:solidFill>
                    <a:schemeClr val="tx1"/>
                  </a:solidFill>
                </a:rPr>
                <a:t>/hide guides.</a:t>
              </a:r>
            </a:p>
            <a:p>
              <a:endParaRPr lang="zh-CN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669927" y="3104921"/>
            <a:ext cx="585217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800" dirty="0">
                <a:solidFill>
                  <a:srgbClr val="CC4A4A"/>
                </a:solidFill>
              </a:rPr>
              <a:t>More color schemes are optional in iSlide Color Library. Just click to apply.</a:t>
            </a:r>
            <a:endParaRPr lang="zh-CN" altLang="en-US" sz="800" dirty="0">
              <a:solidFill>
                <a:srgbClr val="CC4A4A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69927" y="5304239"/>
            <a:ext cx="585217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800" dirty="0">
                <a:solidFill>
                  <a:srgbClr val="CC4A4A"/>
                </a:solidFill>
              </a:rPr>
              <a:t>*</a:t>
            </a:r>
            <a:r>
              <a:rPr lang="en-US" altLang="zh-CN" sz="800" dirty="0">
                <a:solidFill>
                  <a:srgbClr val="CC4A4A"/>
                </a:solidFill>
              </a:rPr>
              <a:t> To change theme fonts, you can click Design &gt; Variants &gt; Fonts, or use “Uniform Fonts” feature of iSlide.</a:t>
            </a:r>
            <a:endParaRPr lang="zh-CN" altLang="en-US" sz="800" dirty="0">
              <a:solidFill>
                <a:srgbClr val="CC4A4A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1214C4-3D8B-473D-9D9C-F2F23FBFB600}"/>
              </a:ext>
            </a:extLst>
          </p:cNvPr>
          <p:cNvSpPr/>
          <p:nvPr/>
        </p:nvSpPr>
        <p:spPr>
          <a:xfrm>
            <a:off x="7070726" y="5304238"/>
            <a:ext cx="4301177" cy="400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CN" sz="800" dirty="0">
                <a:solidFill>
                  <a:srgbClr val="CC4A4A"/>
                </a:solidFill>
              </a:rPr>
              <a:t>Use iSlide “Uniform Guides” feature to edit and apply more preset guides.</a:t>
            </a:r>
          </a:p>
        </p:txBody>
      </p:sp>
      <p:sp>
        <p:nvSpPr>
          <p:cNvPr id="48" name="标题 1">
            <a:extLst>
              <a:ext uri="{FF2B5EF4-FFF2-40B4-BE49-F238E27FC236}">
                <a16:creationId xmlns:a16="http://schemas.microsoft.com/office/drawing/2014/main" id="{A063C456-63D9-49D6-A680-AB5AA5CB4C15}"/>
              </a:ext>
            </a:extLst>
          </p:cNvPr>
          <p:cNvSpPr txBox="1">
            <a:spLocks/>
          </p:cNvSpPr>
          <p:nvPr/>
        </p:nvSpPr>
        <p:spPr>
          <a:xfrm>
            <a:off x="695323" y="4046"/>
            <a:ext cx="10825164" cy="10133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32"/>
            <a:r>
              <a:rPr lang="en-US" altLang="zh-CN" sz="2800" b="1" dirty="0"/>
              <a:t>How to Use This Template</a:t>
            </a:r>
            <a:endParaRPr lang="zh-CN" altLang="en-US" sz="2800" b="1" dirty="0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DB6B50C1-7119-4649-A59E-12A0D311364C}"/>
              </a:ext>
            </a:extLst>
          </p:cNvPr>
          <p:cNvSpPr/>
          <p:nvPr/>
        </p:nvSpPr>
        <p:spPr>
          <a:xfrm>
            <a:off x="9651125" y="128572"/>
            <a:ext cx="2540875" cy="771556"/>
          </a:xfrm>
          <a:prstGeom prst="rect">
            <a:avLst/>
          </a:prstGeom>
          <a:solidFill>
            <a:schemeClr val="tx1"/>
          </a:solidFill>
          <a:ln w="12700">
            <a:noFill/>
            <a:prstDash val="sysDash"/>
          </a:ln>
        </p:spPr>
        <p:txBody>
          <a:bodyPr wrap="square" lIns="91440" tIns="91440" rIns="91440" bIns="91440"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b="1" dirty="0">
                <a:solidFill>
                  <a:schemeClr val="bg1"/>
                </a:solidFill>
              </a:rPr>
              <a:t>Note:</a:t>
            </a:r>
          </a:p>
          <a:p>
            <a:pPr>
              <a:lnSpc>
                <a:spcPct val="120000"/>
              </a:lnSpc>
            </a:pPr>
            <a:br>
              <a:rPr lang="en-US" altLang="zh-CN" sz="800" dirty="0">
                <a:solidFill>
                  <a:schemeClr val="bg1"/>
                </a:solidFill>
              </a:rPr>
            </a:br>
            <a:r>
              <a:rPr lang="en-US" altLang="zh-CN" sz="800" dirty="0">
                <a:solidFill>
                  <a:schemeClr val="bg1"/>
                </a:solidFill>
              </a:rPr>
              <a:t>This is an instruction. Please delete this slide before use the template for presentation.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57789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5" name="组合 344"/>
          <p:cNvGrpSpPr/>
          <p:nvPr/>
        </p:nvGrpSpPr>
        <p:grpSpPr>
          <a:xfrm>
            <a:off x="4493792" y="1784983"/>
            <a:ext cx="6642649" cy="4206632"/>
            <a:chOff x="1223445" y="1639500"/>
            <a:chExt cx="6714551" cy="4252167"/>
          </a:xfrm>
        </p:grpSpPr>
        <p:grpSp>
          <p:nvGrpSpPr>
            <p:cNvPr id="306" name="Group 4"/>
            <p:cNvGrpSpPr>
              <a:grpSpLocks noChangeAspect="1"/>
            </p:cNvGrpSpPr>
            <p:nvPr/>
          </p:nvGrpSpPr>
          <p:grpSpPr bwMode="auto">
            <a:xfrm>
              <a:off x="1223445" y="1639500"/>
              <a:ext cx="6714551" cy="4252167"/>
              <a:chOff x="442" y="1130"/>
              <a:chExt cx="4123" cy="2611"/>
            </a:xfrm>
          </p:grpSpPr>
          <p:sp>
            <p:nvSpPr>
              <p:cNvPr id="308" name="Freeform 5"/>
              <p:cNvSpPr>
                <a:spLocks/>
              </p:cNvSpPr>
              <p:nvPr/>
            </p:nvSpPr>
            <p:spPr bwMode="auto">
              <a:xfrm>
                <a:off x="454" y="1141"/>
                <a:ext cx="4099" cy="258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" name="Freeform 6"/>
              <p:cNvSpPr>
                <a:spLocks/>
              </p:cNvSpPr>
              <p:nvPr/>
            </p:nvSpPr>
            <p:spPr bwMode="auto">
              <a:xfrm>
                <a:off x="442" y="1130"/>
                <a:ext cx="4123" cy="26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EAECE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" name="Rectangle 7"/>
              <p:cNvSpPr>
                <a:spLocks noChangeArrowheads="1"/>
              </p:cNvSpPr>
              <p:nvPr/>
            </p:nvSpPr>
            <p:spPr bwMode="auto">
              <a:xfrm>
                <a:off x="585" y="1397"/>
                <a:ext cx="3833" cy="309"/>
              </a:xfrm>
              <a:prstGeom prst="rect">
                <a:avLst/>
              </a:pr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1" name="Rectangle 8"/>
              <p:cNvSpPr>
                <a:spLocks noChangeArrowheads="1"/>
              </p:cNvSpPr>
              <p:nvPr/>
            </p:nvSpPr>
            <p:spPr bwMode="auto">
              <a:xfrm>
                <a:off x="585" y="1397"/>
                <a:ext cx="3833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2" name="Rectangle 9"/>
              <p:cNvSpPr>
                <a:spLocks noChangeArrowheads="1"/>
              </p:cNvSpPr>
              <p:nvPr/>
            </p:nvSpPr>
            <p:spPr bwMode="auto">
              <a:xfrm>
                <a:off x="585" y="1397"/>
                <a:ext cx="3833" cy="180"/>
              </a:xfrm>
              <a:prstGeom prst="rect">
                <a:avLst/>
              </a:prstGeom>
              <a:solidFill>
                <a:srgbClr val="CC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3" name="Rectangle 10"/>
              <p:cNvSpPr>
                <a:spLocks noChangeArrowheads="1"/>
              </p:cNvSpPr>
              <p:nvPr/>
            </p:nvSpPr>
            <p:spPr bwMode="auto">
              <a:xfrm>
                <a:off x="585" y="1397"/>
                <a:ext cx="3833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4" name="Rectangle 11"/>
              <p:cNvSpPr>
                <a:spLocks noChangeArrowheads="1"/>
              </p:cNvSpPr>
              <p:nvPr/>
            </p:nvSpPr>
            <p:spPr bwMode="auto">
              <a:xfrm>
                <a:off x="585" y="1907"/>
                <a:ext cx="666" cy="502"/>
              </a:xfrm>
              <a:prstGeom prst="rect">
                <a:avLst/>
              </a:prstGeom>
              <a:solidFill>
                <a:srgbClr val="F4F4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5" name="Rectangle 12"/>
              <p:cNvSpPr>
                <a:spLocks noChangeArrowheads="1"/>
              </p:cNvSpPr>
              <p:nvPr/>
            </p:nvSpPr>
            <p:spPr bwMode="auto">
              <a:xfrm>
                <a:off x="585" y="2512"/>
                <a:ext cx="666" cy="502"/>
              </a:xfrm>
              <a:prstGeom prst="rect">
                <a:avLst/>
              </a:prstGeom>
              <a:solidFill>
                <a:srgbClr val="F4F4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6" name="Rectangle 13"/>
              <p:cNvSpPr>
                <a:spLocks noChangeArrowheads="1"/>
              </p:cNvSpPr>
              <p:nvPr/>
            </p:nvSpPr>
            <p:spPr bwMode="auto">
              <a:xfrm>
                <a:off x="585" y="3116"/>
                <a:ext cx="666" cy="503"/>
              </a:xfrm>
              <a:prstGeom prst="rect">
                <a:avLst/>
              </a:prstGeom>
              <a:solidFill>
                <a:srgbClr val="F4F4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7" name="Oval 14"/>
              <p:cNvSpPr>
                <a:spLocks noChangeArrowheads="1"/>
              </p:cNvSpPr>
              <p:nvPr/>
            </p:nvSpPr>
            <p:spPr bwMode="auto">
              <a:xfrm>
                <a:off x="961" y="1268"/>
                <a:ext cx="62" cy="62"/>
              </a:xfrm>
              <a:prstGeom prst="ellipse">
                <a:avLst/>
              </a:pr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8" name="Oval 15"/>
              <p:cNvSpPr>
                <a:spLocks noChangeArrowheads="1"/>
              </p:cNvSpPr>
              <p:nvPr/>
            </p:nvSpPr>
            <p:spPr bwMode="auto">
              <a:xfrm>
                <a:off x="1070" y="1268"/>
                <a:ext cx="63" cy="62"/>
              </a:xfrm>
              <a:prstGeom prst="ellipse">
                <a:avLst/>
              </a:pr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9" name="Oval 16"/>
              <p:cNvSpPr>
                <a:spLocks noChangeArrowheads="1"/>
              </p:cNvSpPr>
              <p:nvPr/>
            </p:nvSpPr>
            <p:spPr bwMode="auto">
              <a:xfrm>
                <a:off x="1179" y="1268"/>
                <a:ext cx="63" cy="62"/>
              </a:xfrm>
              <a:prstGeom prst="ellipse">
                <a:avLst/>
              </a:pr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0" name="Freeform 17"/>
              <p:cNvSpPr>
                <a:spLocks noEditPoints="1"/>
              </p:cNvSpPr>
              <p:nvPr/>
            </p:nvSpPr>
            <p:spPr bwMode="auto">
              <a:xfrm>
                <a:off x="1428" y="1909"/>
                <a:ext cx="3001" cy="1721"/>
              </a:xfrm>
              <a:custGeom>
                <a:avLst/>
                <a:gdLst>
                  <a:gd name="T0" fmla="*/ 81 w 3119"/>
                  <a:gd name="T1" fmla="*/ 1764 h 1788"/>
                  <a:gd name="T2" fmla="*/ 41 w 3119"/>
                  <a:gd name="T3" fmla="*/ 1747 h 1788"/>
                  <a:gd name="T4" fmla="*/ 24 w 3119"/>
                  <a:gd name="T5" fmla="*/ 1706 h 1788"/>
                  <a:gd name="T6" fmla="*/ 24 w 3119"/>
                  <a:gd name="T7" fmla="*/ 81 h 1788"/>
                  <a:gd name="T8" fmla="*/ 41 w 3119"/>
                  <a:gd name="T9" fmla="*/ 41 h 1788"/>
                  <a:gd name="T10" fmla="*/ 81 w 3119"/>
                  <a:gd name="T11" fmla="*/ 24 h 1788"/>
                  <a:gd name="T12" fmla="*/ 3037 w 3119"/>
                  <a:gd name="T13" fmla="*/ 24 h 1788"/>
                  <a:gd name="T14" fmla="*/ 3078 w 3119"/>
                  <a:gd name="T15" fmla="*/ 41 h 1788"/>
                  <a:gd name="T16" fmla="*/ 3095 w 3119"/>
                  <a:gd name="T17" fmla="*/ 81 h 1788"/>
                  <a:gd name="T18" fmla="*/ 3095 w 3119"/>
                  <a:gd name="T19" fmla="*/ 1706 h 1788"/>
                  <a:gd name="T20" fmla="*/ 3078 w 3119"/>
                  <a:gd name="T21" fmla="*/ 1747 h 1788"/>
                  <a:gd name="T22" fmla="*/ 3037 w 3119"/>
                  <a:gd name="T23" fmla="*/ 1764 h 1788"/>
                  <a:gd name="T24" fmla="*/ 3037 w 3119"/>
                  <a:gd name="T25" fmla="*/ 1764 h 1788"/>
                  <a:gd name="T26" fmla="*/ 81 w 3119"/>
                  <a:gd name="T27" fmla="*/ 1764 h 1788"/>
                  <a:gd name="T28" fmla="*/ 3037 w 3119"/>
                  <a:gd name="T29" fmla="*/ 0 h 1788"/>
                  <a:gd name="T30" fmla="*/ 3037 w 3119"/>
                  <a:gd name="T31" fmla="*/ 0 h 1788"/>
                  <a:gd name="T32" fmla="*/ 81 w 3119"/>
                  <a:gd name="T33" fmla="*/ 0 h 1788"/>
                  <a:gd name="T34" fmla="*/ 24 w 3119"/>
                  <a:gd name="T35" fmla="*/ 24 h 1788"/>
                  <a:gd name="T36" fmla="*/ 0 w 3119"/>
                  <a:gd name="T37" fmla="*/ 81 h 1788"/>
                  <a:gd name="T38" fmla="*/ 0 w 3119"/>
                  <a:gd name="T39" fmla="*/ 1706 h 1788"/>
                  <a:gd name="T40" fmla="*/ 24 w 3119"/>
                  <a:gd name="T41" fmla="*/ 1764 h 1788"/>
                  <a:gd name="T42" fmla="*/ 81 w 3119"/>
                  <a:gd name="T43" fmla="*/ 1788 h 1788"/>
                  <a:gd name="T44" fmla="*/ 81 w 3119"/>
                  <a:gd name="T45" fmla="*/ 1788 h 1788"/>
                  <a:gd name="T46" fmla="*/ 3037 w 3119"/>
                  <a:gd name="T47" fmla="*/ 1788 h 1788"/>
                  <a:gd name="T48" fmla="*/ 3095 w 3119"/>
                  <a:gd name="T49" fmla="*/ 1764 h 1788"/>
                  <a:gd name="T50" fmla="*/ 3119 w 3119"/>
                  <a:gd name="T51" fmla="*/ 1706 h 1788"/>
                  <a:gd name="T52" fmla="*/ 3119 w 3119"/>
                  <a:gd name="T53" fmla="*/ 81 h 1788"/>
                  <a:gd name="T54" fmla="*/ 3095 w 3119"/>
                  <a:gd name="T55" fmla="*/ 24 h 1788"/>
                  <a:gd name="T56" fmla="*/ 3037 w 3119"/>
                  <a:gd name="T57" fmla="*/ 0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19" h="1788">
                    <a:moveTo>
                      <a:pt x="81" y="1764"/>
                    </a:moveTo>
                    <a:cubicBezTo>
                      <a:pt x="65" y="1764"/>
                      <a:pt x="51" y="1757"/>
                      <a:pt x="41" y="1747"/>
                    </a:cubicBezTo>
                    <a:cubicBezTo>
                      <a:pt x="30" y="1737"/>
                      <a:pt x="24" y="1722"/>
                      <a:pt x="24" y="1706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4" y="66"/>
                      <a:pt x="30" y="51"/>
                      <a:pt x="41" y="41"/>
                    </a:cubicBezTo>
                    <a:cubicBezTo>
                      <a:pt x="51" y="30"/>
                      <a:pt x="65" y="24"/>
                      <a:pt x="81" y="24"/>
                    </a:cubicBezTo>
                    <a:cubicBezTo>
                      <a:pt x="3037" y="24"/>
                      <a:pt x="3037" y="24"/>
                      <a:pt x="3037" y="24"/>
                    </a:cubicBezTo>
                    <a:cubicBezTo>
                      <a:pt x="3053" y="24"/>
                      <a:pt x="3068" y="30"/>
                      <a:pt x="3078" y="41"/>
                    </a:cubicBezTo>
                    <a:cubicBezTo>
                      <a:pt x="3089" y="51"/>
                      <a:pt x="3095" y="66"/>
                      <a:pt x="3095" y="81"/>
                    </a:cubicBezTo>
                    <a:cubicBezTo>
                      <a:pt x="3095" y="1706"/>
                      <a:pt x="3095" y="1706"/>
                      <a:pt x="3095" y="1706"/>
                    </a:cubicBezTo>
                    <a:cubicBezTo>
                      <a:pt x="3095" y="1722"/>
                      <a:pt x="3089" y="1737"/>
                      <a:pt x="3078" y="1747"/>
                    </a:cubicBezTo>
                    <a:cubicBezTo>
                      <a:pt x="3068" y="1757"/>
                      <a:pt x="3053" y="1764"/>
                      <a:pt x="3037" y="1764"/>
                    </a:cubicBezTo>
                    <a:cubicBezTo>
                      <a:pt x="3037" y="1764"/>
                      <a:pt x="3037" y="1764"/>
                      <a:pt x="3037" y="1764"/>
                    </a:cubicBezTo>
                    <a:cubicBezTo>
                      <a:pt x="81" y="1764"/>
                      <a:pt x="81" y="1764"/>
                      <a:pt x="81" y="1764"/>
                    </a:cubicBezTo>
                    <a:moveTo>
                      <a:pt x="3037" y="0"/>
                    </a:moveTo>
                    <a:cubicBezTo>
                      <a:pt x="3037" y="0"/>
                      <a:pt x="3037" y="0"/>
                      <a:pt x="3037" y="0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59" y="0"/>
                      <a:pt x="38" y="9"/>
                      <a:pt x="24" y="24"/>
                    </a:cubicBezTo>
                    <a:cubicBezTo>
                      <a:pt x="9" y="39"/>
                      <a:pt x="0" y="59"/>
                      <a:pt x="0" y="81"/>
                    </a:cubicBezTo>
                    <a:cubicBezTo>
                      <a:pt x="0" y="1706"/>
                      <a:pt x="0" y="1706"/>
                      <a:pt x="0" y="1706"/>
                    </a:cubicBezTo>
                    <a:cubicBezTo>
                      <a:pt x="0" y="1729"/>
                      <a:pt x="9" y="1749"/>
                      <a:pt x="24" y="1764"/>
                    </a:cubicBezTo>
                    <a:cubicBezTo>
                      <a:pt x="38" y="1779"/>
                      <a:pt x="59" y="1788"/>
                      <a:pt x="81" y="1788"/>
                    </a:cubicBezTo>
                    <a:cubicBezTo>
                      <a:pt x="81" y="1788"/>
                      <a:pt x="81" y="1788"/>
                      <a:pt x="81" y="1788"/>
                    </a:cubicBezTo>
                    <a:cubicBezTo>
                      <a:pt x="3037" y="1788"/>
                      <a:pt x="3037" y="1788"/>
                      <a:pt x="3037" y="1788"/>
                    </a:cubicBezTo>
                    <a:cubicBezTo>
                      <a:pt x="3060" y="1788"/>
                      <a:pt x="3080" y="1779"/>
                      <a:pt x="3095" y="1764"/>
                    </a:cubicBezTo>
                    <a:cubicBezTo>
                      <a:pt x="3110" y="1749"/>
                      <a:pt x="3119" y="1729"/>
                      <a:pt x="3119" y="1706"/>
                    </a:cubicBezTo>
                    <a:cubicBezTo>
                      <a:pt x="3119" y="81"/>
                      <a:pt x="3119" y="81"/>
                      <a:pt x="3119" y="81"/>
                    </a:cubicBezTo>
                    <a:cubicBezTo>
                      <a:pt x="3119" y="59"/>
                      <a:pt x="3110" y="39"/>
                      <a:pt x="3095" y="24"/>
                    </a:cubicBezTo>
                    <a:cubicBezTo>
                      <a:pt x="3080" y="9"/>
                      <a:pt x="3060" y="0"/>
                      <a:pt x="3037" y="0"/>
                    </a:cubicBezTo>
                  </a:path>
                </a:pathLst>
              </a:custGeom>
              <a:solidFill>
                <a:srgbClr val="F6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1" name="Freeform 18"/>
              <p:cNvSpPr>
                <a:spLocks/>
              </p:cNvSpPr>
              <p:nvPr/>
            </p:nvSpPr>
            <p:spPr bwMode="auto">
              <a:xfrm>
                <a:off x="1423" y="1431"/>
                <a:ext cx="526" cy="163"/>
              </a:xfrm>
              <a:custGeom>
                <a:avLst/>
                <a:gdLst>
                  <a:gd name="T0" fmla="*/ 520 w 547"/>
                  <a:gd name="T1" fmla="*/ 170 h 170"/>
                  <a:gd name="T2" fmla="*/ 27 w 547"/>
                  <a:gd name="T3" fmla="*/ 170 h 170"/>
                  <a:gd name="T4" fmla="*/ 0 w 547"/>
                  <a:gd name="T5" fmla="*/ 143 h 170"/>
                  <a:gd name="T6" fmla="*/ 0 w 547"/>
                  <a:gd name="T7" fmla="*/ 27 h 170"/>
                  <a:gd name="T8" fmla="*/ 27 w 547"/>
                  <a:gd name="T9" fmla="*/ 0 h 170"/>
                  <a:gd name="T10" fmla="*/ 520 w 547"/>
                  <a:gd name="T11" fmla="*/ 0 h 170"/>
                  <a:gd name="T12" fmla="*/ 547 w 547"/>
                  <a:gd name="T13" fmla="*/ 27 h 170"/>
                  <a:gd name="T14" fmla="*/ 547 w 547"/>
                  <a:gd name="T15" fmla="*/ 143 h 170"/>
                  <a:gd name="T16" fmla="*/ 520 w 547"/>
                  <a:gd name="T17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7" h="170">
                    <a:moveTo>
                      <a:pt x="520" y="170"/>
                    </a:moveTo>
                    <a:cubicBezTo>
                      <a:pt x="27" y="170"/>
                      <a:pt x="27" y="170"/>
                      <a:pt x="27" y="170"/>
                    </a:cubicBezTo>
                    <a:cubicBezTo>
                      <a:pt x="12" y="170"/>
                      <a:pt x="0" y="158"/>
                      <a:pt x="0" y="14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520" y="0"/>
                      <a:pt x="520" y="0"/>
                      <a:pt x="520" y="0"/>
                    </a:cubicBezTo>
                    <a:cubicBezTo>
                      <a:pt x="535" y="0"/>
                      <a:pt x="547" y="12"/>
                      <a:pt x="547" y="27"/>
                    </a:cubicBezTo>
                    <a:cubicBezTo>
                      <a:pt x="547" y="143"/>
                      <a:pt x="547" y="143"/>
                      <a:pt x="547" y="143"/>
                    </a:cubicBezTo>
                    <a:cubicBezTo>
                      <a:pt x="547" y="158"/>
                      <a:pt x="535" y="170"/>
                      <a:pt x="520" y="170"/>
                    </a:cubicBezTo>
                    <a:close/>
                  </a:path>
                </a:pathLst>
              </a:cu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2" name="Rectangle 19"/>
              <p:cNvSpPr>
                <a:spLocks noChangeArrowheads="1"/>
              </p:cNvSpPr>
              <p:nvPr/>
            </p:nvSpPr>
            <p:spPr bwMode="auto">
              <a:xfrm>
                <a:off x="1550" y="1490"/>
                <a:ext cx="254" cy="25"/>
              </a:xfrm>
              <a:prstGeom prst="rect">
                <a:avLst/>
              </a:prstGeom>
              <a:solidFill>
                <a:srgbClr val="C4C4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3" name="Freeform 20"/>
              <p:cNvSpPr>
                <a:spLocks/>
              </p:cNvSpPr>
              <p:nvPr/>
            </p:nvSpPr>
            <p:spPr bwMode="auto">
              <a:xfrm>
                <a:off x="928" y="1474"/>
                <a:ext cx="242" cy="49"/>
              </a:xfrm>
              <a:custGeom>
                <a:avLst/>
                <a:gdLst>
                  <a:gd name="T0" fmla="*/ 227 w 251"/>
                  <a:gd name="T1" fmla="*/ 0 h 51"/>
                  <a:gd name="T2" fmla="*/ 24 w 251"/>
                  <a:gd name="T3" fmla="*/ 0 h 51"/>
                  <a:gd name="T4" fmla="*/ 0 w 251"/>
                  <a:gd name="T5" fmla="*/ 24 h 51"/>
                  <a:gd name="T6" fmla="*/ 0 w 251"/>
                  <a:gd name="T7" fmla="*/ 27 h 51"/>
                  <a:gd name="T8" fmla="*/ 24 w 251"/>
                  <a:gd name="T9" fmla="*/ 51 h 51"/>
                  <a:gd name="T10" fmla="*/ 227 w 251"/>
                  <a:gd name="T11" fmla="*/ 51 h 51"/>
                  <a:gd name="T12" fmla="*/ 251 w 251"/>
                  <a:gd name="T13" fmla="*/ 27 h 51"/>
                  <a:gd name="T14" fmla="*/ 251 w 251"/>
                  <a:gd name="T15" fmla="*/ 24 h 51"/>
                  <a:gd name="T16" fmla="*/ 227 w 251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1" h="51">
                    <a:moveTo>
                      <a:pt x="22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41"/>
                      <a:pt x="11" y="51"/>
                      <a:pt x="24" y="51"/>
                    </a:cubicBezTo>
                    <a:cubicBezTo>
                      <a:pt x="227" y="51"/>
                      <a:pt x="227" y="51"/>
                      <a:pt x="227" y="51"/>
                    </a:cubicBezTo>
                    <a:cubicBezTo>
                      <a:pt x="240" y="51"/>
                      <a:pt x="251" y="41"/>
                      <a:pt x="251" y="27"/>
                    </a:cubicBezTo>
                    <a:cubicBezTo>
                      <a:pt x="251" y="24"/>
                      <a:pt x="251" y="24"/>
                      <a:pt x="251" y="24"/>
                    </a:cubicBezTo>
                    <a:cubicBezTo>
                      <a:pt x="251" y="11"/>
                      <a:pt x="240" y="0"/>
                      <a:pt x="227" y="0"/>
                    </a:cubicBezTo>
                  </a:path>
                </a:pathLst>
              </a:custGeom>
              <a:solidFill>
                <a:srgbClr val="EAECEF">
                  <a:alpha val="66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4" name="Freeform 21"/>
              <p:cNvSpPr>
                <a:spLocks/>
              </p:cNvSpPr>
              <p:nvPr/>
            </p:nvSpPr>
            <p:spPr bwMode="auto">
              <a:xfrm>
                <a:off x="2154" y="1474"/>
                <a:ext cx="241" cy="49"/>
              </a:xfrm>
              <a:custGeom>
                <a:avLst/>
                <a:gdLst>
                  <a:gd name="T0" fmla="*/ 226 w 250"/>
                  <a:gd name="T1" fmla="*/ 0 h 51"/>
                  <a:gd name="T2" fmla="*/ 24 w 250"/>
                  <a:gd name="T3" fmla="*/ 0 h 51"/>
                  <a:gd name="T4" fmla="*/ 0 w 250"/>
                  <a:gd name="T5" fmla="*/ 24 h 51"/>
                  <a:gd name="T6" fmla="*/ 0 w 250"/>
                  <a:gd name="T7" fmla="*/ 27 h 51"/>
                  <a:gd name="T8" fmla="*/ 24 w 250"/>
                  <a:gd name="T9" fmla="*/ 51 h 51"/>
                  <a:gd name="T10" fmla="*/ 226 w 250"/>
                  <a:gd name="T11" fmla="*/ 51 h 51"/>
                  <a:gd name="T12" fmla="*/ 250 w 250"/>
                  <a:gd name="T13" fmla="*/ 27 h 51"/>
                  <a:gd name="T14" fmla="*/ 250 w 250"/>
                  <a:gd name="T15" fmla="*/ 24 h 51"/>
                  <a:gd name="T16" fmla="*/ 226 w 250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51">
                    <a:moveTo>
                      <a:pt x="226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0" y="0"/>
                      <a:pt x="0" y="11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41"/>
                      <a:pt x="10" y="51"/>
                      <a:pt x="24" y="51"/>
                    </a:cubicBezTo>
                    <a:cubicBezTo>
                      <a:pt x="226" y="51"/>
                      <a:pt x="226" y="51"/>
                      <a:pt x="226" y="51"/>
                    </a:cubicBezTo>
                    <a:cubicBezTo>
                      <a:pt x="239" y="51"/>
                      <a:pt x="250" y="41"/>
                      <a:pt x="250" y="27"/>
                    </a:cubicBezTo>
                    <a:cubicBezTo>
                      <a:pt x="250" y="24"/>
                      <a:pt x="250" y="24"/>
                      <a:pt x="250" y="24"/>
                    </a:cubicBezTo>
                    <a:cubicBezTo>
                      <a:pt x="250" y="11"/>
                      <a:pt x="239" y="0"/>
                      <a:pt x="226" y="0"/>
                    </a:cubicBezTo>
                  </a:path>
                </a:pathLst>
              </a:custGeom>
              <a:solidFill>
                <a:srgbClr val="EAECEF">
                  <a:alpha val="66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5" name="Freeform 22"/>
              <p:cNvSpPr>
                <a:spLocks/>
              </p:cNvSpPr>
              <p:nvPr/>
            </p:nvSpPr>
            <p:spPr bwMode="auto">
              <a:xfrm>
                <a:off x="2612" y="1474"/>
                <a:ext cx="241" cy="49"/>
              </a:xfrm>
              <a:custGeom>
                <a:avLst/>
                <a:gdLst>
                  <a:gd name="T0" fmla="*/ 226 w 250"/>
                  <a:gd name="T1" fmla="*/ 0 h 51"/>
                  <a:gd name="T2" fmla="*/ 24 w 250"/>
                  <a:gd name="T3" fmla="*/ 0 h 51"/>
                  <a:gd name="T4" fmla="*/ 0 w 250"/>
                  <a:gd name="T5" fmla="*/ 24 h 51"/>
                  <a:gd name="T6" fmla="*/ 0 w 250"/>
                  <a:gd name="T7" fmla="*/ 27 h 51"/>
                  <a:gd name="T8" fmla="*/ 24 w 250"/>
                  <a:gd name="T9" fmla="*/ 51 h 51"/>
                  <a:gd name="T10" fmla="*/ 226 w 250"/>
                  <a:gd name="T11" fmla="*/ 51 h 51"/>
                  <a:gd name="T12" fmla="*/ 250 w 250"/>
                  <a:gd name="T13" fmla="*/ 27 h 51"/>
                  <a:gd name="T14" fmla="*/ 250 w 250"/>
                  <a:gd name="T15" fmla="*/ 24 h 51"/>
                  <a:gd name="T16" fmla="*/ 226 w 250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51">
                    <a:moveTo>
                      <a:pt x="226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41"/>
                      <a:pt x="11" y="51"/>
                      <a:pt x="24" y="51"/>
                    </a:cubicBezTo>
                    <a:cubicBezTo>
                      <a:pt x="226" y="51"/>
                      <a:pt x="226" y="51"/>
                      <a:pt x="226" y="51"/>
                    </a:cubicBezTo>
                    <a:cubicBezTo>
                      <a:pt x="240" y="51"/>
                      <a:pt x="250" y="41"/>
                      <a:pt x="250" y="27"/>
                    </a:cubicBezTo>
                    <a:cubicBezTo>
                      <a:pt x="250" y="24"/>
                      <a:pt x="250" y="24"/>
                      <a:pt x="250" y="24"/>
                    </a:cubicBezTo>
                    <a:cubicBezTo>
                      <a:pt x="250" y="11"/>
                      <a:pt x="240" y="0"/>
                      <a:pt x="226" y="0"/>
                    </a:cubicBezTo>
                  </a:path>
                </a:pathLst>
              </a:custGeom>
              <a:solidFill>
                <a:srgbClr val="EAECEF">
                  <a:alpha val="66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6" name="Freeform 23"/>
              <p:cNvSpPr>
                <a:spLocks/>
              </p:cNvSpPr>
              <p:nvPr/>
            </p:nvSpPr>
            <p:spPr bwMode="auto">
              <a:xfrm>
                <a:off x="3070" y="1474"/>
                <a:ext cx="241" cy="49"/>
              </a:xfrm>
              <a:custGeom>
                <a:avLst/>
                <a:gdLst>
                  <a:gd name="T0" fmla="*/ 227 w 250"/>
                  <a:gd name="T1" fmla="*/ 0 h 51"/>
                  <a:gd name="T2" fmla="*/ 24 w 250"/>
                  <a:gd name="T3" fmla="*/ 0 h 51"/>
                  <a:gd name="T4" fmla="*/ 0 w 250"/>
                  <a:gd name="T5" fmla="*/ 24 h 51"/>
                  <a:gd name="T6" fmla="*/ 0 w 250"/>
                  <a:gd name="T7" fmla="*/ 27 h 51"/>
                  <a:gd name="T8" fmla="*/ 24 w 250"/>
                  <a:gd name="T9" fmla="*/ 51 h 51"/>
                  <a:gd name="T10" fmla="*/ 227 w 250"/>
                  <a:gd name="T11" fmla="*/ 51 h 51"/>
                  <a:gd name="T12" fmla="*/ 250 w 250"/>
                  <a:gd name="T13" fmla="*/ 27 h 51"/>
                  <a:gd name="T14" fmla="*/ 250 w 250"/>
                  <a:gd name="T15" fmla="*/ 24 h 51"/>
                  <a:gd name="T16" fmla="*/ 227 w 250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51">
                    <a:moveTo>
                      <a:pt x="22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41"/>
                      <a:pt x="11" y="51"/>
                      <a:pt x="24" y="51"/>
                    </a:cubicBezTo>
                    <a:cubicBezTo>
                      <a:pt x="227" y="51"/>
                      <a:pt x="227" y="51"/>
                      <a:pt x="227" y="51"/>
                    </a:cubicBezTo>
                    <a:cubicBezTo>
                      <a:pt x="240" y="51"/>
                      <a:pt x="250" y="41"/>
                      <a:pt x="250" y="27"/>
                    </a:cubicBezTo>
                    <a:cubicBezTo>
                      <a:pt x="250" y="24"/>
                      <a:pt x="250" y="24"/>
                      <a:pt x="250" y="24"/>
                    </a:cubicBezTo>
                    <a:cubicBezTo>
                      <a:pt x="250" y="11"/>
                      <a:pt x="240" y="0"/>
                      <a:pt x="227" y="0"/>
                    </a:cubicBezTo>
                  </a:path>
                </a:pathLst>
              </a:custGeom>
              <a:solidFill>
                <a:srgbClr val="EAECEF">
                  <a:alpha val="66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32" name="组合 331"/>
            <p:cNvGrpSpPr/>
            <p:nvPr/>
          </p:nvGrpSpPr>
          <p:grpSpPr>
            <a:xfrm>
              <a:off x="3151345" y="3390904"/>
              <a:ext cx="3824874" cy="1851656"/>
              <a:chOff x="7824351" y="3116333"/>
              <a:chExt cx="1714503" cy="830006"/>
            </a:xfrm>
          </p:grpSpPr>
          <p:grpSp>
            <p:nvGrpSpPr>
              <p:cNvPr id="333" name="组合 332"/>
              <p:cNvGrpSpPr/>
              <p:nvPr/>
            </p:nvGrpSpPr>
            <p:grpSpPr>
              <a:xfrm>
                <a:off x="7824351" y="3116333"/>
                <a:ext cx="1659023" cy="685771"/>
                <a:chOff x="7824355" y="3116331"/>
                <a:chExt cx="2155352" cy="890932"/>
              </a:xfrm>
            </p:grpSpPr>
            <p:sp>
              <p:nvSpPr>
                <p:cNvPr id="339" name="六边形 338"/>
                <p:cNvSpPr/>
                <p:nvPr/>
              </p:nvSpPr>
              <p:spPr>
                <a:xfrm>
                  <a:off x="7824355" y="3116332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340" name="六边形 339"/>
                <p:cNvSpPr/>
                <p:nvPr/>
              </p:nvSpPr>
              <p:spPr>
                <a:xfrm>
                  <a:off x="8242600" y="3350708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341" name="六边形 340"/>
                <p:cNvSpPr/>
                <p:nvPr/>
              </p:nvSpPr>
              <p:spPr>
                <a:xfrm>
                  <a:off x="8652142" y="3116331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342" name="六边形 341"/>
                <p:cNvSpPr/>
                <p:nvPr/>
              </p:nvSpPr>
              <p:spPr>
                <a:xfrm>
                  <a:off x="7833058" y="3593491"/>
                  <a:ext cx="479976" cy="413772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343" name="六边形 342"/>
                <p:cNvSpPr/>
                <p:nvPr/>
              </p:nvSpPr>
              <p:spPr>
                <a:xfrm>
                  <a:off x="9075532" y="3325133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344" name="六边形 343"/>
                <p:cNvSpPr/>
                <p:nvPr/>
              </p:nvSpPr>
              <p:spPr>
                <a:xfrm>
                  <a:off x="9499730" y="3117986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</p:grpSp>
          <p:grpSp>
            <p:nvGrpSpPr>
              <p:cNvPr id="334" name="组合 333"/>
              <p:cNvGrpSpPr/>
              <p:nvPr/>
            </p:nvGrpSpPr>
            <p:grpSpPr>
              <a:xfrm>
                <a:off x="7831052" y="3636868"/>
                <a:ext cx="1707802" cy="309471"/>
                <a:chOff x="4831017" y="3636868"/>
                <a:chExt cx="1208170" cy="309471"/>
              </a:xfrm>
            </p:grpSpPr>
            <p:sp>
              <p:nvSpPr>
                <p:cNvPr id="335" name="圆角矩形 13"/>
                <p:cNvSpPr/>
                <p:nvPr/>
              </p:nvSpPr>
              <p:spPr>
                <a:xfrm flipV="1">
                  <a:off x="5398651" y="3636868"/>
                  <a:ext cx="596523" cy="45719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336" name="圆角矩形 13"/>
                <p:cNvSpPr/>
                <p:nvPr/>
              </p:nvSpPr>
              <p:spPr>
                <a:xfrm flipV="1">
                  <a:off x="5398651" y="3718763"/>
                  <a:ext cx="418743" cy="45719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337" name="圆角矩形 13"/>
                <p:cNvSpPr/>
                <p:nvPr/>
              </p:nvSpPr>
              <p:spPr>
                <a:xfrm flipV="1">
                  <a:off x="5398651" y="3805806"/>
                  <a:ext cx="502087" cy="45719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338" name="圆角矩形 13"/>
                <p:cNvSpPr/>
                <p:nvPr/>
              </p:nvSpPr>
              <p:spPr>
                <a:xfrm flipV="1">
                  <a:off x="4831017" y="3878980"/>
                  <a:ext cx="1208170" cy="67359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95323" y="4046"/>
            <a:ext cx="10825164" cy="101335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332"/>
            <a:r>
              <a:rPr lang="en-US" altLang="zh-CN" sz="2800" b="1" dirty="0"/>
              <a:t>Quick Slides Design</a:t>
            </a:r>
            <a:endParaRPr lang="zh-CN" altLang="en-US" sz="2800" b="1" dirty="0"/>
          </a:p>
        </p:txBody>
      </p:sp>
      <p:grpSp>
        <p:nvGrpSpPr>
          <p:cNvPr id="347" name="组合 346"/>
          <p:cNvGrpSpPr/>
          <p:nvPr/>
        </p:nvGrpSpPr>
        <p:grpSpPr>
          <a:xfrm>
            <a:off x="1030616" y="1784762"/>
            <a:ext cx="2700136" cy="4206855"/>
            <a:chOff x="7048982" y="1370076"/>
            <a:chExt cx="3522380" cy="5487924"/>
          </a:xfrm>
        </p:grpSpPr>
        <p:sp>
          <p:nvSpPr>
            <p:cNvPr id="92" name="矩形 91"/>
            <p:cNvSpPr/>
            <p:nvPr/>
          </p:nvSpPr>
          <p:spPr>
            <a:xfrm>
              <a:off x="7048982" y="1370076"/>
              <a:ext cx="3522380" cy="5487924"/>
            </a:xfrm>
            <a:prstGeom prst="rect">
              <a:avLst/>
            </a:prstGeom>
            <a:gradFill>
              <a:gsLst>
                <a:gs pos="69900">
                  <a:srgbClr val="FFFFFF"/>
                </a:gs>
                <a:gs pos="97297">
                  <a:srgbClr val="FFFFFF"/>
                </a:gs>
                <a:gs pos="0">
                  <a:srgbClr val="FFFFFF"/>
                </a:gs>
              </a:gsLst>
              <a:lin ang="5400000" scaled="1"/>
            </a:gradFill>
            <a:ln w="12700" cap="flat" cmpd="sng" algn="ctr">
              <a:solidFill>
                <a:srgbClr val="CE4C4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微软雅黑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7048982" y="1370076"/>
              <a:ext cx="3522380" cy="264357"/>
            </a:xfrm>
            <a:prstGeom prst="rect">
              <a:avLst/>
            </a:prstGeom>
            <a:solidFill>
              <a:srgbClr val="CE4C4B"/>
            </a:solidFill>
            <a:ln w="12700" cap="flat" cmpd="sng" algn="ctr">
              <a:solidFill>
                <a:srgbClr val="CE4C4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r>
                <a:rPr lang="en-US" altLang="zh-CN" sz="1000" kern="0" dirty="0">
                  <a:solidFill>
                    <a:srgbClr val="FFFFFF"/>
                  </a:solidFill>
                  <a:latin typeface="Arial"/>
                  <a:ea typeface="微软雅黑"/>
                </a:rPr>
                <a:t>Diagram Library</a:t>
              </a:r>
              <a:endParaRPr lang="zh-CN" altLang="en-US" sz="1000" kern="0" dirty="0">
                <a:solidFill>
                  <a:srgbClr val="FFFFFF"/>
                </a:solidFill>
                <a:latin typeface="Arial"/>
                <a:ea typeface="微软雅黑"/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7131365" y="1765273"/>
              <a:ext cx="2174184" cy="21538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377">
                <a:defRPr/>
              </a:pPr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174" name="乘号 173"/>
            <p:cNvSpPr/>
            <p:nvPr/>
          </p:nvSpPr>
          <p:spPr>
            <a:xfrm>
              <a:off x="10349229" y="1412945"/>
              <a:ext cx="178618" cy="178618"/>
            </a:xfrm>
            <a:prstGeom prst="mathMultiply">
              <a:avLst>
                <a:gd name="adj1" fmla="val 13304"/>
              </a:avLst>
            </a:prstGeom>
            <a:solidFill>
              <a:srgbClr val="CE4C4B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77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微软雅黑"/>
              </a:endParaRPr>
            </a:p>
          </p:txBody>
        </p:sp>
        <p:sp>
          <p:nvSpPr>
            <p:cNvPr id="175" name="push-pin-pointing-down_8930"/>
            <p:cNvSpPr>
              <a:spLocks noChangeAspect="1"/>
            </p:cNvSpPr>
            <p:nvPr/>
          </p:nvSpPr>
          <p:spPr bwMode="auto">
            <a:xfrm>
              <a:off x="10083016" y="1432660"/>
              <a:ext cx="138120" cy="137471"/>
            </a:xfrm>
            <a:prstGeom prst="ellipse">
              <a:avLst/>
            </a:prstGeom>
            <a:noFill/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77">
                <a:defRPr/>
              </a:pPr>
              <a:r>
                <a:rPr lang="en-US" altLang="zh-CN" sz="1400" b="1" dirty="0">
                  <a:solidFill>
                    <a:srgbClr val="CE4C4B">
                      <a:lumMod val="20000"/>
                      <a:lumOff val="80000"/>
                    </a:srgbClr>
                  </a:solidFill>
                  <a:latin typeface="Arial"/>
                  <a:ea typeface="微软雅黑"/>
                </a:rPr>
                <a:t>?</a:t>
              </a:r>
              <a:endParaRPr lang="zh-CN" altLang="en-US" sz="1400" b="1" dirty="0">
                <a:solidFill>
                  <a:srgbClr val="CE4C4B">
                    <a:lumMod val="20000"/>
                    <a:lumOff val="80000"/>
                  </a:srgbClr>
                </a:solidFill>
                <a:latin typeface="Arial"/>
                <a:ea typeface="微软雅黑"/>
              </a:endParaRPr>
            </a:p>
          </p:txBody>
        </p:sp>
        <p:cxnSp>
          <p:nvCxnSpPr>
            <p:cNvPr id="176" name="直接连接符 175"/>
            <p:cNvCxnSpPr>
              <a:cxnSpLocks/>
            </p:cNvCxnSpPr>
            <p:nvPr/>
          </p:nvCxnSpPr>
          <p:spPr>
            <a:xfrm>
              <a:off x="10292097" y="1439552"/>
              <a:ext cx="0" cy="130579"/>
            </a:xfrm>
            <a:prstGeom prst="line">
              <a:avLst/>
            </a:prstGeom>
            <a:noFill/>
            <a:ln w="6350" cap="flat" cmpd="sng" algn="ctr">
              <a:solidFill>
                <a:srgbClr val="CE4C4B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96" name="矩形 95"/>
            <p:cNvSpPr/>
            <p:nvPr/>
          </p:nvSpPr>
          <p:spPr>
            <a:xfrm>
              <a:off x="7129482" y="2063597"/>
              <a:ext cx="978904" cy="21538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9523961" y="1768180"/>
              <a:ext cx="935382" cy="21538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377">
                <a:defRPr/>
              </a:pPr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grpSp>
          <p:nvGrpSpPr>
            <p:cNvPr id="100" name="组合 99"/>
            <p:cNvGrpSpPr/>
            <p:nvPr/>
          </p:nvGrpSpPr>
          <p:grpSpPr>
            <a:xfrm>
              <a:off x="7129482" y="3589063"/>
              <a:ext cx="1624839" cy="1005453"/>
              <a:chOff x="7528661" y="1052292"/>
              <a:chExt cx="2227549" cy="1378411"/>
            </a:xfrm>
          </p:grpSpPr>
          <p:sp>
            <p:nvSpPr>
              <p:cNvPr id="163" name="矩形: 圆角 3"/>
              <p:cNvSpPr/>
              <p:nvPr/>
            </p:nvSpPr>
            <p:spPr>
              <a:xfrm>
                <a:off x="7528661" y="1052292"/>
                <a:ext cx="2227549" cy="1378411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defTabSz="914377">
                  <a:defRPr/>
                </a:pPr>
                <a:endParaRPr lang="zh-CN" altLang="en-US" kern="0" dirty="0">
                  <a:solidFill>
                    <a:srgbClr val="44546A">
                      <a:lumMod val="60000"/>
                      <a:lumOff val="40000"/>
                    </a:srgbClr>
                  </a:solidFill>
                </a:endParaRPr>
              </a:p>
            </p:txBody>
          </p:sp>
          <p:cxnSp>
            <p:nvCxnSpPr>
              <p:cNvPr id="164" name="连接符: 肘形 32"/>
              <p:cNvCxnSpPr>
                <a:stCxn id="169" idx="1"/>
                <a:endCxn id="170" idx="0"/>
              </p:cNvCxnSpPr>
              <p:nvPr/>
            </p:nvCxnSpPr>
            <p:spPr>
              <a:xfrm rot="10800000" flipV="1">
                <a:off x="7949108" y="1465564"/>
                <a:ext cx="285975" cy="326552"/>
              </a:xfrm>
              <a:prstGeom prst="bentConnector2">
                <a:avLst/>
              </a:prstGeom>
              <a:solidFill>
                <a:srgbClr val="867D98">
                  <a:lumMod val="20000"/>
                  <a:lumOff val="80000"/>
                </a:srgbClr>
              </a:solidFill>
              <a:ln w="38100" cap="flat" cmpd="sng" algn="ctr">
                <a:solidFill>
                  <a:srgbClr val="867D98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5" name="连接符: 肘形 34"/>
              <p:cNvCxnSpPr>
                <a:stCxn id="169" idx="3"/>
                <a:endCxn id="173" idx="0"/>
              </p:cNvCxnSpPr>
              <p:nvPr/>
            </p:nvCxnSpPr>
            <p:spPr>
              <a:xfrm>
                <a:off x="9135072" y="1465564"/>
                <a:ext cx="225522" cy="326552"/>
              </a:xfrm>
              <a:prstGeom prst="bentConnector2">
                <a:avLst/>
              </a:prstGeom>
              <a:solidFill>
                <a:srgbClr val="867D98">
                  <a:lumMod val="20000"/>
                  <a:lumOff val="80000"/>
                </a:srgbClr>
              </a:solidFill>
              <a:ln w="38100" cap="flat" cmpd="sng" algn="ctr">
                <a:solidFill>
                  <a:srgbClr val="867D98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166" name="组合 165"/>
              <p:cNvGrpSpPr/>
              <p:nvPr/>
            </p:nvGrpSpPr>
            <p:grpSpPr>
              <a:xfrm>
                <a:off x="7744084" y="1288932"/>
                <a:ext cx="1821532" cy="913228"/>
                <a:chOff x="7824355" y="1531238"/>
                <a:chExt cx="1714500" cy="859568"/>
              </a:xfrm>
            </p:grpSpPr>
            <p:grpSp>
              <p:nvGrpSpPr>
                <p:cNvPr id="167" name="组合 166"/>
                <p:cNvGrpSpPr/>
                <p:nvPr/>
              </p:nvGrpSpPr>
              <p:grpSpPr>
                <a:xfrm>
                  <a:off x="7824355" y="2004856"/>
                  <a:ext cx="1714500" cy="385950"/>
                  <a:chOff x="7824355" y="1863749"/>
                  <a:chExt cx="1568912" cy="353177"/>
                </a:xfrm>
              </p:grpSpPr>
              <p:sp>
                <p:nvSpPr>
                  <p:cNvPr id="170" name="椭圆 23"/>
                  <p:cNvSpPr/>
                  <p:nvPr/>
                </p:nvSpPr>
                <p:spPr>
                  <a:xfrm>
                    <a:off x="7824355" y="1863749"/>
                    <a:ext cx="353177" cy="353177"/>
                  </a:xfrm>
                  <a:prstGeom prst="roundRect">
                    <a:avLst/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71" name="椭圆 24"/>
                  <p:cNvSpPr/>
                  <p:nvPr/>
                </p:nvSpPr>
                <p:spPr>
                  <a:xfrm>
                    <a:off x="8229600" y="1863749"/>
                    <a:ext cx="353177" cy="353177"/>
                  </a:xfrm>
                  <a:prstGeom prst="roundRect">
                    <a:avLst/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72" name="椭圆 25"/>
                  <p:cNvSpPr/>
                  <p:nvPr/>
                </p:nvSpPr>
                <p:spPr>
                  <a:xfrm>
                    <a:off x="8634845" y="1863749"/>
                    <a:ext cx="353177" cy="353177"/>
                  </a:xfrm>
                  <a:prstGeom prst="roundRect">
                    <a:avLst/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73" name="椭圆 26"/>
                  <p:cNvSpPr/>
                  <p:nvPr/>
                </p:nvSpPr>
                <p:spPr>
                  <a:xfrm>
                    <a:off x="9040090" y="1863749"/>
                    <a:ext cx="353177" cy="353177"/>
                  </a:xfrm>
                  <a:prstGeom prst="roundRect">
                    <a:avLst/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</p:grpSp>
            <p:cxnSp>
              <p:nvCxnSpPr>
                <p:cNvPr id="168" name="连接符: 肘形 36"/>
                <p:cNvCxnSpPr>
                  <a:stCxn id="172" idx="0"/>
                  <a:endCxn id="171" idx="0"/>
                </p:cNvCxnSpPr>
                <p:nvPr/>
              </p:nvCxnSpPr>
              <p:spPr>
                <a:xfrm rot="16200000" flipV="1">
                  <a:off x="8681605" y="1783431"/>
                  <a:ext cx="12700" cy="442850"/>
                </a:xfrm>
                <a:prstGeom prst="bentConnector3">
                  <a:avLst>
                    <a:gd name="adj1" fmla="val 1554551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solidFill>
                    <a:srgbClr val="867D98">
                      <a:lumMod val="40000"/>
                      <a:lumOff val="60000"/>
                    </a:srgb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69" name="圆角矩形 13"/>
                <p:cNvSpPr/>
                <p:nvPr/>
              </p:nvSpPr>
              <p:spPr>
                <a:xfrm flipV="1">
                  <a:off x="8286501" y="1531238"/>
                  <a:ext cx="847108" cy="332509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</p:grpSp>
        </p:grpSp>
        <p:grpSp>
          <p:nvGrpSpPr>
            <p:cNvPr id="101" name="组合 100"/>
            <p:cNvGrpSpPr/>
            <p:nvPr/>
          </p:nvGrpSpPr>
          <p:grpSpPr>
            <a:xfrm>
              <a:off x="8813093" y="2497554"/>
              <a:ext cx="1624839" cy="1005453"/>
              <a:chOff x="10080565" y="1070123"/>
              <a:chExt cx="2227549" cy="1378411"/>
            </a:xfrm>
          </p:grpSpPr>
          <p:sp>
            <p:nvSpPr>
              <p:cNvPr id="141" name="矩形: 圆角 214"/>
              <p:cNvSpPr/>
              <p:nvPr/>
            </p:nvSpPr>
            <p:spPr>
              <a:xfrm>
                <a:off x="10080565" y="1070123"/>
                <a:ext cx="2227549" cy="1378411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defTabSz="914377">
                  <a:defRPr/>
                </a:pPr>
                <a:endParaRPr lang="zh-CN" altLang="en-US" kern="0" dirty="0">
                  <a:solidFill>
                    <a:srgbClr val="44546A">
                      <a:lumMod val="60000"/>
                      <a:lumOff val="40000"/>
                    </a:srgbClr>
                  </a:solidFill>
                </a:endParaRPr>
              </a:p>
            </p:txBody>
          </p:sp>
          <p:grpSp>
            <p:nvGrpSpPr>
              <p:cNvPr id="142" name="组合 141"/>
              <p:cNvGrpSpPr/>
              <p:nvPr/>
            </p:nvGrpSpPr>
            <p:grpSpPr>
              <a:xfrm>
                <a:off x="10260890" y="1313367"/>
                <a:ext cx="1856770" cy="854413"/>
                <a:chOff x="5398496" y="1554238"/>
                <a:chExt cx="1747668" cy="804209"/>
              </a:xfrm>
              <a:solidFill>
                <a:srgbClr val="867D98">
                  <a:lumMod val="20000"/>
                  <a:lumOff val="80000"/>
                </a:srgbClr>
              </a:solidFill>
            </p:grpSpPr>
            <p:grpSp>
              <p:nvGrpSpPr>
                <p:cNvPr id="143" name="组合 142"/>
                <p:cNvGrpSpPr/>
                <p:nvPr/>
              </p:nvGrpSpPr>
              <p:grpSpPr>
                <a:xfrm>
                  <a:off x="5398652" y="1568615"/>
                  <a:ext cx="893792" cy="789832"/>
                  <a:chOff x="5398652" y="1568615"/>
                  <a:chExt cx="1147620" cy="789832"/>
                </a:xfrm>
                <a:grpFill/>
              </p:grpSpPr>
              <p:sp>
                <p:nvSpPr>
                  <p:cNvPr id="158" name="圆角矩形 13"/>
                  <p:cNvSpPr/>
                  <p:nvPr/>
                </p:nvSpPr>
                <p:spPr>
                  <a:xfrm>
                    <a:off x="5398652" y="2030991"/>
                    <a:ext cx="1146276" cy="327456"/>
                  </a:xfrm>
                  <a:prstGeom prst="roundRect">
                    <a:avLst>
                      <a:gd name="adj" fmla="val 13146"/>
                    </a:avLst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59" name="圆角矩形 13"/>
                  <p:cNvSpPr/>
                  <p:nvPr/>
                </p:nvSpPr>
                <p:spPr>
                  <a:xfrm>
                    <a:off x="5398652" y="1568615"/>
                    <a:ext cx="243612" cy="199047"/>
                  </a:xfrm>
                  <a:prstGeom prst="ellipse">
                    <a:avLst/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60" name="圆角矩形 13"/>
                  <p:cNvSpPr/>
                  <p:nvPr/>
                </p:nvSpPr>
                <p:spPr>
                  <a:xfrm>
                    <a:off x="5699988" y="1568615"/>
                    <a:ext cx="243612" cy="199047"/>
                  </a:xfrm>
                  <a:prstGeom prst="ellipse">
                    <a:avLst/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61" name="圆角矩形 13"/>
                  <p:cNvSpPr/>
                  <p:nvPr/>
                </p:nvSpPr>
                <p:spPr>
                  <a:xfrm>
                    <a:off x="6001324" y="1568615"/>
                    <a:ext cx="243612" cy="199047"/>
                  </a:xfrm>
                  <a:prstGeom prst="ellipse">
                    <a:avLst/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62" name="圆角矩形 13"/>
                  <p:cNvSpPr/>
                  <p:nvPr/>
                </p:nvSpPr>
                <p:spPr>
                  <a:xfrm>
                    <a:off x="6302660" y="1568615"/>
                    <a:ext cx="243612" cy="199047"/>
                  </a:xfrm>
                  <a:prstGeom prst="ellipse">
                    <a:avLst/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</p:grpSp>
            <p:grpSp>
              <p:nvGrpSpPr>
                <p:cNvPr id="144" name="组合 143"/>
                <p:cNvGrpSpPr/>
                <p:nvPr/>
              </p:nvGrpSpPr>
              <p:grpSpPr>
                <a:xfrm>
                  <a:off x="6381318" y="2055683"/>
                  <a:ext cx="764844" cy="302764"/>
                  <a:chOff x="5391220" y="3636866"/>
                  <a:chExt cx="603957" cy="302764"/>
                </a:xfrm>
                <a:grpFill/>
              </p:grpSpPr>
              <p:sp>
                <p:nvSpPr>
                  <p:cNvPr id="154" name="圆角矩形 13"/>
                  <p:cNvSpPr/>
                  <p:nvPr/>
                </p:nvSpPr>
                <p:spPr>
                  <a:xfrm flipV="1">
                    <a:off x="5398651" y="3636866"/>
                    <a:ext cx="385314" cy="45719"/>
                  </a:xfrm>
                  <a:prstGeom prst="roundRect">
                    <a:avLst>
                      <a:gd name="adj" fmla="val 13146"/>
                    </a:avLst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55" name="圆角矩形 13"/>
                  <p:cNvSpPr/>
                  <p:nvPr/>
                </p:nvSpPr>
                <p:spPr>
                  <a:xfrm flipV="1">
                    <a:off x="5398650" y="3718762"/>
                    <a:ext cx="596527" cy="45719"/>
                  </a:xfrm>
                  <a:prstGeom prst="roundRect">
                    <a:avLst>
                      <a:gd name="adj" fmla="val 13146"/>
                    </a:avLst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56" name="圆角矩形 13"/>
                  <p:cNvSpPr/>
                  <p:nvPr/>
                </p:nvSpPr>
                <p:spPr>
                  <a:xfrm flipV="1">
                    <a:off x="5398651" y="3805806"/>
                    <a:ext cx="502087" cy="45719"/>
                  </a:xfrm>
                  <a:prstGeom prst="roundRect">
                    <a:avLst>
                      <a:gd name="adj" fmla="val 13146"/>
                    </a:avLst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57" name="圆角矩形 13"/>
                  <p:cNvSpPr/>
                  <p:nvPr/>
                </p:nvSpPr>
                <p:spPr>
                  <a:xfrm flipV="1">
                    <a:off x="5391220" y="3893911"/>
                    <a:ext cx="396923" cy="45719"/>
                  </a:xfrm>
                  <a:prstGeom prst="roundRect">
                    <a:avLst>
                      <a:gd name="adj" fmla="val 13146"/>
                    </a:avLst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</p:grpSp>
            <p:grpSp>
              <p:nvGrpSpPr>
                <p:cNvPr id="145" name="组合 144"/>
                <p:cNvGrpSpPr/>
                <p:nvPr/>
              </p:nvGrpSpPr>
              <p:grpSpPr>
                <a:xfrm>
                  <a:off x="5398496" y="1554238"/>
                  <a:ext cx="1747668" cy="306061"/>
                  <a:chOff x="4615136" y="3636866"/>
                  <a:chExt cx="1380041" cy="306061"/>
                </a:xfrm>
                <a:grpFill/>
              </p:grpSpPr>
              <p:sp>
                <p:nvSpPr>
                  <p:cNvPr id="146" name="圆角矩形 13"/>
                  <p:cNvSpPr/>
                  <p:nvPr/>
                </p:nvSpPr>
                <p:spPr>
                  <a:xfrm flipV="1">
                    <a:off x="5398651" y="3636866"/>
                    <a:ext cx="385314" cy="45719"/>
                  </a:xfrm>
                  <a:prstGeom prst="roundRect">
                    <a:avLst>
                      <a:gd name="adj" fmla="val 13146"/>
                    </a:avLst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47" name="圆角矩形 13"/>
                  <p:cNvSpPr/>
                  <p:nvPr/>
                </p:nvSpPr>
                <p:spPr>
                  <a:xfrm flipV="1">
                    <a:off x="5398650" y="3718762"/>
                    <a:ext cx="596527" cy="45719"/>
                  </a:xfrm>
                  <a:prstGeom prst="roundRect">
                    <a:avLst>
                      <a:gd name="adj" fmla="val 13146"/>
                    </a:avLst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48" name="圆角矩形 13"/>
                  <p:cNvSpPr/>
                  <p:nvPr/>
                </p:nvSpPr>
                <p:spPr>
                  <a:xfrm flipV="1">
                    <a:off x="5398651" y="3805806"/>
                    <a:ext cx="502087" cy="45719"/>
                  </a:xfrm>
                  <a:prstGeom prst="roundRect">
                    <a:avLst>
                      <a:gd name="adj" fmla="val 13146"/>
                    </a:avLst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49" name="圆角矩形 13"/>
                  <p:cNvSpPr/>
                  <p:nvPr/>
                </p:nvSpPr>
                <p:spPr>
                  <a:xfrm flipV="1">
                    <a:off x="5391220" y="3893911"/>
                    <a:ext cx="396923" cy="45719"/>
                  </a:xfrm>
                  <a:prstGeom prst="roundRect">
                    <a:avLst>
                      <a:gd name="adj" fmla="val 13146"/>
                    </a:avLst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50" name="圆角矩形 13"/>
                  <p:cNvSpPr/>
                  <p:nvPr/>
                </p:nvSpPr>
                <p:spPr>
                  <a:xfrm flipV="1">
                    <a:off x="4615136" y="3900404"/>
                    <a:ext cx="149942" cy="42523"/>
                  </a:xfrm>
                  <a:prstGeom prst="roundRect">
                    <a:avLst/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51" name="圆角矩形 13"/>
                  <p:cNvSpPr/>
                  <p:nvPr/>
                </p:nvSpPr>
                <p:spPr>
                  <a:xfrm flipV="1">
                    <a:off x="4800193" y="3900404"/>
                    <a:ext cx="149942" cy="42523"/>
                  </a:xfrm>
                  <a:prstGeom prst="roundRect">
                    <a:avLst/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52" name="圆角矩形 13"/>
                  <p:cNvSpPr/>
                  <p:nvPr/>
                </p:nvSpPr>
                <p:spPr>
                  <a:xfrm flipV="1">
                    <a:off x="4985250" y="3900404"/>
                    <a:ext cx="149942" cy="42523"/>
                  </a:xfrm>
                  <a:prstGeom prst="roundRect">
                    <a:avLst/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53" name="圆角矩形 13"/>
                  <p:cNvSpPr/>
                  <p:nvPr/>
                </p:nvSpPr>
                <p:spPr>
                  <a:xfrm flipV="1">
                    <a:off x="5170306" y="3900404"/>
                    <a:ext cx="149942" cy="42523"/>
                  </a:xfrm>
                  <a:prstGeom prst="roundRect">
                    <a:avLst/>
                  </a:prstGeom>
                  <a:grpFill/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02" name="组合 101"/>
            <p:cNvGrpSpPr/>
            <p:nvPr/>
          </p:nvGrpSpPr>
          <p:grpSpPr>
            <a:xfrm>
              <a:off x="8813093" y="3591398"/>
              <a:ext cx="1624839" cy="1005453"/>
              <a:chOff x="10080565" y="-604150"/>
              <a:chExt cx="2227549" cy="1378411"/>
            </a:xfrm>
          </p:grpSpPr>
          <p:sp>
            <p:nvSpPr>
              <p:cNvPr id="127" name="矩形: 圆角 222"/>
              <p:cNvSpPr/>
              <p:nvPr/>
            </p:nvSpPr>
            <p:spPr>
              <a:xfrm>
                <a:off x="10080565" y="-604150"/>
                <a:ext cx="2227549" cy="1378411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28575" cap="flat" cmpd="sng" algn="ctr">
                <a:solidFill>
                  <a:srgbClr val="CC4A4A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defTabSz="914377">
                  <a:defRPr/>
                </a:pPr>
                <a:endParaRPr lang="zh-CN" altLang="en-US" kern="0" dirty="0">
                  <a:solidFill>
                    <a:srgbClr val="44546A">
                      <a:lumMod val="60000"/>
                      <a:lumOff val="40000"/>
                    </a:srgbClr>
                  </a:solidFill>
                </a:endParaRPr>
              </a:p>
            </p:txBody>
          </p:sp>
          <p:grpSp>
            <p:nvGrpSpPr>
              <p:cNvPr id="128" name="组合 127"/>
              <p:cNvGrpSpPr/>
              <p:nvPr/>
            </p:nvGrpSpPr>
            <p:grpSpPr>
              <a:xfrm>
                <a:off x="10269164" y="-345778"/>
                <a:ext cx="1821535" cy="881821"/>
                <a:chOff x="7824351" y="3116333"/>
                <a:chExt cx="1714503" cy="830006"/>
              </a:xfrm>
            </p:grpSpPr>
            <p:grpSp>
              <p:nvGrpSpPr>
                <p:cNvPr id="129" name="组合 128"/>
                <p:cNvGrpSpPr/>
                <p:nvPr/>
              </p:nvGrpSpPr>
              <p:grpSpPr>
                <a:xfrm>
                  <a:off x="7824351" y="3116333"/>
                  <a:ext cx="1659023" cy="685771"/>
                  <a:chOff x="7824355" y="3116331"/>
                  <a:chExt cx="2155352" cy="890932"/>
                </a:xfrm>
              </p:grpSpPr>
              <p:sp>
                <p:nvSpPr>
                  <p:cNvPr id="135" name="六边形 134"/>
                  <p:cNvSpPr/>
                  <p:nvPr/>
                </p:nvSpPr>
                <p:spPr>
                  <a:xfrm>
                    <a:off x="7824355" y="3116332"/>
                    <a:ext cx="479977" cy="413773"/>
                  </a:xfrm>
                  <a:prstGeom prst="hexagon">
                    <a:avLst/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36" name="六边形 135"/>
                  <p:cNvSpPr/>
                  <p:nvPr/>
                </p:nvSpPr>
                <p:spPr>
                  <a:xfrm>
                    <a:off x="8242600" y="3350708"/>
                    <a:ext cx="479977" cy="413773"/>
                  </a:xfrm>
                  <a:prstGeom prst="hexagon">
                    <a:avLst/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37" name="六边形 136"/>
                  <p:cNvSpPr/>
                  <p:nvPr/>
                </p:nvSpPr>
                <p:spPr>
                  <a:xfrm>
                    <a:off x="8652142" y="3116331"/>
                    <a:ext cx="479977" cy="413773"/>
                  </a:xfrm>
                  <a:prstGeom prst="hexagon">
                    <a:avLst/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38" name="六边形 137"/>
                  <p:cNvSpPr/>
                  <p:nvPr/>
                </p:nvSpPr>
                <p:spPr>
                  <a:xfrm>
                    <a:off x="7833058" y="3593491"/>
                    <a:ext cx="479976" cy="413772"/>
                  </a:xfrm>
                  <a:prstGeom prst="hexagon">
                    <a:avLst/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39" name="六边形 138"/>
                  <p:cNvSpPr/>
                  <p:nvPr/>
                </p:nvSpPr>
                <p:spPr>
                  <a:xfrm>
                    <a:off x="9075532" y="3325133"/>
                    <a:ext cx="479977" cy="413773"/>
                  </a:xfrm>
                  <a:prstGeom prst="hexagon">
                    <a:avLst/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40" name="六边形 139"/>
                  <p:cNvSpPr/>
                  <p:nvPr/>
                </p:nvSpPr>
                <p:spPr>
                  <a:xfrm>
                    <a:off x="9499730" y="3117986"/>
                    <a:ext cx="479977" cy="413773"/>
                  </a:xfrm>
                  <a:prstGeom prst="hexagon">
                    <a:avLst/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</p:grpSp>
            <p:grpSp>
              <p:nvGrpSpPr>
                <p:cNvPr id="130" name="组合 129"/>
                <p:cNvGrpSpPr/>
                <p:nvPr/>
              </p:nvGrpSpPr>
              <p:grpSpPr>
                <a:xfrm>
                  <a:off x="7831052" y="3636868"/>
                  <a:ext cx="1707802" cy="309471"/>
                  <a:chOff x="4831017" y="3636868"/>
                  <a:chExt cx="1208170" cy="309471"/>
                </a:xfrm>
              </p:grpSpPr>
              <p:sp>
                <p:nvSpPr>
                  <p:cNvPr id="131" name="圆角矩形 13"/>
                  <p:cNvSpPr/>
                  <p:nvPr/>
                </p:nvSpPr>
                <p:spPr>
                  <a:xfrm flipV="1">
                    <a:off x="5398651" y="3636868"/>
                    <a:ext cx="596523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32" name="圆角矩形 13"/>
                  <p:cNvSpPr/>
                  <p:nvPr/>
                </p:nvSpPr>
                <p:spPr>
                  <a:xfrm flipV="1">
                    <a:off x="5398651" y="3718763"/>
                    <a:ext cx="418743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33" name="圆角矩形 13"/>
                  <p:cNvSpPr/>
                  <p:nvPr/>
                </p:nvSpPr>
                <p:spPr>
                  <a:xfrm flipV="1">
                    <a:off x="5398651" y="3805806"/>
                    <a:ext cx="502087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34" name="圆角矩形 13"/>
                  <p:cNvSpPr/>
                  <p:nvPr/>
                </p:nvSpPr>
                <p:spPr>
                  <a:xfrm flipV="1">
                    <a:off x="4831017" y="3878980"/>
                    <a:ext cx="1208170" cy="6735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03" name="组合 102"/>
            <p:cNvGrpSpPr/>
            <p:nvPr/>
          </p:nvGrpSpPr>
          <p:grpSpPr>
            <a:xfrm>
              <a:off x="7129482" y="2500590"/>
              <a:ext cx="1624839" cy="1005453"/>
              <a:chOff x="7528661" y="-621980"/>
              <a:chExt cx="2227549" cy="1378411"/>
            </a:xfrm>
          </p:grpSpPr>
          <p:sp>
            <p:nvSpPr>
              <p:cNvPr id="104" name="矩形: 圆角 220"/>
              <p:cNvSpPr/>
              <p:nvPr/>
            </p:nvSpPr>
            <p:spPr>
              <a:xfrm>
                <a:off x="7528661" y="-621980"/>
                <a:ext cx="2227549" cy="1378411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defTabSz="914377">
                  <a:defRPr/>
                </a:pPr>
                <a:endParaRPr lang="zh-CN" altLang="en-US" kern="0" dirty="0">
                  <a:solidFill>
                    <a:srgbClr val="44546A">
                      <a:lumMod val="60000"/>
                      <a:lumOff val="40000"/>
                    </a:srgbClr>
                  </a:solidFill>
                </a:endParaRPr>
              </a:p>
            </p:txBody>
          </p:sp>
          <p:grpSp>
            <p:nvGrpSpPr>
              <p:cNvPr id="105" name="组合 104"/>
              <p:cNvGrpSpPr/>
              <p:nvPr/>
            </p:nvGrpSpPr>
            <p:grpSpPr>
              <a:xfrm>
                <a:off x="7559212" y="-568070"/>
                <a:ext cx="2165599" cy="1169924"/>
                <a:chOff x="2857500" y="4505325"/>
                <a:chExt cx="2038350" cy="1101180"/>
              </a:xfrm>
            </p:grpSpPr>
            <p:sp>
              <p:nvSpPr>
                <p:cNvPr id="106" name="圆角矩形 13"/>
                <p:cNvSpPr/>
                <p:nvPr/>
              </p:nvSpPr>
              <p:spPr>
                <a:xfrm>
                  <a:off x="2857500" y="4505325"/>
                  <a:ext cx="2038350" cy="683215"/>
                </a:xfrm>
                <a:prstGeom prst="roundRect">
                  <a:avLst>
                    <a:gd name="adj" fmla="val 0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107" name="圆角矩形 13"/>
                <p:cNvSpPr/>
                <p:nvPr/>
              </p:nvSpPr>
              <p:spPr>
                <a:xfrm>
                  <a:off x="3438526" y="4690020"/>
                  <a:ext cx="872738" cy="167730"/>
                </a:xfrm>
                <a:prstGeom prst="roundRect">
                  <a:avLst>
                    <a:gd name="adj" fmla="val 22611"/>
                  </a:avLst>
                </a:prstGeom>
                <a:solidFill>
                  <a:srgbClr val="FFFFFF"/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grpSp>
              <p:nvGrpSpPr>
                <p:cNvPr id="108" name="组合 107"/>
                <p:cNvGrpSpPr/>
                <p:nvPr/>
              </p:nvGrpSpPr>
              <p:grpSpPr>
                <a:xfrm>
                  <a:off x="3222240" y="4899570"/>
                  <a:ext cx="1305310" cy="161380"/>
                  <a:chOff x="3438526" y="4899570"/>
                  <a:chExt cx="872738" cy="161380"/>
                </a:xfrm>
              </p:grpSpPr>
              <p:sp>
                <p:nvSpPr>
                  <p:cNvPr id="125" name="圆角矩形 13"/>
                  <p:cNvSpPr/>
                  <p:nvPr/>
                </p:nvSpPr>
                <p:spPr>
                  <a:xfrm>
                    <a:off x="3438526" y="4899570"/>
                    <a:ext cx="872738" cy="59780"/>
                  </a:xfrm>
                  <a:prstGeom prst="roundRect">
                    <a:avLst>
                      <a:gd name="adj" fmla="val 22611"/>
                    </a:avLst>
                  </a:prstGeom>
                  <a:solidFill>
                    <a:srgbClr val="FFFFFF"/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  <p:sp>
                <p:nvSpPr>
                  <p:cNvPr id="126" name="圆角矩形 13"/>
                  <p:cNvSpPr/>
                  <p:nvPr/>
                </p:nvSpPr>
                <p:spPr>
                  <a:xfrm>
                    <a:off x="3438526" y="5001170"/>
                    <a:ext cx="872738" cy="59780"/>
                  </a:xfrm>
                  <a:prstGeom prst="roundRect">
                    <a:avLst>
                      <a:gd name="adj" fmla="val 22611"/>
                    </a:avLst>
                  </a:prstGeom>
                  <a:solidFill>
                    <a:srgbClr val="FFFFFF"/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</a:endParaRPr>
                  </a:p>
                </p:txBody>
              </p:sp>
            </p:grpSp>
            <p:grpSp>
              <p:nvGrpSpPr>
                <p:cNvPr id="109" name="组合 108"/>
                <p:cNvGrpSpPr/>
                <p:nvPr/>
              </p:nvGrpSpPr>
              <p:grpSpPr>
                <a:xfrm>
                  <a:off x="3076645" y="5303743"/>
                  <a:ext cx="1672005" cy="302762"/>
                  <a:chOff x="3076645" y="5303743"/>
                  <a:chExt cx="1803010" cy="302762"/>
                </a:xfrm>
              </p:grpSpPr>
              <p:grpSp>
                <p:nvGrpSpPr>
                  <p:cNvPr id="110" name="组合 109"/>
                  <p:cNvGrpSpPr/>
                  <p:nvPr/>
                </p:nvGrpSpPr>
                <p:grpSpPr>
                  <a:xfrm>
                    <a:off x="3076645" y="5303743"/>
                    <a:ext cx="488560" cy="302762"/>
                    <a:chOff x="5391220" y="3636868"/>
                    <a:chExt cx="603954" cy="302762"/>
                  </a:xfrm>
                </p:grpSpPr>
                <p:sp>
                  <p:nvSpPr>
                    <p:cNvPr id="121" name="圆角矩形 13"/>
                    <p:cNvSpPr/>
                    <p:nvPr/>
                  </p:nvSpPr>
                  <p:spPr>
                    <a:xfrm flipV="1">
                      <a:off x="5398651" y="3636868"/>
                      <a:ext cx="596523" cy="45719"/>
                    </a:xfrm>
                    <a:prstGeom prst="roundRect">
                      <a:avLst>
                        <a:gd name="adj" fmla="val 13146"/>
                      </a:avLst>
                    </a:prstGeom>
                    <a:solidFill>
                      <a:srgbClr val="867D98">
                        <a:lumMod val="20000"/>
                        <a:lumOff val="80000"/>
                      </a:srgbClr>
                    </a:solidFill>
                    <a:ln w="381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defTabSz="914377">
                        <a:defRPr/>
                      </a:pPr>
                      <a:endParaRPr lang="zh-CN" altLang="en-US" kern="0" dirty="0">
                        <a:solidFill>
                          <a:srgbClr val="44546A">
                            <a:lumMod val="60000"/>
                            <a:lumOff val="40000"/>
                          </a:srgbClr>
                        </a:solidFill>
                      </a:endParaRPr>
                    </a:p>
                  </p:txBody>
                </p:sp>
                <p:sp>
                  <p:nvSpPr>
                    <p:cNvPr id="122" name="圆角矩形 13"/>
                    <p:cNvSpPr/>
                    <p:nvPr/>
                  </p:nvSpPr>
                  <p:spPr>
                    <a:xfrm flipV="1">
                      <a:off x="5398651" y="3718763"/>
                      <a:ext cx="418743" cy="45719"/>
                    </a:xfrm>
                    <a:prstGeom prst="roundRect">
                      <a:avLst>
                        <a:gd name="adj" fmla="val 13146"/>
                      </a:avLst>
                    </a:prstGeom>
                    <a:solidFill>
                      <a:srgbClr val="867D98">
                        <a:lumMod val="20000"/>
                        <a:lumOff val="80000"/>
                      </a:srgbClr>
                    </a:solidFill>
                    <a:ln w="381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defTabSz="914377">
                        <a:defRPr/>
                      </a:pPr>
                      <a:endParaRPr lang="zh-CN" altLang="en-US" kern="0" dirty="0">
                        <a:solidFill>
                          <a:srgbClr val="44546A">
                            <a:lumMod val="60000"/>
                            <a:lumOff val="40000"/>
                          </a:srgbClr>
                        </a:solidFill>
                      </a:endParaRPr>
                    </a:p>
                  </p:txBody>
                </p:sp>
                <p:sp>
                  <p:nvSpPr>
                    <p:cNvPr id="123" name="圆角矩形 13"/>
                    <p:cNvSpPr/>
                    <p:nvPr/>
                  </p:nvSpPr>
                  <p:spPr>
                    <a:xfrm flipV="1">
                      <a:off x="5398651" y="3805806"/>
                      <a:ext cx="502087" cy="45719"/>
                    </a:xfrm>
                    <a:prstGeom prst="roundRect">
                      <a:avLst>
                        <a:gd name="adj" fmla="val 13146"/>
                      </a:avLst>
                    </a:prstGeom>
                    <a:solidFill>
                      <a:srgbClr val="867D98">
                        <a:lumMod val="20000"/>
                        <a:lumOff val="80000"/>
                      </a:srgbClr>
                    </a:solidFill>
                    <a:ln w="381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defTabSz="914377">
                        <a:defRPr/>
                      </a:pPr>
                      <a:endParaRPr lang="zh-CN" altLang="en-US" kern="0" dirty="0">
                        <a:solidFill>
                          <a:srgbClr val="44546A">
                            <a:lumMod val="60000"/>
                            <a:lumOff val="40000"/>
                          </a:srgbClr>
                        </a:solidFill>
                      </a:endParaRPr>
                    </a:p>
                  </p:txBody>
                </p:sp>
                <p:sp>
                  <p:nvSpPr>
                    <p:cNvPr id="124" name="圆角矩形 13"/>
                    <p:cNvSpPr/>
                    <p:nvPr/>
                  </p:nvSpPr>
                  <p:spPr>
                    <a:xfrm flipV="1">
                      <a:off x="5391220" y="3893911"/>
                      <a:ext cx="396923" cy="45719"/>
                    </a:xfrm>
                    <a:prstGeom prst="roundRect">
                      <a:avLst>
                        <a:gd name="adj" fmla="val 13146"/>
                      </a:avLst>
                    </a:prstGeom>
                    <a:solidFill>
                      <a:srgbClr val="867D98">
                        <a:lumMod val="20000"/>
                        <a:lumOff val="80000"/>
                      </a:srgbClr>
                    </a:solidFill>
                    <a:ln w="381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defTabSz="914377">
                        <a:defRPr/>
                      </a:pPr>
                      <a:endParaRPr lang="zh-CN" altLang="en-US" kern="0" dirty="0">
                        <a:solidFill>
                          <a:srgbClr val="44546A">
                            <a:lumMod val="60000"/>
                            <a:lumOff val="40000"/>
                          </a:srgbClr>
                        </a:solidFill>
                      </a:endParaRPr>
                    </a:p>
                  </p:txBody>
                </p:sp>
              </p:grpSp>
              <p:grpSp>
                <p:nvGrpSpPr>
                  <p:cNvPr id="111" name="组合 110"/>
                  <p:cNvGrpSpPr/>
                  <p:nvPr/>
                </p:nvGrpSpPr>
                <p:grpSpPr>
                  <a:xfrm>
                    <a:off x="3733870" y="5303743"/>
                    <a:ext cx="488560" cy="302762"/>
                    <a:chOff x="5391220" y="3636868"/>
                    <a:chExt cx="603954" cy="302762"/>
                  </a:xfrm>
                </p:grpSpPr>
                <p:sp>
                  <p:nvSpPr>
                    <p:cNvPr id="117" name="圆角矩形 13"/>
                    <p:cNvSpPr/>
                    <p:nvPr/>
                  </p:nvSpPr>
                  <p:spPr>
                    <a:xfrm flipV="1">
                      <a:off x="5398651" y="3636868"/>
                      <a:ext cx="596523" cy="45719"/>
                    </a:xfrm>
                    <a:prstGeom prst="roundRect">
                      <a:avLst>
                        <a:gd name="adj" fmla="val 13146"/>
                      </a:avLst>
                    </a:prstGeom>
                    <a:solidFill>
                      <a:srgbClr val="867D98">
                        <a:lumMod val="20000"/>
                        <a:lumOff val="80000"/>
                      </a:srgbClr>
                    </a:solidFill>
                    <a:ln w="381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defTabSz="914377">
                        <a:defRPr/>
                      </a:pPr>
                      <a:endParaRPr lang="zh-CN" altLang="en-US" kern="0" dirty="0">
                        <a:solidFill>
                          <a:srgbClr val="44546A">
                            <a:lumMod val="60000"/>
                            <a:lumOff val="40000"/>
                          </a:srgbClr>
                        </a:solidFill>
                      </a:endParaRPr>
                    </a:p>
                  </p:txBody>
                </p:sp>
                <p:sp>
                  <p:nvSpPr>
                    <p:cNvPr id="118" name="圆角矩形 13"/>
                    <p:cNvSpPr/>
                    <p:nvPr/>
                  </p:nvSpPr>
                  <p:spPr>
                    <a:xfrm flipV="1">
                      <a:off x="5398651" y="3718763"/>
                      <a:ext cx="418743" cy="45719"/>
                    </a:xfrm>
                    <a:prstGeom prst="roundRect">
                      <a:avLst>
                        <a:gd name="adj" fmla="val 13146"/>
                      </a:avLst>
                    </a:prstGeom>
                    <a:solidFill>
                      <a:srgbClr val="867D98">
                        <a:lumMod val="20000"/>
                        <a:lumOff val="80000"/>
                      </a:srgbClr>
                    </a:solidFill>
                    <a:ln w="381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defTabSz="914377">
                        <a:defRPr/>
                      </a:pPr>
                      <a:endParaRPr lang="zh-CN" altLang="en-US" kern="0" dirty="0">
                        <a:solidFill>
                          <a:srgbClr val="44546A">
                            <a:lumMod val="60000"/>
                            <a:lumOff val="40000"/>
                          </a:srgbClr>
                        </a:solidFill>
                      </a:endParaRPr>
                    </a:p>
                  </p:txBody>
                </p:sp>
                <p:sp>
                  <p:nvSpPr>
                    <p:cNvPr id="119" name="圆角矩形 13"/>
                    <p:cNvSpPr/>
                    <p:nvPr/>
                  </p:nvSpPr>
                  <p:spPr>
                    <a:xfrm flipV="1">
                      <a:off x="5398651" y="3805806"/>
                      <a:ext cx="502087" cy="45719"/>
                    </a:xfrm>
                    <a:prstGeom prst="roundRect">
                      <a:avLst>
                        <a:gd name="adj" fmla="val 13146"/>
                      </a:avLst>
                    </a:prstGeom>
                    <a:solidFill>
                      <a:srgbClr val="867D98">
                        <a:lumMod val="20000"/>
                        <a:lumOff val="80000"/>
                      </a:srgbClr>
                    </a:solidFill>
                    <a:ln w="381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defTabSz="914377">
                        <a:defRPr/>
                      </a:pPr>
                      <a:endParaRPr lang="zh-CN" altLang="en-US" kern="0" dirty="0">
                        <a:solidFill>
                          <a:srgbClr val="44546A">
                            <a:lumMod val="60000"/>
                            <a:lumOff val="40000"/>
                          </a:srgbClr>
                        </a:solidFill>
                      </a:endParaRPr>
                    </a:p>
                  </p:txBody>
                </p:sp>
                <p:sp>
                  <p:nvSpPr>
                    <p:cNvPr id="120" name="圆角矩形 13"/>
                    <p:cNvSpPr/>
                    <p:nvPr/>
                  </p:nvSpPr>
                  <p:spPr>
                    <a:xfrm flipV="1">
                      <a:off x="5391220" y="3893911"/>
                      <a:ext cx="396923" cy="45719"/>
                    </a:xfrm>
                    <a:prstGeom prst="roundRect">
                      <a:avLst>
                        <a:gd name="adj" fmla="val 13146"/>
                      </a:avLst>
                    </a:prstGeom>
                    <a:solidFill>
                      <a:srgbClr val="867D98">
                        <a:lumMod val="20000"/>
                        <a:lumOff val="80000"/>
                      </a:srgbClr>
                    </a:solidFill>
                    <a:ln w="381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defTabSz="914377">
                        <a:defRPr/>
                      </a:pPr>
                      <a:endParaRPr lang="zh-CN" altLang="en-US" kern="0" dirty="0">
                        <a:solidFill>
                          <a:srgbClr val="44546A">
                            <a:lumMod val="60000"/>
                            <a:lumOff val="40000"/>
                          </a:srgbClr>
                        </a:solidFill>
                      </a:endParaRPr>
                    </a:p>
                  </p:txBody>
                </p:sp>
              </p:grpSp>
              <p:grpSp>
                <p:nvGrpSpPr>
                  <p:cNvPr id="112" name="组合 111"/>
                  <p:cNvGrpSpPr/>
                  <p:nvPr/>
                </p:nvGrpSpPr>
                <p:grpSpPr>
                  <a:xfrm>
                    <a:off x="4391095" y="5303743"/>
                    <a:ext cx="488560" cy="302762"/>
                    <a:chOff x="5391220" y="3636868"/>
                    <a:chExt cx="603954" cy="302762"/>
                  </a:xfrm>
                </p:grpSpPr>
                <p:sp>
                  <p:nvSpPr>
                    <p:cNvPr id="113" name="圆角矩形 13"/>
                    <p:cNvSpPr/>
                    <p:nvPr/>
                  </p:nvSpPr>
                  <p:spPr>
                    <a:xfrm flipV="1">
                      <a:off x="5398651" y="3636868"/>
                      <a:ext cx="596523" cy="45719"/>
                    </a:xfrm>
                    <a:prstGeom prst="roundRect">
                      <a:avLst>
                        <a:gd name="adj" fmla="val 13146"/>
                      </a:avLst>
                    </a:prstGeom>
                    <a:solidFill>
                      <a:srgbClr val="867D98">
                        <a:lumMod val="20000"/>
                        <a:lumOff val="80000"/>
                      </a:srgbClr>
                    </a:solidFill>
                    <a:ln w="381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defTabSz="914377">
                        <a:defRPr/>
                      </a:pPr>
                      <a:endParaRPr lang="zh-CN" altLang="en-US" kern="0" dirty="0">
                        <a:solidFill>
                          <a:srgbClr val="44546A">
                            <a:lumMod val="60000"/>
                            <a:lumOff val="40000"/>
                          </a:srgbClr>
                        </a:solidFill>
                      </a:endParaRPr>
                    </a:p>
                  </p:txBody>
                </p:sp>
                <p:sp>
                  <p:nvSpPr>
                    <p:cNvPr id="114" name="圆角矩形 13"/>
                    <p:cNvSpPr/>
                    <p:nvPr/>
                  </p:nvSpPr>
                  <p:spPr>
                    <a:xfrm flipV="1">
                      <a:off x="5398651" y="3718763"/>
                      <a:ext cx="418743" cy="45719"/>
                    </a:xfrm>
                    <a:prstGeom prst="roundRect">
                      <a:avLst>
                        <a:gd name="adj" fmla="val 13146"/>
                      </a:avLst>
                    </a:prstGeom>
                    <a:solidFill>
                      <a:srgbClr val="867D98">
                        <a:lumMod val="20000"/>
                        <a:lumOff val="80000"/>
                      </a:srgbClr>
                    </a:solidFill>
                    <a:ln w="381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defTabSz="914377">
                        <a:defRPr/>
                      </a:pPr>
                      <a:endParaRPr lang="zh-CN" altLang="en-US" kern="0" dirty="0">
                        <a:solidFill>
                          <a:srgbClr val="44546A">
                            <a:lumMod val="60000"/>
                            <a:lumOff val="40000"/>
                          </a:srgbClr>
                        </a:solidFill>
                      </a:endParaRPr>
                    </a:p>
                  </p:txBody>
                </p:sp>
                <p:sp>
                  <p:nvSpPr>
                    <p:cNvPr id="115" name="圆角矩形 13"/>
                    <p:cNvSpPr/>
                    <p:nvPr/>
                  </p:nvSpPr>
                  <p:spPr>
                    <a:xfrm flipV="1">
                      <a:off x="5398651" y="3805806"/>
                      <a:ext cx="502087" cy="45719"/>
                    </a:xfrm>
                    <a:prstGeom prst="roundRect">
                      <a:avLst>
                        <a:gd name="adj" fmla="val 13146"/>
                      </a:avLst>
                    </a:prstGeom>
                    <a:solidFill>
                      <a:srgbClr val="867D98">
                        <a:lumMod val="20000"/>
                        <a:lumOff val="80000"/>
                      </a:srgbClr>
                    </a:solidFill>
                    <a:ln w="381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defTabSz="914377">
                        <a:defRPr/>
                      </a:pPr>
                      <a:endParaRPr lang="zh-CN" altLang="en-US" kern="0" dirty="0">
                        <a:solidFill>
                          <a:srgbClr val="44546A">
                            <a:lumMod val="60000"/>
                            <a:lumOff val="40000"/>
                          </a:srgbClr>
                        </a:solidFill>
                      </a:endParaRPr>
                    </a:p>
                  </p:txBody>
                </p:sp>
                <p:sp>
                  <p:nvSpPr>
                    <p:cNvPr id="116" name="圆角矩形 13"/>
                    <p:cNvSpPr/>
                    <p:nvPr/>
                  </p:nvSpPr>
                  <p:spPr>
                    <a:xfrm flipV="1">
                      <a:off x="5391220" y="3893911"/>
                      <a:ext cx="396923" cy="45719"/>
                    </a:xfrm>
                    <a:prstGeom prst="roundRect">
                      <a:avLst>
                        <a:gd name="adj" fmla="val 13146"/>
                      </a:avLst>
                    </a:prstGeom>
                    <a:solidFill>
                      <a:srgbClr val="867D98">
                        <a:lumMod val="20000"/>
                        <a:lumOff val="80000"/>
                      </a:srgbClr>
                    </a:solidFill>
                    <a:ln w="381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defTabSz="914377">
                        <a:defRPr/>
                      </a:pPr>
                      <a:endParaRPr lang="zh-CN" altLang="en-US" kern="0" dirty="0">
                        <a:solidFill>
                          <a:srgbClr val="44546A">
                            <a:lumMod val="60000"/>
                            <a:lumOff val="40000"/>
                          </a:srgbClr>
                        </a:solidFill>
                      </a:endParaRPr>
                    </a:p>
                  </p:txBody>
                </p:sp>
              </p:grpSp>
            </p:grpSp>
          </p:grpSp>
        </p:grpSp>
        <p:grpSp>
          <p:nvGrpSpPr>
            <p:cNvPr id="240" name="组合 239"/>
            <p:cNvGrpSpPr/>
            <p:nvPr/>
          </p:nvGrpSpPr>
          <p:grpSpPr>
            <a:xfrm>
              <a:off x="7132217" y="4676913"/>
              <a:ext cx="1623476" cy="1004546"/>
              <a:chOff x="4981478" y="4416941"/>
              <a:chExt cx="2227549" cy="1378411"/>
            </a:xfrm>
          </p:grpSpPr>
          <p:sp>
            <p:nvSpPr>
              <p:cNvPr id="241" name="矩形: 圆角 8"/>
              <p:cNvSpPr/>
              <p:nvPr/>
            </p:nvSpPr>
            <p:spPr>
              <a:xfrm>
                <a:off x="4981478" y="4416941"/>
                <a:ext cx="2227549" cy="1378411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endParaRPr lang="zh-CN" altLang="en-US" kern="0" dirty="0">
                  <a:solidFill>
                    <a:srgbClr val="44546A">
                      <a:lumMod val="60000"/>
                      <a:lumOff val="40000"/>
                    </a:srgbClr>
                  </a:solidFill>
                </a:endParaRPr>
              </a:p>
            </p:txBody>
          </p:sp>
          <p:grpSp>
            <p:nvGrpSpPr>
              <p:cNvPr id="242" name="组合 241"/>
              <p:cNvGrpSpPr/>
              <p:nvPr/>
            </p:nvGrpSpPr>
            <p:grpSpPr>
              <a:xfrm>
                <a:off x="5168481" y="4640406"/>
                <a:ext cx="1856603" cy="905125"/>
                <a:chOff x="5400091" y="4685784"/>
                <a:chExt cx="1747511" cy="851941"/>
              </a:xfrm>
            </p:grpSpPr>
            <p:sp>
              <p:nvSpPr>
                <p:cNvPr id="243" name="圆角矩形 13"/>
                <p:cNvSpPr/>
                <p:nvPr/>
              </p:nvSpPr>
              <p:spPr>
                <a:xfrm>
                  <a:off x="5400091" y="4935166"/>
                  <a:ext cx="542161" cy="353177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244" name="圆角矩形 13"/>
                <p:cNvSpPr/>
                <p:nvPr/>
              </p:nvSpPr>
              <p:spPr>
                <a:xfrm>
                  <a:off x="6002766" y="4935166"/>
                  <a:ext cx="542161" cy="353177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245" name="圆角矩形 13"/>
                <p:cNvSpPr/>
                <p:nvPr/>
              </p:nvSpPr>
              <p:spPr>
                <a:xfrm>
                  <a:off x="6605441" y="4935166"/>
                  <a:ext cx="542161" cy="353177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246" name="圆角矩形 245"/>
                <p:cNvSpPr/>
                <p:nvPr/>
              </p:nvSpPr>
              <p:spPr>
                <a:xfrm>
                  <a:off x="5400091" y="4685784"/>
                  <a:ext cx="1747511" cy="152087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247" name="圆角矩形 13"/>
                <p:cNvSpPr/>
                <p:nvPr/>
              </p:nvSpPr>
              <p:spPr>
                <a:xfrm>
                  <a:off x="5400091" y="5385638"/>
                  <a:ext cx="1747511" cy="152087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</p:grpSp>
        </p:grpSp>
        <p:grpSp>
          <p:nvGrpSpPr>
            <p:cNvPr id="248" name="组合 247"/>
            <p:cNvGrpSpPr/>
            <p:nvPr/>
          </p:nvGrpSpPr>
          <p:grpSpPr>
            <a:xfrm>
              <a:off x="8815062" y="5750806"/>
              <a:ext cx="1623476" cy="1004546"/>
              <a:chOff x="7528661" y="6101571"/>
              <a:chExt cx="2227549" cy="1378411"/>
            </a:xfrm>
          </p:grpSpPr>
          <p:sp>
            <p:nvSpPr>
              <p:cNvPr id="249" name="矩形: 圆角 225"/>
              <p:cNvSpPr/>
              <p:nvPr/>
            </p:nvSpPr>
            <p:spPr>
              <a:xfrm>
                <a:off x="7528661" y="6101571"/>
                <a:ext cx="2227549" cy="1378411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endParaRPr lang="zh-CN" altLang="en-US" kern="0" dirty="0">
                  <a:solidFill>
                    <a:srgbClr val="44546A">
                      <a:lumMod val="60000"/>
                      <a:lumOff val="40000"/>
                    </a:srgbClr>
                  </a:solidFill>
                </a:endParaRPr>
              </a:p>
            </p:txBody>
          </p:sp>
          <p:grpSp>
            <p:nvGrpSpPr>
              <p:cNvPr id="250" name="组合 249"/>
              <p:cNvGrpSpPr/>
              <p:nvPr/>
            </p:nvGrpSpPr>
            <p:grpSpPr>
              <a:xfrm>
                <a:off x="7792039" y="6315774"/>
                <a:ext cx="1684789" cy="966521"/>
                <a:chOff x="5447603" y="4660900"/>
                <a:chExt cx="1585793" cy="909730"/>
              </a:xfrm>
            </p:grpSpPr>
            <p:grpSp>
              <p:nvGrpSpPr>
                <p:cNvPr id="251" name="组合 250"/>
                <p:cNvGrpSpPr/>
                <p:nvPr/>
              </p:nvGrpSpPr>
              <p:grpSpPr>
                <a:xfrm>
                  <a:off x="5447603" y="4660900"/>
                  <a:ext cx="1585793" cy="909730"/>
                  <a:chOff x="2974312" y="3143456"/>
                  <a:chExt cx="8280835" cy="5557881"/>
                </a:xfrm>
                <a:solidFill>
                  <a:srgbClr val="FFFFFF"/>
                </a:solidFill>
              </p:grpSpPr>
              <p:sp>
                <p:nvSpPr>
                  <p:cNvPr id="269" name="自由: 形状 487"/>
                  <p:cNvSpPr/>
                  <p:nvPr/>
                </p:nvSpPr>
                <p:spPr>
                  <a:xfrm>
                    <a:off x="7388104" y="6196368"/>
                    <a:ext cx="3867039" cy="2504969"/>
                  </a:xfrm>
                  <a:custGeom>
                    <a:avLst/>
                    <a:gdLst>
                      <a:gd name="connsiteX0" fmla="*/ 0 w 2676821"/>
                      <a:gd name="connsiteY0" fmla="*/ 173397 h 1733973"/>
                      <a:gd name="connsiteX1" fmla="*/ 173397 w 2676821"/>
                      <a:gd name="connsiteY1" fmla="*/ 0 h 1733973"/>
                      <a:gd name="connsiteX2" fmla="*/ 2503424 w 2676821"/>
                      <a:gd name="connsiteY2" fmla="*/ 0 h 1733973"/>
                      <a:gd name="connsiteX3" fmla="*/ 2676821 w 2676821"/>
                      <a:gd name="connsiteY3" fmla="*/ 173397 h 1733973"/>
                      <a:gd name="connsiteX4" fmla="*/ 2676821 w 2676821"/>
                      <a:gd name="connsiteY4" fmla="*/ 1560576 h 1733973"/>
                      <a:gd name="connsiteX5" fmla="*/ 2503424 w 2676821"/>
                      <a:gd name="connsiteY5" fmla="*/ 1733973 h 1733973"/>
                      <a:gd name="connsiteX6" fmla="*/ 173397 w 2676821"/>
                      <a:gd name="connsiteY6" fmla="*/ 1733973 h 1733973"/>
                      <a:gd name="connsiteX7" fmla="*/ 0 w 2676821"/>
                      <a:gd name="connsiteY7" fmla="*/ 1560576 h 1733973"/>
                      <a:gd name="connsiteX8" fmla="*/ 0 w 2676821"/>
                      <a:gd name="connsiteY8" fmla="*/ 173397 h 17339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676821" h="1733973">
                        <a:moveTo>
                          <a:pt x="0" y="173397"/>
                        </a:moveTo>
                        <a:cubicBezTo>
                          <a:pt x="0" y="77632"/>
                          <a:pt x="77632" y="0"/>
                          <a:pt x="173397" y="0"/>
                        </a:cubicBezTo>
                        <a:lnTo>
                          <a:pt x="2503424" y="0"/>
                        </a:lnTo>
                        <a:cubicBezTo>
                          <a:pt x="2599189" y="0"/>
                          <a:pt x="2676821" y="77632"/>
                          <a:pt x="2676821" y="173397"/>
                        </a:cubicBezTo>
                        <a:lnTo>
                          <a:pt x="2676821" y="1560576"/>
                        </a:lnTo>
                        <a:cubicBezTo>
                          <a:pt x="2676821" y="1656341"/>
                          <a:pt x="2599189" y="1733973"/>
                          <a:pt x="2503424" y="1733973"/>
                        </a:cubicBezTo>
                        <a:lnTo>
                          <a:pt x="173397" y="1733973"/>
                        </a:lnTo>
                        <a:cubicBezTo>
                          <a:pt x="77632" y="1733973"/>
                          <a:pt x="0" y="1656341"/>
                          <a:pt x="0" y="1560576"/>
                        </a:cubicBezTo>
                        <a:lnTo>
                          <a:pt x="0" y="173397"/>
                        </a:lnTo>
                        <a:close/>
                      </a:path>
                    </a:pathLst>
                  </a:custGeom>
                  <a:grpFill/>
                  <a:ln w="38100" cap="flat" cmpd="sng" algn="ctr">
                    <a:solidFill>
                      <a:srgbClr val="867D98">
                        <a:lumMod val="20000"/>
                        <a:lumOff val="8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lvl="1" defTabSz="914377">
                      <a:defRPr/>
                    </a:pPr>
                    <a:endParaRPr lang="zh-CN" altLang="en-US" kern="0">
                      <a:solidFill>
                        <a:srgbClr val="FFFFFF"/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70" name="自由: 形状 488"/>
                  <p:cNvSpPr/>
                  <p:nvPr/>
                </p:nvSpPr>
                <p:spPr>
                  <a:xfrm>
                    <a:off x="3020657" y="6196368"/>
                    <a:ext cx="3867039" cy="2504969"/>
                  </a:xfrm>
                  <a:custGeom>
                    <a:avLst/>
                    <a:gdLst>
                      <a:gd name="connsiteX0" fmla="*/ 0 w 2676821"/>
                      <a:gd name="connsiteY0" fmla="*/ 173397 h 1733973"/>
                      <a:gd name="connsiteX1" fmla="*/ 173397 w 2676821"/>
                      <a:gd name="connsiteY1" fmla="*/ 0 h 1733973"/>
                      <a:gd name="connsiteX2" fmla="*/ 2503424 w 2676821"/>
                      <a:gd name="connsiteY2" fmla="*/ 0 h 1733973"/>
                      <a:gd name="connsiteX3" fmla="*/ 2676821 w 2676821"/>
                      <a:gd name="connsiteY3" fmla="*/ 173397 h 1733973"/>
                      <a:gd name="connsiteX4" fmla="*/ 2676821 w 2676821"/>
                      <a:gd name="connsiteY4" fmla="*/ 1560576 h 1733973"/>
                      <a:gd name="connsiteX5" fmla="*/ 2503424 w 2676821"/>
                      <a:gd name="connsiteY5" fmla="*/ 1733973 h 1733973"/>
                      <a:gd name="connsiteX6" fmla="*/ 173397 w 2676821"/>
                      <a:gd name="connsiteY6" fmla="*/ 1733973 h 1733973"/>
                      <a:gd name="connsiteX7" fmla="*/ 0 w 2676821"/>
                      <a:gd name="connsiteY7" fmla="*/ 1560576 h 1733973"/>
                      <a:gd name="connsiteX8" fmla="*/ 0 w 2676821"/>
                      <a:gd name="connsiteY8" fmla="*/ 173397 h 17339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676821" h="1733973">
                        <a:moveTo>
                          <a:pt x="0" y="173397"/>
                        </a:moveTo>
                        <a:cubicBezTo>
                          <a:pt x="0" y="77632"/>
                          <a:pt x="77632" y="0"/>
                          <a:pt x="173397" y="0"/>
                        </a:cubicBezTo>
                        <a:lnTo>
                          <a:pt x="2503424" y="0"/>
                        </a:lnTo>
                        <a:cubicBezTo>
                          <a:pt x="2599189" y="0"/>
                          <a:pt x="2676821" y="77632"/>
                          <a:pt x="2676821" y="173397"/>
                        </a:cubicBezTo>
                        <a:lnTo>
                          <a:pt x="2676821" y="1560576"/>
                        </a:lnTo>
                        <a:cubicBezTo>
                          <a:pt x="2676821" y="1656341"/>
                          <a:pt x="2599189" y="1733973"/>
                          <a:pt x="2503424" y="1733973"/>
                        </a:cubicBezTo>
                        <a:lnTo>
                          <a:pt x="173397" y="1733973"/>
                        </a:lnTo>
                        <a:cubicBezTo>
                          <a:pt x="77632" y="1733973"/>
                          <a:pt x="0" y="1656341"/>
                          <a:pt x="0" y="1560576"/>
                        </a:cubicBezTo>
                        <a:lnTo>
                          <a:pt x="0" y="173397"/>
                        </a:lnTo>
                        <a:close/>
                      </a:path>
                    </a:pathLst>
                  </a:custGeom>
                  <a:grpFill/>
                  <a:ln w="38100" cap="flat" cmpd="sng" algn="ctr">
                    <a:solidFill>
                      <a:srgbClr val="867D98">
                        <a:lumMod val="20000"/>
                        <a:lumOff val="8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lvl="1" defTabSz="914377">
                      <a:defRPr/>
                    </a:pPr>
                    <a:endParaRPr lang="zh-CN" altLang="en-US" kern="0">
                      <a:solidFill>
                        <a:srgbClr val="FFFFFF"/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71" name="矩形: 圆角 489"/>
                  <p:cNvSpPr/>
                  <p:nvPr/>
                </p:nvSpPr>
                <p:spPr>
                  <a:xfrm>
                    <a:off x="2974312" y="3143456"/>
                    <a:ext cx="8280835" cy="2504969"/>
                  </a:xfrm>
                  <a:prstGeom prst="roundRect">
                    <a:avLst/>
                  </a:prstGeom>
                  <a:grpFill/>
                  <a:ln w="38100" cap="flat" cmpd="sng" algn="ctr">
                    <a:solidFill>
                      <a:srgbClr val="867D98">
                        <a:lumMod val="20000"/>
                        <a:lumOff val="8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lvl="1" defTabSz="914377">
                      <a:defRPr/>
                    </a:pPr>
                    <a:endParaRPr lang="zh-CN" altLang="en-US" kern="0">
                      <a:solidFill>
                        <a:srgbClr val="FFFFFF"/>
                      </a:solidFill>
                      <a:latin typeface="Arial"/>
                      <a:ea typeface="微软雅黑"/>
                    </a:endParaRPr>
                  </a:p>
                </p:txBody>
              </p:sp>
            </p:grpSp>
            <p:grpSp>
              <p:nvGrpSpPr>
                <p:cNvPr id="252" name="组合 251"/>
                <p:cNvGrpSpPr/>
                <p:nvPr/>
              </p:nvGrpSpPr>
              <p:grpSpPr>
                <a:xfrm>
                  <a:off x="5873171" y="4752393"/>
                  <a:ext cx="743530" cy="743528"/>
                  <a:chOff x="5785244" y="4664463"/>
                  <a:chExt cx="919391" cy="919388"/>
                </a:xfrm>
              </p:grpSpPr>
              <p:sp>
                <p:nvSpPr>
                  <p:cNvPr id="265" name="自由: 形状 483"/>
                  <p:cNvSpPr/>
                  <p:nvPr/>
                </p:nvSpPr>
                <p:spPr>
                  <a:xfrm>
                    <a:off x="5785245" y="4664463"/>
                    <a:ext cx="449318" cy="449317"/>
                  </a:xfrm>
                  <a:custGeom>
                    <a:avLst/>
                    <a:gdLst>
                      <a:gd name="connsiteX0" fmla="*/ 0 w 2346282"/>
                      <a:gd name="connsiteY0" fmla="*/ 2346282 h 2346282"/>
                      <a:gd name="connsiteX1" fmla="*/ 2346282 w 2346282"/>
                      <a:gd name="connsiteY1" fmla="*/ 0 h 2346282"/>
                      <a:gd name="connsiteX2" fmla="*/ 2346282 w 2346282"/>
                      <a:gd name="connsiteY2" fmla="*/ 2346282 h 2346282"/>
                      <a:gd name="connsiteX3" fmla="*/ 0 w 2346282"/>
                      <a:gd name="connsiteY3" fmla="*/ 2346282 h 23462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46282" h="2346282">
                        <a:moveTo>
                          <a:pt x="0" y="2346282"/>
                        </a:moveTo>
                        <a:cubicBezTo>
                          <a:pt x="0" y="1050466"/>
                          <a:pt x="1050466" y="0"/>
                          <a:pt x="2346282" y="0"/>
                        </a:cubicBezTo>
                        <a:lnTo>
                          <a:pt x="2346282" y="2346282"/>
                        </a:lnTo>
                        <a:lnTo>
                          <a:pt x="0" y="2346282"/>
                        </a:lnTo>
                        <a:close/>
                      </a:path>
                    </a:pathLst>
                  </a:cu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66" name="自由: 形状 484"/>
                  <p:cNvSpPr/>
                  <p:nvPr/>
                </p:nvSpPr>
                <p:spPr>
                  <a:xfrm>
                    <a:off x="6255317" y="4664463"/>
                    <a:ext cx="449318" cy="449317"/>
                  </a:xfrm>
                  <a:custGeom>
                    <a:avLst/>
                    <a:gdLst>
                      <a:gd name="connsiteX0" fmla="*/ 0 w 2346282"/>
                      <a:gd name="connsiteY0" fmla="*/ 2346282 h 2346282"/>
                      <a:gd name="connsiteX1" fmla="*/ 2346282 w 2346282"/>
                      <a:gd name="connsiteY1" fmla="*/ 0 h 2346282"/>
                      <a:gd name="connsiteX2" fmla="*/ 2346282 w 2346282"/>
                      <a:gd name="connsiteY2" fmla="*/ 2346282 h 2346282"/>
                      <a:gd name="connsiteX3" fmla="*/ 0 w 2346282"/>
                      <a:gd name="connsiteY3" fmla="*/ 2346282 h 23462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46282" h="2346282">
                        <a:moveTo>
                          <a:pt x="0" y="0"/>
                        </a:moveTo>
                        <a:cubicBezTo>
                          <a:pt x="1295816" y="0"/>
                          <a:pt x="2346282" y="1050466"/>
                          <a:pt x="2346282" y="2346282"/>
                        </a:cubicBezTo>
                        <a:lnTo>
                          <a:pt x="0" y="234628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67" name="自由: 形状 485"/>
                  <p:cNvSpPr/>
                  <p:nvPr/>
                </p:nvSpPr>
                <p:spPr>
                  <a:xfrm>
                    <a:off x="6255316" y="5134534"/>
                    <a:ext cx="449318" cy="449317"/>
                  </a:xfrm>
                  <a:custGeom>
                    <a:avLst/>
                    <a:gdLst>
                      <a:gd name="connsiteX0" fmla="*/ 0 w 2346282"/>
                      <a:gd name="connsiteY0" fmla="*/ 2346282 h 2346282"/>
                      <a:gd name="connsiteX1" fmla="*/ 2346282 w 2346282"/>
                      <a:gd name="connsiteY1" fmla="*/ 0 h 2346282"/>
                      <a:gd name="connsiteX2" fmla="*/ 2346282 w 2346282"/>
                      <a:gd name="connsiteY2" fmla="*/ 2346282 h 2346282"/>
                      <a:gd name="connsiteX3" fmla="*/ 0 w 2346282"/>
                      <a:gd name="connsiteY3" fmla="*/ 2346282 h 23462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46282" h="2346282">
                        <a:moveTo>
                          <a:pt x="2346282" y="0"/>
                        </a:moveTo>
                        <a:cubicBezTo>
                          <a:pt x="2346282" y="1295816"/>
                          <a:pt x="1295816" y="2346282"/>
                          <a:pt x="0" y="2346282"/>
                        </a:cubicBezTo>
                        <a:lnTo>
                          <a:pt x="0" y="0"/>
                        </a:lnTo>
                        <a:lnTo>
                          <a:pt x="2346282" y="0"/>
                        </a:lnTo>
                        <a:close/>
                      </a:path>
                    </a:pathLst>
                  </a:cu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68" name="自由: 形状 486"/>
                  <p:cNvSpPr/>
                  <p:nvPr/>
                </p:nvSpPr>
                <p:spPr>
                  <a:xfrm>
                    <a:off x="5785244" y="5134534"/>
                    <a:ext cx="449317" cy="449317"/>
                  </a:xfrm>
                  <a:custGeom>
                    <a:avLst/>
                    <a:gdLst>
                      <a:gd name="connsiteX0" fmla="*/ 0 w 2346282"/>
                      <a:gd name="connsiteY0" fmla="*/ 2346282 h 2346282"/>
                      <a:gd name="connsiteX1" fmla="*/ 2346282 w 2346282"/>
                      <a:gd name="connsiteY1" fmla="*/ 0 h 2346282"/>
                      <a:gd name="connsiteX2" fmla="*/ 2346282 w 2346282"/>
                      <a:gd name="connsiteY2" fmla="*/ 2346282 h 2346282"/>
                      <a:gd name="connsiteX3" fmla="*/ 0 w 2346282"/>
                      <a:gd name="connsiteY3" fmla="*/ 2346282 h 23462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46282" h="2346282">
                        <a:moveTo>
                          <a:pt x="2346282" y="2346282"/>
                        </a:moveTo>
                        <a:cubicBezTo>
                          <a:pt x="1050466" y="2346282"/>
                          <a:pt x="0" y="1295816"/>
                          <a:pt x="0" y="0"/>
                        </a:cubicBezTo>
                        <a:lnTo>
                          <a:pt x="2346282" y="0"/>
                        </a:lnTo>
                        <a:lnTo>
                          <a:pt x="2346282" y="2346282"/>
                        </a:lnTo>
                        <a:close/>
                      </a:path>
                    </a:pathLst>
                  </a:cu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</p:grpSp>
            <p:grpSp>
              <p:nvGrpSpPr>
                <p:cNvPr id="253" name="组合 252"/>
                <p:cNvGrpSpPr/>
                <p:nvPr/>
              </p:nvGrpSpPr>
              <p:grpSpPr>
                <a:xfrm>
                  <a:off x="5527790" y="4762606"/>
                  <a:ext cx="424498" cy="700374"/>
                  <a:chOff x="5527790" y="4241842"/>
                  <a:chExt cx="424498" cy="700374"/>
                </a:xfrm>
              </p:grpSpPr>
              <p:sp>
                <p:nvSpPr>
                  <p:cNvPr id="262" name="圆角矩形 13"/>
                  <p:cNvSpPr/>
                  <p:nvPr/>
                </p:nvSpPr>
                <p:spPr>
                  <a:xfrm flipV="1">
                    <a:off x="5527791" y="4735608"/>
                    <a:ext cx="289075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63" name="圆角矩形 13"/>
                  <p:cNvSpPr/>
                  <p:nvPr/>
                </p:nvSpPr>
                <p:spPr>
                  <a:xfrm flipV="1">
                    <a:off x="5527791" y="4815749"/>
                    <a:ext cx="249552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64" name="圆角矩形 13"/>
                  <p:cNvSpPr/>
                  <p:nvPr/>
                </p:nvSpPr>
                <p:spPr>
                  <a:xfrm flipV="1">
                    <a:off x="5527790" y="4896497"/>
                    <a:ext cx="424498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327" name="圆角矩形 13"/>
                  <p:cNvSpPr/>
                  <p:nvPr/>
                </p:nvSpPr>
                <p:spPr>
                  <a:xfrm flipV="1">
                    <a:off x="5527790" y="4241842"/>
                    <a:ext cx="418435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328" name="圆角矩形 13"/>
                  <p:cNvSpPr/>
                  <p:nvPr/>
                </p:nvSpPr>
                <p:spPr>
                  <a:xfrm flipV="1">
                    <a:off x="5527791" y="4321982"/>
                    <a:ext cx="249552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329" name="圆角矩形 13"/>
                  <p:cNvSpPr/>
                  <p:nvPr/>
                </p:nvSpPr>
                <p:spPr>
                  <a:xfrm flipV="1">
                    <a:off x="5527790" y="4402730"/>
                    <a:ext cx="232464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</p:grpSp>
            <p:grpSp>
              <p:nvGrpSpPr>
                <p:cNvPr id="254" name="组合 253"/>
                <p:cNvGrpSpPr/>
                <p:nvPr/>
              </p:nvGrpSpPr>
              <p:grpSpPr>
                <a:xfrm flipH="1">
                  <a:off x="6581925" y="4762606"/>
                  <a:ext cx="364391" cy="206608"/>
                  <a:chOff x="5527790" y="4735609"/>
                  <a:chExt cx="364391" cy="206608"/>
                </a:xfrm>
              </p:grpSpPr>
              <p:sp>
                <p:nvSpPr>
                  <p:cNvPr id="259" name="圆角矩形 13"/>
                  <p:cNvSpPr/>
                  <p:nvPr/>
                </p:nvSpPr>
                <p:spPr>
                  <a:xfrm flipV="1">
                    <a:off x="5527791" y="4735609"/>
                    <a:ext cx="364390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60" name="圆角矩形 13"/>
                  <p:cNvSpPr/>
                  <p:nvPr/>
                </p:nvSpPr>
                <p:spPr>
                  <a:xfrm flipV="1">
                    <a:off x="5527791" y="4815749"/>
                    <a:ext cx="249552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61" name="圆角矩形 13"/>
                  <p:cNvSpPr/>
                  <p:nvPr/>
                </p:nvSpPr>
                <p:spPr>
                  <a:xfrm flipV="1">
                    <a:off x="5527790" y="4896498"/>
                    <a:ext cx="305859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</p:grpSp>
            <p:grpSp>
              <p:nvGrpSpPr>
                <p:cNvPr id="255" name="组合 254"/>
                <p:cNvGrpSpPr/>
                <p:nvPr/>
              </p:nvGrpSpPr>
              <p:grpSpPr>
                <a:xfrm flipH="1">
                  <a:off x="6633484" y="5256372"/>
                  <a:ext cx="312832" cy="206607"/>
                  <a:chOff x="5527790" y="4735608"/>
                  <a:chExt cx="312832" cy="206607"/>
                </a:xfrm>
              </p:grpSpPr>
              <p:sp>
                <p:nvSpPr>
                  <p:cNvPr id="256" name="圆角矩形 13"/>
                  <p:cNvSpPr/>
                  <p:nvPr/>
                </p:nvSpPr>
                <p:spPr>
                  <a:xfrm flipV="1">
                    <a:off x="5527791" y="4735608"/>
                    <a:ext cx="289075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57" name="圆角矩形 13"/>
                  <p:cNvSpPr/>
                  <p:nvPr/>
                </p:nvSpPr>
                <p:spPr>
                  <a:xfrm flipV="1">
                    <a:off x="5527791" y="4815749"/>
                    <a:ext cx="249552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58" name="圆角矩形 13"/>
                  <p:cNvSpPr/>
                  <p:nvPr/>
                </p:nvSpPr>
                <p:spPr>
                  <a:xfrm flipV="1">
                    <a:off x="5527790" y="4896496"/>
                    <a:ext cx="312832" cy="45719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</p:grpSp>
          </p:grpSp>
        </p:grpSp>
        <p:grpSp>
          <p:nvGrpSpPr>
            <p:cNvPr id="272" name="组合 271"/>
            <p:cNvGrpSpPr/>
            <p:nvPr/>
          </p:nvGrpSpPr>
          <p:grpSpPr>
            <a:xfrm>
              <a:off x="8815062" y="4676913"/>
              <a:ext cx="1623476" cy="1004546"/>
              <a:chOff x="10080565" y="4390379"/>
              <a:chExt cx="2227549" cy="1378411"/>
            </a:xfrm>
          </p:grpSpPr>
          <p:sp>
            <p:nvSpPr>
              <p:cNvPr id="273" name="矩形: 圆角 216"/>
              <p:cNvSpPr/>
              <p:nvPr/>
            </p:nvSpPr>
            <p:spPr>
              <a:xfrm>
                <a:off x="10080565" y="4390379"/>
                <a:ext cx="2227549" cy="1378411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endParaRPr lang="zh-CN" altLang="en-US" kern="0" dirty="0">
                  <a:solidFill>
                    <a:srgbClr val="44546A">
                      <a:lumMod val="60000"/>
                      <a:lumOff val="40000"/>
                    </a:srgbClr>
                  </a:solidFill>
                </a:endParaRPr>
              </a:p>
            </p:txBody>
          </p:sp>
          <p:grpSp>
            <p:nvGrpSpPr>
              <p:cNvPr id="274" name="组合 273"/>
              <p:cNvGrpSpPr/>
              <p:nvPr/>
            </p:nvGrpSpPr>
            <p:grpSpPr>
              <a:xfrm>
                <a:off x="10288768" y="4640405"/>
                <a:ext cx="1856603" cy="911561"/>
                <a:chOff x="10338974" y="4654911"/>
                <a:chExt cx="1878835" cy="922477"/>
              </a:xfrm>
            </p:grpSpPr>
            <p:grpSp>
              <p:nvGrpSpPr>
                <p:cNvPr id="275" name="组合 274"/>
                <p:cNvGrpSpPr/>
                <p:nvPr/>
              </p:nvGrpSpPr>
              <p:grpSpPr>
                <a:xfrm>
                  <a:off x="10338974" y="4654911"/>
                  <a:ext cx="1878835" cy="922477"/>
                  <a:chOff x="5400091" y="4685784"/>
                  <a:chExt cx="1747511" cy="857999"/>
                </a:xfrm>
              </p:grpSpPr>
              <p:sp>
                <p:nvSpPr>
                  <p:cNvPr id="286" name="圆角矩形 13"/>
                  <p:cNvSpPr/>
                  <p:nvPr/>
                </p:nvSpPr>
                <p:spPr>
                  <a:xfrm>
                    <a:off x="6002766" y="4935166"/>
                    <a:ext cx="542161" cy="353177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87" name="圆角矩形 13"/>
                  <p:cNvSpPr/>
                  <p:nvPr/>
                </p:nvSpPr>
                <p:spPr>
                  <a:xfrm>
                    <a:off x="5400091" y="4685784"/>
                    <a:ext cx="1747511" cy="152087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88" name="圆角矩形 13"/>
                  <p:cNvSpPr/>
                  <p:nvPr/>
                </p:nvSpPr>
                <p:spPr>
                  <a:xfrm>
                    <a:off x="5400091" y="5385638"/>
                    <a:ext cx="1747511" cy="158145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</p:grpSp>
            <p:grpSp>
              <p:nvGrpSpPr>
                <p:cNvPr id="276" name="组合 275"/>
                <p:cNvGrpSpPr/>
                <p:nvPr/>
              </p:nvGrpSpPr>
              <p:grpSpPr>
                <a:xfrm>
                  <a:off x="10350972" y="4962217"/>
                  <a:ext cx="458354" cy="325516"/>
                  <a:chOff x="6364739" y="1979561"/>
                  <a:chExt cx="822321" cy="325516"/>
                </a:xfrm>
              </p:grpSpPr>
              <p:sp>
                <p:nvSpPr>
                  <p:cNvPr id="282" name="圆角矩形 13"/>
                  <p:cNvSpPr/>
                  <p:nvPr/>
                </p:nvSpPr>
                <p:spPr>
                  <a:xfrm flipV="1">
                    <a:off x="6374857" y="1979561"/>
                    <a:ext cx="524626" cy="49155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83" name="圆角矩形 13"/>
                  <p:cNvSpPr/>
                  <p:nvPr/>
                </p:nvSpPr>
                <p:spPr>
                  <a:xfrm flipV="1">
                    <a:off x="6374855" y="2067611"/>
                    <a:ext cx="812205" cy="49155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84" name="圆角矩形 13"/>
                  <p:cNvSpPr/>
                  <p:nvPr/>
                </p:nvSpPr>
                <p:spPr>
                  <a:xfrm flipV="1">
                    <a:off x="6374857" y="2161196"/>
                    <a:ext cx="683619" cy="49155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85" name="圆角矩形 13"/>
                  <p:cNvSpPr/>
                  <p:nvPr/>
                </p:nvSpPr>
                <p:spPr>
                  <a:xfrm flipV="1">
                    <a:off x="6364739" y="2255922"/>
                    <a:ext cx="540433" cy="49155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</p:grpSp>
            <p:grpSp>
              <p:nvGrpSpPr>
                <p:cNvPr id="277" name="组合 276"/>
                <p:cNvGrpSpPr/>
                <p:nvPr/>
              </p:nvGrpSpPr>
              <p:grpSpPr>
                <a:xfrm>
                  <a:off x="11731410" y="4962217"/>
                  <a:ext cx="458354" cy="325516"/>
                  <a:chOff x="6364739" y="1979561"/>
                  <a:chExt cx="822321" cy="325516"/>
                </a:xfrm>
              </p:grpSpPr>
              <p:sp>
                <p:nvSpPr>
                  <p:cNvPr id="278" name="圆角矩形 13"/>
                  <p:cNvSpPr/>
                  <p:nvPr/>
                </p:nvSpPr>
                <p:spPr>
                  <a:xfrm flipV="1">
                    <a:off x="6374857" y="1979561"/>
                    <a:ext cx="524626" cy="49155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79" name="圆角矩形 13"/>
                  <p:cNvSpPr/>
                  <p:nvPr/>
                </p:nvSpPr>
                <p:spPr>
                  <a:xfrm flipV="1">
                    <a:off x="6374855" y="2067611"/>
                    <a:ext cx="812205" cy="49155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80" name="圆角矩形 13"/>
                  <p:cNvSpPr/>
                  <p:nvPr/>
                </p:nvSpPr>
                <p:spPr>
                  <a:xfrm flipV="1">
                    <a:off x="6374857" y="2161196"/>
                    <a:ext cx="683619" cy="49155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81" name="圆角矩形 13"/>
                  <p:cNvSpPr/>
                  <p:nvPr/>
                </p:nvSpPr>
                <p:spPr>
                  <a:xfrm flipV="1">
                    <a:off x="6364739" y="2255922"/>
                    <a:ext cx="540433" cy="49155"/>
                  </a:xfrm>
                  <a:prstGeom prst="roundRect">
                    <a:avLst>
                      <a:gd name="adj" fmla="val 13146"/>
                    </a:avLst>
                  </a:prstGeom>
                  <a:solidFill>
                    <a:srgbClr val="867D98">
                      <a:lumMod val="20000"/>
                      <a:lumOff val="80000"/>
                    </a:srgbClr>
                  </a:solidFill>
                  <a:ln w="381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defTabSz="914377">
                      <a:defRPr/>
                    </a:pPr>
                    <a:endParaRPr lang="zh-CN" altLang="en-US" kern="0" dirty="0">
                      <a:solidFill>
                        <a:srgbClr val="44546A">
                          <a:lumMod val="60000"/>
                          <a:lumOff val="40000"/>
                        </a:srgbClr>
                      </a:solidFill>
                      <a:latin typeface="Arial"/>
                      <a:ea typeface="微软雅黑"/>
                    </a:endParaRPr>
                  </a:p>
                </p:txBody>
              </p:sp>
            </p:grpSp>
          </p:grpSp>
        </p:grpSp>
        <p:grpSp>
          <p:nvGrpSpPr>
            <p:cNvPr id="289" name="组合 288"/>
            <p:cNvGrpSpPr/>
            <p:nvPr/>
          </p:nvGrpSpPr>
          <p:grpSpPr>
            <a:xfrm>
              <a:off x="7135385" y="5750806"/>
              <a:ext cx="1623476" cy="1004546"/>
              <a:chOff x="2434296" y="6101571"/>
              <a:chExt cx="2227549" cy="1378411"/>
            </a:xfrm>
          </p:grpSpPr>
          <p:sp>
            <p:nvSpPr>
              <p:cNvPr id="290" name="矩形: 圆角 223"/>
              <p:cNvSpPr/>
              <p:nvPr/>
            </p:nvSpPr>
            <p:spPr>
              <a:xfrm>
                <a:off x="2434296" y="6101571"/>
                <a:ext cx="2227549" cy="1378411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endParaRPr lang="zh-CN" altLang="en-US" kern="0" dirty="0">
                  <a:solidFill>
                    <a:srgbClr val="44546A">
                      <a:lumMod val="60000"/>
                      <a:lumOff val="40000"/>
                    </a:srgbClr>
                  </a:solidFill>
                </a:endParaRPr>
              </a:p>
            </p:txBody>
          </p:sp>
          <p:grpSp>
            <p:nvGrpSpPr>
              <p:cNvPr id="291" name="组合 290"/>
              <p:cNvGrpSpPr/>
              <p:nvPr/>
            </p:nvGrpSpPr>
            <p:grpSpPr>
              <a:xfrm>
                <a:off x="2633146" y="6349643"/>
                <a:ext cx="1831647" cy="972123"/>
                <a:chOff x="2591680" y="6282546"/>
                <a:chExt cx="1853580" cy="983764"/>
              </a:xfrm>
            </p:grpSpPr>
            <p:sp>
              <p:nvSpPr>
                <p:cNvPr id="292" name="矩形: 圆角 37"/>
                <p:cNvSpPr/>
                <p:nvPr/>
              </p:nvSpPr>
              <p:spPr>
                <a:xfrm>
                  <a:off x="2591680" y="6282546"/>
                  <a:ext cx="346887" cy="332861"/>
                </a:xfrm>
                <a:prstGeom prst="roundRect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293" name="矩形: 圆角 569"/>
                <p:cNvSpPr/>
                <p:nvPr/>
              </p:nvSpPr>
              <p:spPr>
                <a:xfrm>
                  <a:off x="3093911" y="6282546"/>
                  <a:ext cx="346887" cy="332861"/>
                </a:xfrm>
                <a:prstGeom prst="roundRect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294" name="矩形: 圆角 570"/>
                <p:cNvSpPr/>
                <p:nvPr/>
              </p:nvSpPr>
              <p:spPr>
                <a:xfrm>
                  <a:off x="3596142" y="6282546"/>
                  <a:ext cx="346887" cy="332861"/>
                </a:xfrm>
                <a:prstGeom prst="roundRect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295" name="矩形: 圆角 571"/>
                <p:cNvSpPr/>
                <p:nvPr/>
              </p:nvSpPr>
              <p:spPr>
                <a:xfrm>
                  <a:off x="4098373" y="6282546"/>
                  <a:ext cx="346887" cy="332861"/>
                </a:xfrm>
                <a:prstGeom prst="roundRect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296" name="箭头: 燕尾形 38"/>
                <p:cNvSpPr/>
                <p:nvPr/>
              </p:nvSpPr>
              <p:spPr>
                <a:xfrm flipV="1">
                  <a:off x="2969816" y="6409194"/>
                  <a:ext cx="92846" cy="92846"/>
                </a:xfrm>
                <a:prstGeom prst="chevr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297" name="箭头: 燕尾形 573"/>
                <p:cNvSpPr/>
                <p:nvPr/>
              </p:nvSpPr>
              <p:spPr>
                <a:xfrm flipV="1">
                  <a:off x="3471466" y="6409194"/>
                  <a:ext cx="92846" cy="92846"/>
                </a:xfrm>
                <a:prstGeom prst="chevr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298" name="箭头: 燕尾形 574"/>
                <p:cNvSpPr/>
                <p:nvPr/>
              </p:nvSpPr>
              <p:spPr>
                <a:xfrm flipV="1">
                  <a:off x="3973116" y="6409194"/>
                  <a:ext cx="92846" cy="92846"/>
                </a:xfrm>
                <a:prstGeom prst="chevr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299" name="矩形: 圆角 575"/>
                <p:cNvSpPr/>
                <p:nvPr/>
              </p:nvSpPr>
              <p:spPr>
                <a:xfrm>
                  <a:off x="2978150" y="6682597"/>
                  <a:ext cx="1072074" cy="60174"/>
                </a:xfrm>
                <a:prstGeom prst="roundRect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300" name="矩形: 圆角 576"/>
                <p:cNvSpPr/>
                <p:nvPr/>
              </p:nvSpPr>
              <p:spPr>
                <a:xfrm>
                  <a:off x="2771775" y="6789618"/>
                  <a:ext cx="1484824" cy="55682"/>
                </a:xfrm>
                <a:prstGeom prst="roundRect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301" name="矩形: 圆角 577"/>
                <p:cNvSpPr/>
                <p:nvPr/>
              </p:nvSpPr>
              <p:spPr>
                <a:xfrm>
                  <a:off x="2771775" y="6900743"/>
                  <a:ext cx="1484824" cy="55682"/>
                </a:xfrm>
                <a:prstGeom prst="roundRect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  <p:sp>
              <p:nvSpPr>
                <p:cNvPr id="302" name="矩形: 圆角 578"/>
                <p:cNvSpPr/>
                <p:nvPr/>
              </p:nvSpPr>
              <p:spPr>
                <a:xfrm>
                  <a:off x="2603972" y="7011867"/>
                  <a:ext cx="1841288" cy="254443"/>
                </a:xfrm>
                <a:prstGeom prst="roundRect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  <a:latin typeface="Arial"/>
                    <a:ea typeface="微软雅黑"/>
                  </a:endParaRPr>
                </a:p>
              </p:txBody>
            </p:sp>
          </p:grpSp>
        </p:grpSp>
        <p:sp>
          <p:nvSpPr>
            <p:cNvPr id="348" name="矩形 347"/>
            <p:cNvSpPr/>
            <p:nvPr/>
          </p:nvSpPr>
          <p:spPr>
            <a:xfrm>
              <a:off x="8326722" y="2063597"/>
              <a:ext cx="978904" cy="21538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349" name="矩形 348"/>
            <p:cNvSpPr/>
            <p:nvPr/>
          </p:nvSpPr>
          <p:spPr>
            <a:xfrm>
              <a:off x="9523962" y="2063597"/>
              <a:ext cx="935382" cy="21538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351" name="文本框 350"/>
          <p:cNvSpPr txBox="1"/>
          <p:nvPr/>
        </p:nvSpPr>
        <p:spPr>
          <a:xfrm>
            <a:off x="1396157" y="1381676"/>
            <a:ext cx="252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/>
              <a:t>Search diagram in iSlide Diagram Library</a:t>
            </a:r>
            <a:endParaRPr lang="zh-CN" altLang="en-US" sz="1000" dirty="0"/>
          </a:p>
        </p:txBody>
      </p:sp>
      <p:sp>
        <p:nvSpPr>
          <p:cNvPr id="350" name="椭圆 349"/>
          <p:cNvSpPr/>
          <p:nvPr/>
        </p:nvSpPr>
        <p:spPr>
          <a:xfrm>
            <a:off x="1109408" y="1380744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1</a:t>
            </a:r>
            <a:endParaRPr lang="zh-CN" altLang="en-US" sz="1400" dirty="0"/>
          </a:p>
        </p:txBody>
      </p:sp>
      <p:sp>
        <p:nvSpPr>
          <p:cNvPr id="352" name="椭圆 351"/>
          <p:cNvSpPr/>
          <p:nvPr/>
        </p:nvSpPr>
        <p:spPr>
          <a:xfrm>
            <a:off x="4493791" y="1380744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2</a:t>
            </a:r>
            <a:endParaRPr lang="zh-CN" altLang="en-US" sz="1400" dirty="0"/>
          </a:p>
        </p:txBody>
      </p:sp>
      <p:sp>
        <p:nvSpPr>
          <p:cNvPr id="353" name="文本框 352"/>
          <p:cNvSpPr txBox="1"/>
          <p:nvPr/>
        </p:nvSpPr>
        <p:spPr>
          <a:xfrm>
            <a:off x="4780539" y="1381676"/>
            <a:ext cx="63559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/>
              <a:t>Click to insert diagram into current slide. You can edit text, replace icons or fill pictures.</a:t>
            </a:r>
            <a:endParaRPr lang="zh-CN" altLang="en-US" sz="1000" dirty="0"/>
          </a:p>
        </p:txBody>
      </p:sp>
      <p:sp>
        <p:nvSpPr>
          <p:cNvPr id="354" name="文本框 353"/>
          <p:cNvSpPr txBox="1"/>
          <p:nvPr/>
        </p:nvSpPr>
        <p:spPr>
          <a:xfrm>
            <a:off x="2616771" y="2485154"/>
            <a:ext cx="1056131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900" dirty="0"/>
              <a:t>Get help</a:t>
            </a:r>
            <a:endParaRPr lang="zh-CN" altLang="en-US" sz="900" dirty="0"/>
          </a:p>
        </p:txBody>
      </p:sp>
      <p:grpSp>
        <p:nvGrpSpPr>
          <p:cNvPr id="195" name="图形 16">
            <a:extLst>
              <a:ext uri="{FF2B5EF4-FFF2-40B4-BE49-F238E27FC236}">
                <a16:creationId xmlns:a16="http://schemas.microsoft.com/office/drawing/2014/main" id="{B01F4E16-0C10-4EC4-8A41-53B393FD2E7B}"/>
              </a:ext>
            </a:extLst>
          </p:cNvPr>
          <p:cNvGrpSpPr/>
          <p:nvPr/>
        </p:nvGrpSpPr>
        <p:grpSpPr>
          <a:xfrm flipH="1">
            <a:off x="3225513" y="2025825"/>
            <a:ext cx="181555" cy="389705"/>
            <a:chOff x="9957013" y="1703908"/>
            <a:chExt cx="215194" cy="491360"/>
          </a:xfrm>
        </p:grpSpPr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5D4E8461-AFC3-4BD3-9434-5D62260C034A}"/>
                </a:ext>
              </a:extLst>
            </p:cNvPr>
            <p:cNvSpPr/>
            <p:nvPr/>
          </p:nvSpPr>
          <p:spPr>
            <a:xfrm>
              <a:off x="9957013" y="1705589"/>
              <a:ext cx="41246" cy="270786"/>
            </a:xfrm>
            <a:custGeom>
              <a:avLst/>
              <a:gdLst/>
              <a:ahLst/>
              <a:cxnLst/>
              <a:rect l="0" t="0" r="0" b="0"/>
              <a:pathLst>
                <a:path w="41245" h="270785">
                  <a:moveTo>
                    <a:pt x="33714" y="829"/>
                  </a:moveTo>
                  <a:cubicBezTo>
                    <a:pt x="11477" y="88342"/>
                    <a:pt x="359" y="178544"/>
                    <a:pt x="0" y="268925"/>
                  </a:cubicBezTo>
                  <a:cubicBezTo>
                    <a:pt x="0" y="271257"/>
                    <a:pt x="8428" y="274126"/>
                    <a:pt x="8428" y="271257"/>
                  </a:cubicBezTo>
                  <a:cubicBezTo>
                    <a:pt x="8608" y="181234"/>
                    <a:pt x="19905" y="91390"/>
                    <a:pt x="41963" y="4237"/>
                  </a:cubicBezTo>
                  <a:cubicBezTo>
                    <a:pt x="42680" y="1547"/>
                    <a:pt x="34252" y="-1502"/>
                    <a:pt x="33714" y="829"/>
                  </a:cubicBezTo>
                  <a:lnTo>
                    <a:pt x="33714" y="829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62F93730-82B7-4006-9BD8-4D2DCA55CBD7}"/>
                </a:ext>
              </a:extLst>
            </p:cNvPr>
            <p:cNvSpPr/>
            <p:nvPr/>
          </p:nvSpPr>
          <p:spPr>
            <a:xfrm>
              <a:off x="9990868" y="1703841"/>
              <a:ext cx="172155" cy="129116"/>
            </a:xfrm>
            <a:custGeom>
              <a:avLst/>
              <a:gdLst/>
              <a:ahLst/>
              <a:cxnLst/>
              <a:rect l="0" t="0" r="0" b="0"/>
              <a:pathLst>
                <a:path w="172155" h="129116">
                  <a:moveTo>
                    <a:pt x="2011" y="7420"/>
                  </a:moveTo>
                  <a:cubicBezTo>
                    <a:pt x="57065" y="48128"/>
                    <a:pt x="112298" y="88835"/>
                    <a:pt x="167352" y="129543"/>
                  </a:cubicBezTo>
                  <a:cubicBezTo>
                    <a:pt x="171835" y="132950"/>
                    <a:pt x="175780" y="126494"/>
                    <a:pt x="171297" y="123087"/>
                  </a:cubicBezTo>
                  <a:cubicBezTo>
                    <a:pt x="116064" y="82379"/>
                    <a:pt x="61010" y="41672"/>
                    <a:pt x="5956" y="964"/>
                  </a:cubicBezTo>
                  <a:cubicBezTo>
                    <a:pt x="1294" y="-2443"/>
                    <a:pt x="-2472" y="4013"/>
                    <a:pt x="2011" y="7420"/>
                  </a:cubicBezTo>
                  <a:lnTo>
                    <a:pt x="2011" y="742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E9BF702A-0680-40BC-BBBC-CE956AA0699E}"/>
                </a:ext>
              </a:extLst>
            </p:cNvPr>
            <p:cNvSpPr/>
            <p:nvPr/>
          </p:nvSpPr>
          <p:spPr>
            <a:xfrm>
              <a:off x="9990365" y="1706888"/>
              <a:ext cx="181122" cy="487773"/>
            </a:xfrm>
            <a:custGeom>
              <a:avLst/>
              <a:gdLst/>
              <a:ahLst/>
              <a:cxnLst/>
              <a:rect l="0" t="0" r="0" b="0"/>
              <a:pathLst>
                <a:path w="181121" h="487773">
                  <a:moveTo>
                    <a:pt x="3" y="965"/>
                  </a:moveTo>
                  <a:cubicBezTo>
                    <a:pt x="5203" y="33782"/>
                    <a:pt x="24391" y="63909"/>
                    <a:pt x="38738" y="93319"/>
                  </a:cubicBezTo>
                  <a:cubicBezTo>
                    <a:pt x="53443" y="123626"/>
                    <a:pt x="67968" y="153932"/>
                    <a:pt x="81597" y="184597"/>
                  </a:cubicBezTo>
                  <a:cubicBezTo>
                    <a:pt x="109214" y="246107"/>
                    <a:pt x="133961" y="309231"/>
                    <a:pt x="151535" y="374327"/>
                  </a:cubicBezTo>
                  <a:cubicBezTo>
                    <a:pt x="161578" y="411268"/>
                    <a:pt x="169109" y="448748"/>
                    <a:pt x="173593" y="486766"/>
                  </a:cubicBezTo>
                  <a:cubicBezTo>
                    <a:pt x="173772" y="488738"/>
                    <a:pt x="182738" y="488200"/>
                    <a:pt x="182559" y="487124"/>
                  </a:cubicBezTo>
                  <a:cubicBezTo>
                    <a:pt x="166240" y="352449"/>
                    <a:pt x="111904" y="226560"/>
                    <a:pt x="53443" y="105513"/>
                  </a:cubicBezTo>
                  <a:cubicBezTo>
                    <a:pt x="45373" y="88656"/>
                    <a:pt x="37124" y="71979"/>
                    <a:pt x="28875" y="55122"/>
                  </a:cubicBezTo>
                  <a:cubicBezTo>
                    <a:pt x="20446" y="37907"/>
                    <a:pt x="12197" y="20512"/>
                    <a:pt x="9148" y="1324"/>
                  </a:cubicBezTo>
                  <a:cubicBezTo>
                    <a:pt x="8610" y="-649"/>
                    <a:pt x="-177" y="-111"/>
                    <a:pt x="3" y="965"/>
                  </a:cubicBezTo>
                  <a:lnTo>
                    <a:pt x="3" y="965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3" name="矩形 202">
            <a:extLst>
              <a:ext uri="{FF2B5EF4-FFF2-40B4-BE49-F238E27FC236}">
                <a16:creationId xmlns:a16="http://schemas.microsoft.com/office/drawing/2014/main" id="{7EA07A40-2BD4-499B-BBA8-F8481F201E09}"/>
              </a:ext>
            </a:extLst>
          </p:cNvPr>
          <p:cNvSpPr/>
          <p:nvPr/>
        </p:nvSpPr>
        <p:spPr>
          <a:xfrm>
            <a:off x="9651125" y="128572"/>
            <a:ext cx="2540875" cy="771556"/>
          </a:xfrm>
          <a:prstGeom prst="rect">
            <a:avLst/>
          </a:prstGeom>
          <a:solidFill>
            <a:schemeClr val="tx1"/>
          </a:solidFill>
          <a:ln w="12700">
            <a:noFill/>
            <a:prstDash val="sysDash"/>
          </a:ln>
        </p:spPr>
        <p:txBody>
          <a:bodyPr wrap="square" lIns="91440" tIns="91440" rIns="91440" bIns="91440"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b="1" dirty="0">
                <a:solidFill>
                  <a:schemeClr val="bg1"/>
                </a:solidFill>
              </a:rPr>
              <a:t>Note:</a:t>
            </a:r>
          </a:p>
          <a:p>
            <a:pPr>
              <a:lnSpc>
                <a:spcPct val="120000"/>
              </a:lnSpc>
            </a:pPr>
            <a:endParaRPr lang="en-US" altLang="zh-CN" sz="8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/>
                </a:solidFill>
              </a:rPr>
              <a:t>This is an instruction. Please delete this slide before use the template for presentation.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33021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组合 200">
            <a:extLst>
              <a:ext uri="{FF2B5EF4-FFF2-40B4-BE49-F238E27FC236}">
                <a16:creationId xmlns:a16="http://schemas.microsoft.com/office/drawing/2014/main" id="{E1F5A541-47DE-434F-9720-FBBED078824D}"/>
              </a:ext>
            </a:extLst>
          </p:cNvPr>
          <p:cNvGrpSpPr/>
          <p:nvPr/>
        </p:nvGrpSpPr>
        <p:grpSpPr>
          <a:xfrm>
            <a:off x="673100" y="2009760"/>
            <a:ext cx="3385944" cy="2144238"/>
            <a:chOff x="1223445" y="1639500"/>
            <a:chExt cx="6714551" cy="4252167"/>
          </a:xfrm>
        </p:grpSpPr>
        <p:grpSp>
          <p:nvGrpSpPr>
            <p:cNvPr id="202" name="Group 4">
              <a:extLst>
                <a:ext uri="{FF2B5EF4-FFF2-40B4-BE49-F238E27FC236}">
                  <a16:creationId xmlns:a16="http://schemas.microsoft.com/office/drawing/2014/main" id="{7BAB53CA-2CE6-4B21-AEC7-0A596E6B54A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23445" y="1639500"/>
              <a:ext cx="6714551" cy="4252167"/>
              <a:chOff x="442" y="1130"/>
              <a:chExt cx="4123" cy="2611"/>
            </a:xfrm>
          </p:grpSpPr>
          <p:sp>
            <p:nvSpPr>
              <p:cNvPr id="217" name="Freeform 5">
                <a:extLst>
                  <a:ext uri="{FF2B5EF4-FFF2-40B4-BE49-F238E27FC236}">
                    <a16:creationId xmlns:a16="http://schemas.microsoft.com/office/drawing/2014/main" id="{663AB67E-B93F-4A9B-92EE-58D0E2D2B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" y="1141"/>
                <a:ext cx="4099" cy="258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18" name="Freeform 6">
                <a:extLst>
                  <a:ext uri="{FF2B5EF4-FFF2-40B4-BE49-F238E27FC236}">
                    <a16:creationId xmlns:a16="http://schemas.microsoft.com/office/drawing/2014/main" id="{C64C7F5E-AB12-44B8-A2CA-2038D58AD4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" y="1130"/>
                <a:ext cx="4123" cy="26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EAECE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19" name="Rectangle 7">
                <a:extLst>
                  <a:ext uri="{FF2B5EF4-FFF2-40B4-BE49-F238E27FC236}">
                    <a16:creationId xmlns:a16="http://schemas.microsoft.com/office/drawing/2014/main" id="{220BD6B8-8427-4C26-A2B9-440CE442B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1397"/>
                <a:ext cx="3833" cy="309"/>
              </a:xfrm>
              <a:prstGeom prst="rect">
                <a:avLst/>
              </a:pr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20" name="Rectangle 8">
                <a:extLst>
                  <a:ext uri="{FF2B5EF4-FFF2-40B4-BE49-F238E27FC236}">
                    <a16:creationId xmlns:a16="http://schemas.microsoft.com/office/drawing/2014/main" id="{8FA2B56D-8274-4816-B514-A73396232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1397"/>
                <a:ext cx="3833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21" name="Rectangle 9">
                <a:extLst>
                  <a:ext uri="{FF2B5EF4-FFF2-40B4-BE49-F238E27FC236}">
                    <a16:creationId xmlns:a16="http://schemas.microsoft.com/office/drawing/2014/main" id="{1487F237-5DF3-4A3C-8B5A-8ABDD7816A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1397"/>
                <a:ext cx="3833" cy="180"/>
              </a:xfrm>
              <a:prstGeom prst="rect">
                <a:avLst/>
              </a:prstGeom>
              <a:solidFill>
                <a:srgbClr val="CC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22" name="Rectangle 10">
                <a:extLst>
                  <a:ext uri="{FF2B5EF4-FFF2-40B4-BE49-F238E27FC236}">
                    <a16:creationId xmlns:a16="http://schemas.microsoft.com/office/drawing/2014/main" id="{2310BB76-95C6-4249-AED3-AE6203897E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1397"/>
                <a:ext cx="3833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23" name="Rectangle 11">
                <a:extLst>
                  <a:ext uri="{FF2B5EF4-FFF2-40B4-BE49-F238E27FC236}">
                    <a16:creationId xmlns:a16="http://schemas.microsoft.com/office/drawing/2014/main" id="{66FF99B7-8257-4C10-BB2B-14C796787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1907"/>
                <a:ext cx="666" cy="502"/>
              </a:xfrm>
              <a:prstGeom prst="rect">
                <a:avLst/>
              </a:prstGeom>
              <a:solidFill>
                <a:srgbClr val="F4F4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24" name="Rectangle 12">
                <a:extLst>
                  <a:ext uri="{FF2B5EF4-FFF2-40B4-BE49-F238E27FC236}">
                    <a16:creationId xmlns:a16="http://schemas.microsoft.com/office/drawing/2014/main" id="{FE044FBD-1A1E-43DA-ADDB-A32A1701BD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2512"/>
                <a:ext cx="666" cy="502"/>
              </a:xfrm>
              <a:prstGeom prst="rect">
                <a:avLst/>
              </a:prstGeom>
              <a:solidFill>
                <a:srgbClr val="F4F4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25" name="Rectangle 13">
                <a:extLst>
                  <a:ext uri="{FF2B5EF4-FFF2-40B4-BE49-F238E27FC236}">
                    <a16:creationId xmlns:a16="http://schemas.microsoft.com/office/drawing/2014/main" id="{59B8E2D7-56D0-4CDC-8012-FBCDEA8BDF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3116"/>
                <a:ext cx="666" cy="503"/>
              </a:xfrm>
              <a:prstGeom prst="rect">
                <a:avLst/>
              </a:prstGeom>
              <a:solidFill>
                <a:srgbClr val="F4F4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26" name="Oval 14">
                <a:extLst>
                  <a:ext uri="{FF2B5EF4-FFF2-40B4-BE49-F238E27FC236}">
                    <a16:creationId xmlns:a16="http://schemas.microsoft.com/office/drawing/2014/main" id="{194625DD-9908-4950-B5FE-F7742FCDE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1" y="1268"/>
                <a:ext cx="62" cy="62"/>
              </a:xfrm>
              <a:prstGeom prst="ellipse">
                <a:avLst/>
              </a:pr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27" name="Oval 15">
                <a:extLst>
                  <a:ext uri="{FF2B5EF4-FFF2-40B4-BE49-F238E27FC236}">
                    <a16:creationId xmlns:a16="http://schemas.microsoft.com/office/drawing/2014/main" id="{6D5D9AA3-4FFA-4288-9335-5DCA5945E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0" y="1268"/>
                <a:ext cx="63" cy="62"/>
              </a:xfrm>
              <a:prstGeom prst="ellipse">
                <a:avLst/>
              </a:pr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28" name="Oval 16">
                <a:extLst>
                  <a:ext uri="{FF2B5EF4-FFF2-40B4-BE49-F238E27FC236}">
                    <a16:creationId xmlns:a16="http://schemas.microsoft.com/office/drawing/2014/main" id="{E990C791-CEC5-49C1-B87F-9D5BCE7AB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9" y="1268"/>
                <a:ext cx="63" cy="62"/>
              </a:xfrm>
              <a:prstGeom prst="ellipse">
                <a:avLst/>
              </a:pr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29" name="Freeform 17">
                <a:extLst>
                  <a:ext uri="{FF2B5EF4-FFF2-40B4-BE49-F238E27FC236}">
                    <a16:creationId xmlns:a16="http://schemas.microsoft.com/office/drawing/2014/main" id="{6B976D12-057F-4F8B-BE8A-C2BDD8F755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8" y="1909"/>
                <a:ext cx="3001" cy="1721"/>
              </a:xfrm>
              <a:custGeom>
                <a:avLst/>
                <a:gdLst>
                  <a:gd name="T0" fmla="*/ 81 w 3119"/>
                  <a:gd name="T1" fmla="*/ 1764 h 1788"/>
                  <a:gd name="T2" fmla="*/ 41 w 3119"/>
                  <a:gd name="T3" fmla="*/ 1747 h 1788"/>
                  <a:gd name="T4" fmla="*/ 24 w 3119"/>
                  <a:gd name="T5" fmla="*/ 1706 h 1788"/>
                  <a:gd name="T6" fmla="*/ 24 w 3119"/>
                  <a:gd name="T7" fmla="*/ 81 h 1788"/>
                  <a:gd name="T8" fmla="*/ 41 w 3119"/>
                  <a:gd name="T9" fmla="*/ 41 h 1788"/>
                  <a:gd name="T10" fmla="*/ 81 w 3119"/>
                  <a:gd name="T11" fmla="*/ 24 h 1788"/>
                  <a:gd name="T12" fmla="*/ 3037 w 3119"/>
                  <a:gd name="T13" fmla="*/ 24 h 1788"/>
                  <a:gd name="T14" fmla="*/ 3078 w 3119"/>
                  <a:gd name="T15" fmla="*/ 41 h 1788"/>
                  <a:gd name="T16" fmla="*/ 3095 w 3119"/>
                  <a:gd name="T17" fmla="*/ 81 h 1788"/>
                  <a:gd name="T18" fmla="*/ 3095 w 3119"/>
                  <a:gd name="T19" fmla="*/ 1706 h 1788"/>
                  <a:gd name="T20" fmla="*/ 3078 w 3119"/>
                  <a:gd name="T21" fmla="*/ 1747 h 1788"/>
                  <a:gd name="T22" fmla="*/ 3037 w 3119"/>
                  <a:gd name="T23" fmla="*/ 1764 h 1788"/>
                  <a:gd name="T24" fmla="*/ 3037 w 3119"/>
                  <a:gd name="T25" fmla="*/ 1764 h 1788"/>
                  <a:gd name="T26" fmla="*/ 81 w 3119"/>
                  <a:gd name="T27" fmla="*/ 1764 h 1788"/>
                  <a:gd name="T28" fmla="*/ 3037 w 3119"/>
                  <a:gd name="T29" fmla="*/ 0 h 1788"/>
                  <a:gd name="T30" fmla="*/ 3037 w 3119"/>
                  <a:gd name="T31" fmla="*/ 0 h 1788"/>
                  <a:gd name="T32" fmla="*/ 81 w 3119"/>
                  <a:gd name="T33" fmla="*/ 0 h 1788"/>
                  <a:gd name="T34" fmla="*/ 24 w 3119"/>
                  <a:gd name="T35" fmla="*/ 24 h 1788"/>
                  <a:gd name="T36" fmla="*/ 0 w 3119"/>
                  <a:gd name="T37" fmla="*/ 81 h 1788"/>
                  <a:gd name="T38" fmla="*/ 0 w 3119"/>
                  <a:gd name="T39" fmla="*/ 1706 h 1788"/>
                  <a:gd name="T40" fmla="*/ 24 w 3119"/>
                  <a:gd name="T41" fmla="*/ 1764 h 1788"/>
                  <a:gd name="T42" fmla="*/ 81 w 3119"/>
                  <a:gd name="T43" fmla="*/ 1788 h 1788"/>
                  <a:gd name="T44" fmla="*/ 81 w 3119"/>
                  <a:gd name="T45" fmla="*/ 1788 h 1788"/>
                  <a:gd name="T46" fmla="*/ 3037 w 3119"/>
                  <a:gd name="T47" fmla="*/ 1788 h 1788"/>
                  <a:gd name="T48" fmla="*/ 3095 w 3119"/>
                  <a:gd name="T49" fmla="*/ 1764 h 1788"/>
                  <a:gd name="T50" fmla="*/ 3119 w 3119"/>
                  <a:gd name="T51" fmla="*/ 1706 h 1788"/>
                  <a:gd name="T52" fmla="*/ 3119 w 3119"/>
                  <a:gd name="T53" fmla="*/ 81 h 1788"/>
                  <a:gd name="T54" fmla="*/ 3095 w 3119"/>
                  <a:gd name="T55" fmla="*/ 24 h 1788"/>
                  <a:gd name="T56" fmla="*/ 3037 w 3119"/>
                  <a:gd name="T57" fmla="*/ 0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19" h="1788">
                    <a:moveTo>
                      <a:pt x="81" y="1764"/>
                    </a:moveTo>
                    <a:cubicBezTo>
                      <a:pt x="65" y="1764"/>
                      <a:pt x="51" y="1757"/>
                      <a:pt x="41" y="1747"/>
                    </a:cubicBezTo>
                    <a:cubicBezTo>
                      <a:pt x="30" y="1737"/>
                      <a:pt x="24" y="1722"/>
                      <a:pt x="24" y="1706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4" y="66"/>
                      <a:pt x="30" y="51"/>
                      <a:pt x="41" y="41"/>
                    </a:cubicBezTo>
                    <a:cubicBezTo>
                      <a:pt x="51" y="30"/>
                      <a:pt x="65" y="24"/>
                      <a:pt x="81" y="24"/>
                    </a:cubicBezTo>
                    <a:cubicBezTo>
                      <a:pt x="3037" y="24"/>
                      <a:pt x="3037" y="24"/>
                      <a:pt x="3037" y="24"/>
                    </a:cubicBezTo>
                    <a:cubicBezTo>
                      <a:pt x="3053" y="24"/>
                      <a:pt x="3068" y="30"/>
                      <a:pt x="3078" y="41"/>
                    </a:cubicBezTo>
                    <a:cubicBezTo>
                      <a:pt x="3089" y="51"/>
                      <a:pt x="3095" y="66"/>
                      <a:pt x="3095" y="81"/>
                    </a:cubicBezTo>
                    <a:cubicBezTo>
                      <a:pt x="3095" y="1706"/>
                      <a:pt x="3095" y="1706"/>
                      <a:pt x="3095" y="1706"/>
                    </a:cubicBezTo>
                    <a:cubicBezTo>
                      <a:pt x="3095" y="1722"/>
                      <a:pt x="3089" y="1737"/>
                      <a:pt x="3078" y="1747"/>
                    </a:cubicBezTo>
                    <a:cubicBezTo>
                      <a:pt x="3068" y="1757"/>
                      <a:pt x="3053" y="1764"/>
                      <a:pt x="3037" y="1764"/>
                    </a:cubicBezTo>
                    <a:cubicBezTo>
                      <a:pt x="3037" y="1764"/>
                      <a:pt x="3037" y="1764"/>
                      <a:pt x="3037" y="1764"/>
                    </a:cubicBezTo>
                    <a:cubicBezTo>
                      <a:pt x="81" y="1764"/>
                      <a:pt x="81" y="1764"/>
                      <a:pt x="81" y="1764"/>
                    </a:cubicBezTo>
                    <a:moveTo>
                      <a:pt x="3037" y="0"/>
                    </a:moveTo>
                    <a:cubicBezTo>
                      <a:pt x="3037" y="0"/>
                      <a:pt x="3037" y="0"/>
                      <a:pt x="3037" y="0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59" y="0"/>
                      <a:pt x="38" y="9"/>
                      <a:pt x="24" y="24"/>
                    </a:cubicBezTo>
                    <a:cubicBezTo>
                      <a:pt x="9" y="39"/>
                      <a:pt x="0" y="59"/>
                      <a:pt x="0" y="81"/>
                    </a:cubicBezTo>
                    <a:cubicBezTo>
                      <a:pt x="0" y="1706"/>
                      <a:pt x="0" y="1706"/>
                      <a:pt x="0" y="1706"/>
                    </a:cubicBezTo>
                    <a:cubicBezTo>
                      <a:pt x="0" y="1729"/>
                      <a:pt x="9" y="1749"/>
                      <a:pt x="24" y="1764"/>
                    </a:cubicBezTo>
                    <a:cubicBezTo>
                      <a:pt x="38" y="1779"/>
                      <a:pt x="59" y="1788"/>
                      <a:pt x="81" y="1788"/>
                    </a:cubicBezTo>
                    <a:cubicBezTo>
                      <a:pt x="81" y="1788"/>
                      <a:pt x="81" y="1788"/>
                      <a:pt x="81" y="1788"/>
                    </a:cubicBezTo>
                    <a:cubicBezTo>
                      <a:pt x="3037" y="1788"/>
                      <a:pt x="3037" y="1788"/>
                      <a:pt x="3037" y="1788"/>
                    </a:cubicBezTo>
                    <a:cubicBezTo>
                      <a:pt x="3060" y="1788"/>
                      <a:pt x="3080" y="1779"/>
                      <a:pt x="3095" y="1764"/>
                    </a:cubicBezTo>
                    <a:cubicBezTo>
                      <a:pt x="3110" y="1749"/>
                      <a:pt x="3119" y="1729"/>
                      <a:pt x="3119" y="1706"/>
                    </a:cubicBezTo>
                    <a:cubicBezTo>
                      <a:pt x="3119" y="81"/>
                      <a:pt x="3119" y="81"/>
                      <a:pt x="3119" y="81"/>
                    </a:cubicBezTo>
                    <a:cubicBezTo>
                      <a:pt x="3119" y="59"/>
                      <a:pt x="3110" y="39"/>
                      <a:pt x="3095" y="24"/>
                    </a:cubicBezTo>
                    <a:cubicBezTo>
                      <a:pt x="3080" y="9"/>
                      <a:pt x="3060" y="0"/>
                      <a:pt x="3037" y="0"/>
                    </a:cubicBezTo>
                  </a:path>
                </a:pathLst>
              </a:custGeom>
              <a:solidFill>
                <a:srgbClr val="F6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30" name="Freeform 18">
                <a:extLst>
                  <a:ext uri="{FF2B5EF4-FFF2-40B4-BE49-F238E27FC236}">
                    <a16:creationId xmlns:a16="http://schemas.microsoft.com/office/drawing/2014/main" id="{02B68954-1C30-4237-AFAE-42A4B34396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3" y="1431"/>
                <a:ext cx="526" cy="163"/>
              </a:xfrm>
              <a:custGeom>
                <a:avLst/>
                <a:gdLst>
                  <a:gd name="T0" fmla="*/ 520 w 547"/>
                  <a:gd name="T1" fmla="*/ 170 h 170"/>
                  <a:gd name="T2" fmla="*/ 27 w 547"/>
                  <a:gd name="T3" fmla="*/ 170 h 170"/>
                  <a:gd name="T4" fmla="*/ 0 w 547"/>
                  <a:gd name="T5" fmla="*/ 143 h 170"/>
                  <a:gd name="T6" fmla="*/ 0 w 547"/>
                  <a:gd name="T7" fmla="*/ 27 h 170"/>
                  <a:gd name="T8" fmla="*/ 27 w 547"/>
                  <a:gd name="T9" fmla="*/ 0 h 170"/>
                  <a:gd name="T10" fmla="*/ 520 w 547"/>
                  <a:gd name="T11" fmla="*/ 0 h 170"/>
                  <a:gd name="T12" fmla="*/ 547 w 547"/>
                  <a:gd name="T13" fmla="*/ 27 h 170"/>
                  <a:gd name="T14" fmla="*/ 547 w 547"/>
                  <a:gd name="T15" fmla="*/ 143 h 170"/>
                  <a:gd name="T16" fmla="*/ 520 w 547"/>
                  <a:gd name="T17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7" h="170">
                    <a:moveTo>
                      <a:pt x="520" y="170"/>
                    </a:moveTo>
                    <a:cubicBezTo>
                      <a:pt x="27" y="170"/>
                      <a:pt x="27" y="170"/>
                      <a:pt x="27" y="170"/>
                    </a:cubicBezTo>
                    <a:cubicBezTo>
                      <a:pt x="12" y="170"/>
                      <a:pt x="0" y="158"/>
                      <a:pt x="0" y="14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520" y="0"/>
                      <a:pt x="520" y="0"/>
                      <a:pt x="520" y="0"/>
                    </a:cubicBezTo>
                    <a:cubicBezTo>
                      <a:pt x="535" y="0"/>
                      <a:pt x="547" y="12"/>
                      <a:pt x="547" y="27"/>
                    </a:cubicBezTo>
                    <a:cubicBezTo>
                      <a:pt x="547" y="143"/>
                      <a:pt x="547" y="143"/>
                      <a:pt x="547" y="143"/>
                    </a:cubicBezTo>
                    <a:cubicBezTo>
                      <a:pt x="547" y="158"/>
                      <a:pt x="535" y="170"/>
                      <a:pt x="520" y="170"/>
                    </a:cubicBezTo>
                    <a:close/>
                  </a:path>
                </a:pathLst>
              </a:cu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31" name="Rectangle 19">
                <a:extLst>
                  <a:ext uri="{FF2B5EF4-FFF2-40B4-BE49-F238E27FC236}">
                    <a16:creationId xmlns:a16="http://schemas.microsoft.com/office/drawing/2014/main" id="{9AEF6CA1-B76C-4E7D-97B1-E64E95E3F7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0" y="1490"/>
                <a:ext cx="254" cy="25"/>
              </a:xfrm>
              <a:prstGeom prst="rect">
                <a:avLst/>
              </a:prstGeom>
              <a:solidFill>
                <a:srgbClr val="C4C4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32" name="Freeform 20">
                <a:extLst>
                  <a:ext uri="{FF2B5EF4-FFF2-40B4-BE49-F238E27FC236}">
                    <a16:creationId xmlns:a16="http://schemas.microsoft.com/office/drawing/2014/main" id="{FEB04C3B-E090-4F8E-9FD8-C09BE82F79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8" y="1474"/>
                <a:ext cx="242" cy="49"/>
              </a:xfrm>
              <a:custGeom>
                <a:avLst/>
                <a:gdLst>
                  <a:gd name="T0" fmla="*/ 227 w 251"/>
                  <a:gd name="T1" fmla="*/ 0 h 51"/>
                  <a:gd name="T2" fmla="*/ 24 w 251"/>
                  <a:gd name="T3" fmla="*/ 0 h 51"/>
                  <a:gd name="T4" fmla="*/ 0 w 251"/>
                  <a:gd name="T5" fmla="*/ 24 h 51"/>
                  <a:gd name="T6" fmla="*/ 0 w 251"/>
                  <a:gd name="T7" fmla="*/ 27 h 51"/>
                  <a:gd name="T8" fmla="*/ 24 w 251"/>
                  <a:gd name="T9" fmla="*/ 51 h 51"/>
                  <a:gd name="T10" fmla="*/ 227 w 251"/>
                  <a:gd name="T11" fmla="*/ 51 h 51"/>
                  <a:gd name="T12" fmla="*/ 251 w 251"/>
                  <a:gd name="T13" fmla="*/ 27 h 51"/>
                  <a:gd name="T14" fmla="*/ 251 w 251"/>
                  <a:gd name="T15" fmla="*/ 24 h 51"/>
                  <a:gd name="T16" fmla="*/ 227 w 251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1" h="51">
                    <a:moveTo>
                      <a:pt x="22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41"/>
                      <a:pt x="11" y="51"/>
                      <a:pt x="24" y="51"/>
                    </a:cubicBezTo>
                    <a:cubicBezTo>
                      <a:pt x="227" y="51"/>
                      <a:pt x="227" y="51"/>
                      <a:pt x="227" y="51"/>
                    </a:cubicBezTo>
                    <a:cubicBezTo>
                      <a:pt x="240" y="51"/>
                      <a:pt x="251" y="41"/>
                      <a:pt x="251" y="27"/>
                    </a:cubicBezTo>
                    <a:cubicBezTo>
                      <a:pt x="251" y="24"/>
                      <a:pt x="251" y="24"/>
                      <a:pt x="251" y="24"/>
                    </a:cubicBezTo>
                    <a:cubicBezTo>
                      <a:pt x="251" y="11"/>
                      <a:pt x="240" y="0"/>
                      <a:pt x="227" y="0"/>
                    </a:cubicBezTo>
                  </a:path>
                </a:pathLst>
              </a:custGeom>
              <a:solidFill>
                <a:srgbClr val="EAECEF">
                  <a:alpha val="66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33" name="Freeform 21">
                <a:extLst>
                  <a:ext uri="{FF2B5EF4-FFF2-40B4-BE49-F238E27FC236}">
                    <a16:creationId xmlns:a16="http://schemas.microsoft.com/office/drawing/2014/main" id="{F7505594-0B5C-4570-B61E-5423971C87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4" y="1474"/>
                <a:ext cx="241" cy="49"/>
              </a:xfrm>
              <a:custGeom>
                <a:avLst/>
                <a:gdLst>
                  <a:gd name="T0" fmla="*/ 226 w 250"/>
                  <a:gd name="T1" fmla="*/ 0 h 51"/>
                  <a:gd name="T2" fmla="*/ 24 w 250"/>
                  <a:gd name="T3" fmla="*/ 0 h 51"/>
                  <a:gd name="T4" fmla="*/ 0 w 250"/>
                  <a:gd name="T5" fmla="*/ 24 h 51"/>
                  <a:gd name="T6" fmla="*/ 0 w 250"/>
                  <a:gd name="T7" fmla="*/ 27 h 51"/>
                  <a:gd name="T8" fmla="*/ 24 w 250"/>
                  <a:gd name="T9" fmla="*/ 51 h 51"/>
                  <a:gd name="T10" fmla="*/ 226 w 250"/>
                  <a:gd name="T11" fmla="*/ 51 h 51"/>
                  <a:gd name="T12" fmla="*/ 250 w 250"/>
                  <a:gd name="T13" fmla="*/ 27 h 51"/>
                  <a:gd name="T14" fmla="*/ 250 w 250"/>
                  <a:gd name="T15" fmla="*/ 24 h 51"/>
                  <a:gd name="T16" fmla="*/ 226 w 250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51">
                    <a:moveTo>
                      <a:pt x="226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0" y="0"/>
                      <a:pt x="0" y="11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41"/>
                      <a:pt x="10" y="51"/>
                      <a:pt x="24" y="51"/>
                    </a:cubicBezTo>
                    <a:cubicBezTo>
                      <a:pt x="226" y="51"/>
                      <a:pt x="226" y="51"/>
                      <a:pt x="226" y="51"/>
                    </a:cubicBezTo>
                    <a:cubicBezTo>
                      <a:pt x="239" y="51"/>
                      <a:pt x="250" y="41"/>
                      <a:pt x="250" y="27"/>
                    </a:cubicBezTo>
                    <a:cubicBezTo>
                      <a:pt x="250" y="24"/>
                      <a:pt x="250" y="24"/>
                      <a:pt x="250" y="24"/>
                    </a:cubicBezTo>
                    <a:cubicBezTo>
                      <a:pt x="250" y="11"/>
                      <a:pt x="239" y="0"/>
                      <a:pt x="226" y="0"/>
                    </a:cubicBezTo>
                  </a:path>
                </a:pathLst>
              </a:custGeom>
              <a:solidFill>
                <a:srgbClr val="EAECEF">
                  <a:alpha val="66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34" name="Freeform 22">
                <a:extLst>
                  <a:ext uri="{FF2B5EF4-FFF2-40B4-BE49-F238E27FC236}">
                    <a16:creationId xmlns:a16="http://schemas.microsoft.com/office/drawing/2014/main" id="{5DC06A08-16DA-4970-B1B7-EC867C0103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2" y="1474"/>
                <a:ext cx="241" cy="49"/>
              </a:xfrm>
              <a:custGeom>
                <a:avLst/>
                <a:gdLst>
                  <a:gd name="T0" fmla="*/ 226 w 250"/>
                  <a:gd name="T1" fmla="*/ 0 h 51"/>
                  <a:gd name="T2" fmla="*/ 24 w 250"/>
                  <a:gd name="T3" fmla="*/ 0 h 51"/>
                  <a:gd name="T4" fmla="*/ 0 w 250"/>
                  <a:gd name="T5" fmla="*/ 24 h 51"/>
                  <a:gd name="T6" fmla="*/ 0 w 250"/>
                  <a:gd name="T7" fmla="*/ 27 h 51"/>
                  <a:gd name="T8" fmla="*/ 24 w 250"/>
                  <a:gd name="T9" fmla="*/ 51 h 51"/>
                  <a:gd name="T10" fmla="*/ 226 w 250"/>
                  <a:gd name="T11" fmla="*/ 51 h 51"/>
                  <a:gd name="T12" fmla="*/ 250 w 250"/>
                  <a:gd name="T13" fmla="*/ 27 h 51"/>
                  <a:gd name="T14" fmla="*/ 250 w 250"/>
                  <a:gd name="T15" fmla="*/ 24 h 51"/>
                  <a:gd name="T16" fmla="*/ 226 w 250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51">
                    <a:moveTo>
                      <a:pt x="226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41"/>
                      <a:pt x="11" y="51"/>
                      <a:pt x="24" y="51"/>
                    </a:cubicBezTo>
                    <a:cubicBezTo>
                      <a:pt x="226" y="51"/>
                      <a:pt x="226" y="51"/>
                      <a:pt x="226" y="51"/>
                    </a:cubicBezTo>
                    <a:cubicBezTo>
                      <a:pt x="240" y="51"/>
                      <a:pt x="250" y="41"/>
                      <a:pt x="250" y="27"/>
                    </a:cubicBezTo>
                    <a:cubicBezTo>
                      <a:pt x="250" y="24"/>
                      <a:pt x="250" y="24"/>
                      <a:pt x="250" y="24"/>
                    </a:cubicBezTo>
                    <a:cubicBezTo>
                      <a:pt x="250" y="11"/>
                      <a:pt x="240" y="0"/>
                      <a:pt x="226" y="0"/>
                    </a:cubicBezTo>
                  </a:path>
                </a:pathLst>
              </a:custGeom>
              <a:solidFill>
                <a:srgbClr val="EAECEF">
                  <a:alpha val="66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35" name="Freeform 23">
                <a:extLst>
                  <a:ext uri="{FF2B5EF4-FFF2-40B4-BE49-F238E27FC236}">
                    <a16:creationId xmlns:a16="http://schemas.microsoft.com/office/drawing/2014/main" id="{456779F5-4CE4-414F-B037-BDEA5A315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0" y="1474"/>
                <a:ext cx="241" cy="49"/>
              </a:xfrm>
              <a:custGeom>
                <a:avLst/>
                <a:gdLst>
                  <a:gd name="T0" fmla="*/ 227 w 250"/>
                  <a:gd name="T1" fmla="*/ 0 h 51"/>
                  <a:gd name="T2" fmla="*/ 24 w 250"/>
                  <a:gd name="T3" fmla="*/ 0 h 51"/>
                  <a:gd name="T4" fmla="*/ 0 w 250"/>
                  <a:gd name="T5" fmla="*/ 24 h 51"/>
                  <a:gd name="T6" fmla="*/ 0 w 250"/>
                  <a:gd name="T7" fmla="*/ 27 h 51"/>
                  <a:gd name="T8" fmla="*/ 24 w 250"/>
                  <a:gd name="T9" fmla="*/ 51 h 51"/>
                  <a:gd name="T10" fmla="*/ 227 w 250"/>
                  <a:gd name="T11" fmla="*/ 51 h 51"/>
                  <a:gd name="T12" fmla="*/ 250 w 250"/>
                  <a:gd name="T13" fmla="*/ 27 h 51"/>
                  <a:gd name="T14" fmla="*/ 250 w 250"/>
                  <a:gd name="T15" fmla="*/ 24 h 51"/>
                  <a:gd name="T16" fmla="*/ 227 w 250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51">
                    <a:moveTo>
                      <a:pt x="22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41"/>
                      <a:pt x="11" y="51"/>
                      <a:pt x="24" y="51"/>
                    </a:cubicBezTo>
                    <a:cubicBezTo>
                      <a:pt x="227" y="51"/>
                      <a:pt x="227" y="51"/>
                      <a:pt x="227" y="51"/>
                    </a:cubicBezTo>
                    <a:cubicBezTo>
                      <a:pt x="240" y="51"/>
                      <a:pt x="250" y="41"/>
                      <a:pt x="250" y="27"/>
                    </a:cubicBezTo>
                    <a:cubicBezTo>
                      <a:pt x="250" y="24"/>
                      <a:pt x="250" y="24"/>
                      <a:pt x="250" y="24"/>
                    </a:cubicBezTo>
                    <a:cubicBezTo>
                      <a:pt x="250" y="11"/>
                      <a:pt x="240" y="0"/>
                      <a:pt x="227" y="0"/>
                    </a:cubicBezTo>
                  </a:path>
                </a:pathLst>
              </a:custGeom>
              <a:solidFill>
                <a:srgbClr val="EAECEF">
                  <a:alpha val="66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203" name="组合 202">
              <a:extLst>
                <a:ext uri="{FF2B5EF4-FFF2-40B4-BE49-F238E27FC236}">
                  <a16:creationId xmlns:a16="http://schemas.microsoft.com/office/drawing/2014/main" id="{9DBE5668-6AE3-48D2-AED2-9B21279876E7}"/>
                </a:ext>
              </a:extLst>
            </p:cNvPr>
            <p:cNvGrpSpPr/>
            <p:nvPr/>
          </p:nvGrpSpPr>
          <p:grpSpPr>
            <a:xfrm>
              <a:off x="3151349" y="3390910"/>
              <a:ext cx="3824867" cy="1851649"/>
              <a:chOff x="7824354" y="3116336"/>
              <a:chExt cx="1714500" cy="830003"/>
            </a:xfrm>
          </p:grpSpPr>
          <p:grpSp>
            <p:nvGrpSpPr>
              <p:cNvPr id="204" name="组合 203">
                <a:extLst>
                  <a:ext uri="{FF2B5EF4-FFF2-40B4-BE49-F238E27FC236}">
                    <a16:creationId xmlns:a16="http://schemas.microsoft.com/office/drawing/2014/main" id="{EE6AF299-E97B-4D9B-8AA3-24EB64A61A64}"/>
                  </a:ext>
                </a:extLst>
              </p:cNvPr>
              <p:cNvGrpSpPr/>
              <p:nvPr/>
            </p:nvGrpSpPr>
            <p:grpSpPr>
              <a:xfrm>
                <a:off x="7824354" y="3116336"/>
                <a:ext cx="1659024" cy="685772"/>
                <a:chOff x="7824355" y="3116331"/>
                <a:chExt cx="2155352" cy="890932"/>
              </a:xfrm>
            </p:grpSpPr>
            <p:sp>
              <p:nvSpPr>
                <p:cNvPr id="210" name="六边形 209">
                  <a:extLst>
                    <a:ext uri="{FF2B5EF4-FFF2-40B4-BE49-F238E27FC236}">
                      <a16:creationId xmlns:a16="http://schemas.microsoft.com/office/drawing/2014/main" id="{BD3ADDE7-04EB-4AE7-B265-F3DE424BDF4F}"/>
                    </a:ext>
                  </a:extLst>
                </p:cNvPr>
                <p:cNvSpPr/>
                <p:nvPr/>
              </p:nvSpPr>
              <p:spPr>
                <a:xfrm>
                  <a:off x="7824355" y="3116332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211" name="六边形 210">
                  <a:extLst>
                    <a:ext uri="{FF2B5EF4-FFF2-40B4-BE49-F238E27FC236}">
                      <a16:creationId xmlns:a16="http://schemas.microsoft.com/office/drawing/2014/main" id="{7C94E273-3364-4405-A8C0-9500A3D7BAE0}"/>
                    </a:ext>
                  </a:extLst>
                </p:cNvPr>
                <p:cNvSpPr/>
                <p:nvPr/>
              </p:nvSpPr>
              <p:spPr>
                <a:xfrm>
                  <a:off x="8242600" y="3350708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212" name="六边形 211">
                  <a:extLst>
                    <a:ext uri="{FF2B5EF4-FFF2-40B4-BE49-F238E27FC236}">
                      <a16:creationId xmlns:a16="http://schemas.microsoft.com/office/drawing/2014/main" id="{186D64A5-5915-4337-9343-435F6E0A6A8A}"/>
                    </a:ext>
                  </a:extLst>
                </p:cNvPr>
                <p:cNvSpPr/>
                <p:nvPr/>
              </p:nvSpPr>
              <p:spPr>
                <a:xfrm>
                  <a:off x="8652142" y="3116331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213" name="六边形 212">
                  <a:extLst>
                    <a:ext uri="{FF2B5EF4-FFF2-40B4-BE49-F238E27FC236}">
                      <a16:creationId xmlns:a16="http://schemas.microsoft.com/office/drawing/2014/main" id="{16B7288D-9323-4058-AD0A-7296AE202A01}"/>
                    </a:ext>
                  </a:extLst>
                </p:cNvPr>
                <p:cNvSpPr/>
                <p:nvPr/>
              </p:nvSpPr>
              <p:spPr>
                <a:xfrm>
                  <a:off x="7833058" y="3593491"/>
                  <a:ext cx="479976" cy="413772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214" name="六边形 213">
                  <a:extLst>
                    <a:ext uri="{FF2B5EF4-FFF2-40B4-BE49-F238E27FC236}">
                      <a16:creationId xmlns:a16="http://schemas.microsoft.com/office/drawing/2014/main" id="{7FFCCED3-B58C-41DC-B187-27E363A1B60E}"/>
                    </a:ext>
                  </a:extLst>
                </p:cNvPr>
                <p:cNvSpPr/>
                <p:nvPr/>
              </p:nvSpPr>
              <p:spPr>
                <a:xfrm>
                  <a:off x="9075532" y="3325133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215" name="六边形 214">
                  <a:extLst>
                    <a:ext uri="{FF2B5EF4-FFF2-40B4-BE49-F238E27FC236}">
                      <a16:creationId xmlns:a16="http://schemas.microsoft.com/office/drawing/2014/main" id="{61961471-FB63-4087-9BE9-41BD3901A408}"/>
                    </a:ext>
                  </a:extLst>
                </p:cNvPr>
                <p:cNvSpPr/>
                <p:nvPr/>
              </p:nvSpPr>
              <p:spPr>
                <a:xfrm>
                  <a:off x="9499730" y="3117986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216" name="矩形 198">
                  <a:extLst>
                    <a:ext uri="{FF2B5EF4-FFF2-40B4-BE49-F238E27FC236}">
                      <a16:creationId xmlns:a16="http://schemas.microsoft.com/office/drawing/2014/main" id="{CA1104D7-39B2-4E59-8C50-1454B56CD925}"/>
                    </a:ext>
                  </a:extLst>
                </p:cNvPr>
                <p:cNvSpPr/>
                <p:nvPr/>
              </p:nvSpPr>
              <p:spPr>
                <a:xfrm>
                  <a:off x="8754925" y="3193543"/>
                  <a:ext cx="266628" cy="256774"/>
                </a:xfrm>
                <a:custGeom>
                  <a:avLst/>
                  <a:gdLst>
                    <a:gd name="connsiteX0" fmla="*/ 216243 w 609050"/>
                    <a:gd name="connsiteY0" fmla="*/ 412730 h 586540"/>
                    <a:gd name="connsiteX1" fmla="*/ 216243 w 609050"/>
                    <a:gd name="connsiteY1" fmla="*/ 456594 h 586540"/>
                    <a:gd name="connsiteX2" fmla="*/ 293953 w 609050"/>
                    <a:gd name="connsiteY2" fmla="*/ 456594 h 586540"/>
                    <a:gd name="connsiteX3" fmla="*/ 293953 w 609050"/>
                    <a:gd name="connsiteY3" fmla="*/ 412730 h 586540"/>
                    <a:gd name="connsiteX4" fmla="*/ 69884 w 609050"/>
                    <a:gd name="connsiteY4" fmla="*/ 412730 h 586540"/>
                    <a:gd name="connsiteX5" fmla="*/ 69884 w 609050"/>
                    <a:gd name="connsiteY5" fmla="*/ 456594 h 586540"/>
                    <a:gd name="connsiteX6" fmla="*/ 147595 w 609050"/>
                    <a:gd name="connsiteY6" fmla="*/ 456594 h 586540"/>
                    <a:gd name="connsiteX7" fmla="*/ 147595 w 609050"/>
                    <a:gd name="connsiteY7" fmla="*/ 412730 h 586540"/>
                    <a:gd name="connsiteX8" fmla="*/ 460769 w 609050"/>
                    <a:gd name="connsiteY8" fmla="*/ 376268 h 586540"/>
                    <a:gd name="connsiteX9" fmla="*/ 460769 w 609050"/>
                    <a:gd name="connsiteY9" fmla="*/ 414786 h 586540"/>
                    <a:gd name="connsiteX10" fmla="*/ 555916 w 609050"/>
                    <a:gd name="connsiteY10" fmla="*/ 414786 h 586540"/>
                    <a:gd name="connsiteX11" fmla="*/ 555916 w 609050"/>
                    <a:gd name="connsiteY11" fmla="*/ 376268 h 586540"/>
                    <a:gd name="connsiteX12" fmla="*/ 216243 w 609050"/>
                    <a:gd name="connsiteY12" fmla="*/ 339670 h 586540"/>
                    <a:gd name="connsiteX13" fmla="*/ 216243 w 609050"/>
                    <a:gd name="connsiteY13" fmla="*/ 383533 h 586540"/>
                    <a:gd name="connsiteX14" fmla="*/ 293953 w 609050"/>
                    <a:gd name="connsiteY14" fmla="*/ 383533 h 586540"/>
                    <a:gd name="connsiteX15" fmla="*/ 293953 w 609050"/>
                    <a:gd name="connsiteY15" fmla="*/ 339670 h 586540"/>
                    <a:gd name="connsiteX16" fmla="*/ 69884 w 609050"/>
                    <a:gd name="connsiteY16" fmla="*/ 339670 h 586540"/>
                    <a:gd name="connsiteX17" fmla="*/ 69884 w 609050"/>
                    <a:gd name="connsiteY17" fmla="*/ 383533 h 586540"/>
                    <a:gd name="connsiteX18" fmla="*/ 147595 w 609050"/>
                    <a:gd name="connsiteY18" fmla="*/ 383533 h 586540"/>
                    <a:gd name="connsiteX19" fmla="*/ 147595 w 609050"/>
                    <a:gd name="connsiteY19" fmla="*/ 339670 h 586540"/>
                    <a:gd name="connsiteX20" fmla="*/ 460769 w 609050"/>
                    <a:gd name="connsiteY20" fmla="*/ 303071 h 586540"/>
                    <a:gd name="connsiteX21" fmla="*/ 460769 w 609050"/>
                    <a:gd name="connsiteY21" fmla="*/ 341726 h 586540"/>
                    <a:gd name="connsiteX22" fmla="*/ 555916 w 609050"/>
                    <a:gd name="connsiteY22" fmla="*/ 341726 h 586540"/>
                    <a:gd name="connsiteX23" fmla="*/ 555916 w 609050"/>
                    <a:gd name="connsiteY23" fmla="*/ 303071 h 586540"/>
                    <a:gd name="connsiteX24" fmla="*/ 216243 w 609050"/>
                    <a:gd name="connsiteY24" fmla="*/ 266609 h 586540"/>
                    <a:gd name="connsiteX25" fmla="*/ 216243 w 609050"/>
                    <a:gd name="connsiteY25" fmla="*/ 310473 h 586540"/>
                    <a:gd name="connsiteX26" fmla="*/ 293953 w 609050"/>
                    <a:gd name="connsiteY26" fmla="*/ 310473 h 586540"/>
                    <a:gd name="connsiteX27" fmla="*/ 293953 w 609050"/>
                    <a:gd name="connsiteY27" fmla="*/ 266609 h 586540"/>
                    <a:gd name="connsiteX28" fmla="*/ 69884 w 609050"/>
                    <a:gd name="connsiteY28" fmla="*/ 266609 h 586540"/>
                    <a:gd name="connsiteX29" fmla="*/ 69884 w 609050"/>
                    <a:gd name="connsiteY29" fmla="*/ 310473 h 586540"/>
                    <a:gd name="connsiteX30" fmla="*/ 147595 w 609050"/>
                    <a:gd name="connsiteY30" fmla="*/ 310473 h 586540"/>
                    <a:gd name="connsiteX31" fmla="*/ 147595 w 609050"/>
                    <a:gd name="connsiteY31" fmla="*/ 266609 h 586540"/>
                    <a:gd name="connsiteX32" fmla="*/ 460769 w 609050"/>
                    <a:gd name="connsiteY32" fmla="*/ 230010 h 586540"/>
                    <a:gd name="connsiteX33" fmla="*/ 460769 w 609050"/>
                    <a:gd name="connsiteY33" fmla="*/ 268528 h 586540"/>
                    <a:gd name="connsiteX34" fmla="*/ 555916 w 609050"/>
                    <a:gd name="connsiteY34" fmla="*/ 268528 h 586540"/>
                    <a:gd name="connsiteX35" fmla="*/ 555916 w 609050"/>
                    <a:gd name="connsiteY35" fmla="*/ 230010 h 586540"/>
                    <a:gd name="connsiteX36" fmla="*/ 216243 w 609050"/>
                    <a:gd name="connsiteY36" fmla="*/ 193549 h 586540"/>
                    <a:gd name="connsiteX37" fmla="*/ 216243 w 609050"/>
                    <a:gd name="connsiteY37" fmla="*/ 237412 h 586540"/>
                    <a:gd name="connsiteX38" fmla="*/ 293953 w 609050"/>
                    <a:gd name="connsiteY38" fmla="*/ 237412 h 586540"/>
                    <a:gd name="connsiteX39" fmla="*/ 293953 w 609050"/>
                    <a:gd name="connsiteY39" fmla="*/ 193549 h 586540"/>
                    <a:gd name="connsiteX40" fmla="*/ 69884 w 609050"/>
                    <a:gd name="connsiteY40" fmla="*/ 193549 h 586540"/>
                    <a:gd name="connsiteX41" fmla="*/ 69884 w 609050"/>
                    <a:gd name="connsiteY41" fmla="*/ 237412 h 586540"/>
                    <a:gd name="connsiteX42" fmla="*/ 147595 w 609050"/>
                    <a:gd name="connsiteY42" fmla="*/ 237412 h 586540"/>
                    <a:gd name="connsiteX43" fmla="*/ 147595 w 609050"/>
                    <a:gd name="connsiteY43" fmla="*/ 193549 h 586540"/>
                    <a:gd name="connsiteX44" fmla="*/ 460769 w 609050"/>
                    <a:gd name="connsiteY44" fmla="*/ 156950 h 586540"/>
                    <a:gd name="connsiteX45" fmla="*/ 460769 w 609050"/>
                    <a:gd name="connsiteY45" fmla="*/ 195468 h 586540"/>
                    <a:gd name="connsiteX46" fmla="*/ 555916 w 609050"/>
                    <a:gd name="connsiteY46" fmla="*/ 195468 h 586540"/>
                    <a:gd name="connsiteX47" fmla="*/ 555916 w 609050"/>
                    <a:gd name="connsiteY47" fmla="*/ 156950 h 586540"/>
                    <a:gd name="connsiteX48" fmla="*/ 192926 w 609050"/>
                    <a:gd name="connsiteY48" fmla="*/ 96251 h 586540"/>
                    <a:gd name="connsiteX49" fmla="*/ 361366 w 609050"/>
                    <a:gd name="connsiteY49" fmla="*/ 96251 h 586540"/>
                    <a:gd name="connsiteX50" fmla="*/ 361366 w 609050"/>
                    <a:gd name="connsiteY50" fmla="*/ 114880 h 586540"/>
                    <a:gd name="connsiteX51" fmla="*/ 192926 w 609050"/>
                    <a:gd name="connsiteY51" fmla="*/ 114880 h 586540"/>
                    <a:gd name="connsiteX52" fmla="*/ 192926 w 609050"/>
                    <a:gd name="connsiteY52" fmla="*/ 49819 h 586540"/>
                    <a:gd name="connsiteX53" fmla="*/ 361366 w 609050"/>
                    <a:gd name="connsiteY53" fmla="*/ 49819 h 586540"/>
                    <a:gd name="connsiteX54" fmla="*/ 361366 w 609050"/>
                    <a:gd name="connsiteY54" fmla="*/ 68307 h 586540"/>
                    <a:gd name="connsiteX55" fmla="*/ 192926 w 609050"/>
                    <a:gd name="connsiteY55" fmla="*/ 68307 h 586540"/>
                    <a:gd name="connsiteX56" fmla="*/ 166130 w 609050"/>
                    <a:gd name="connsiteY56" fmla="*/ 25222 h 586540"/>
                    <a:gd name="connsiteX57" fmla="*/ 166130 w 609050"/>
                    <a:gd name="connsiteY57" fmla="*/ 155716 h 586540"/>
                    <a:gd name="connsiteX58" fmla="*/ 338987 w 609050"/>
                    <a:gd name="connsiteY58" fmla="*/ 155716 h 586540"/>
                    <a:gd name="connsiteX59" fmla="*/ 338987 w 609050"/>
                    <a:gd name="connsiteY59" fmla="*/ 341040 h 586540"/>
                    <a:gd name="connsiteX60" fmla="*/ 338987 w 609050"/>
                    <a:gd name="connsiteY60" fmla="*/ 531710 h 586540"/>
                    <a:gd name="connsiteX61" fmla="*/ 366721 w 609050"/>
                    <a:gd name="connsiteY61" fmla="*/ 531710 h 586540"/>
                    <a:gd name="connsiteX62" fmla="*/ 366721 w 609050"/>
                    <a:gd name="connsiteY62" fmla="*/ 341040 h 586540"/>
                    <a:gd name="connsiteX63" fmla="*/ 366721 w 609050"/>
                    <a:gd name="connsiteY63" fmla="*/ 155305 h 586540"/>
                    <a:gd name="connsiteX64" fmla="*/ 388002 w 609050"/>
                    <a:gd name="connsiteY64" fmla="*/ 143517 h 586540"/>
                    <a:gd name="connsiteX65" fmla="*/ 388002 w 609050"/>
                    <a:gd name="connsiteY65" fmla="*/ 25222 h 586540"/>
                    <a:gd name="connsiteX66" fmla="*/ 140867 w 609050"/>
                    <a:gd name="connsiteY66" fmla="*/ 0 h 586540"/>
                    <a:gd name="connsiteX67" fmla="*/ 413402 w 609050"/>
                    <a:gd name="connsiteY67" fmla="*/ 0 h 586540"/>
                    <a:gd name="connsiteX68" fmla="*/ 413402 w 609050"/>
                    <a:gd name="connsiteY68" fmla="*/ 129398 h 586540"/>
                    <a:gd name="connsiteX69" fmla="*/ 432486 w 609050"/>
                    <a:gd name="connsiteY69" fmla="*/ 118843 h 586540"/>
                    <a:gd name="connsiteX70" fmla="*/ 584199 w 609050"/>
                    <a:gd name="connsiteY70" fmla="*/ 118843 h 586540"/>
                    <a:gd name="connsiteX71" fmla="*/ 584199 w 609050"/>
                    <a:gd name="connsiteY71" fmla="*/ 531710 h 586540"/>
                    <a:gd name="connsiteX72" fmla="*/ 609050 w 609050"/>
                    <a:gd name="connsiteY72" fmla="*/ 531710 h 586540"/>
                    <a:gd name="connsiteX73" fmla="*/ 609050 w 609050"/>
                    <a:gd name="connsiteY73" fmla="*/ 586540 h 586540"/>
                    <a:gd name="connsiteX74" fmla="*/ 0 w 609050"/>
                    <a:gd name="connsiteY74" fmla="*/ 586540 h 586540"/>
                    <a:gd name="connsiteX75" fmla="*/ 0 w 609050"/>
                    <a:gd name="connsiteY75" fmla="*/ 531710 h 586540"/>
                    <a:gd name="connsiteX76" fmla="*/ 24851 w 609050"/>
                    <a:gd name="connsiteY76" fmla="*/ 531710 h 586540"/>
                    <a:gd name="connsiteX77" fmla="*/ 24851 w 609050"/>
                    <a:gd name="connsiteY77" fmla="*/ 155716 h 586540"/>
                    <a:gd name="connsiteX78" fmla="*/ 140867 w 609050"/>
                    <a:gd name="connsiteY78" fmla="*/ 155716 h 5865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609050" h="586540">
                      <a:moveTo>
                        <a:pt x="216243" y="412730"/>
                      </a:moveTo>
                      <a:lnTo>
                        <a:pt x="216243" y="456594"/>
                      </a:lnTo>
                      <a:lnTo>
                        <a:pt x="293953" y="456594"/>
                      </a:lnTo>
                      <a:lnTo>
                        <a:pt x="293953" y="412730"/>
                      </a:lnTo>
                      <a:close/>
                      <a:moveTo>
                        <a:pt x="69884" y="412730"/>
                      </a:moveTo>
                      <a:lnTo>
                        <a:pt x="69884" y="456594"/>
                      </a:lnTo>
                      <a:lnTo>
                        <a:pt x="147595" y="456594"/>
                      </a:lnTo>
                      <a:lnTo>
                        <a:pt x="147595" y="412730"/>
                      </a:lnTo>
                      <a:close/>
                      <a:moveTo>
                        <a:pt x="460769" y="376268"/>
                      </a:moveTo>
                      <a:lnTo>
                        <a:pt x="460769" y="414786"/>
                      </a:lnTo>
                      <a:lnTo>
                        <a:pt x="555916" y="414786"/>
                      </a:lnTo>
                      <a:lnTo>
                        <a:pt x="555916" y="376268"/>
                      </a:lnTo>
                      <a:close/>
                      <a:moveTo>
                        <a:pt x="216243" y="339670"/>
                      </a:moveTo>
                      <a:lnTo>
                        <a:pt x="216243" y="383533"/>
                      </a:lnTo>
                      <a:lnTo>
                        <a:pt x="293953" y="383533"/>
                      </a:lnTo>
                      <a:lnTo>
                        <a:pt x="293953" y="339670"/>
                      </a:lnTo>
                      <a:close/>
                      <a:moveTo>
                        <a:pt x="69884" y="339670"/>
                      </a:moveTo>
                      <a:lnTo>
                        <a:pt x="69884" y="383533"/>
                      </a:lnTo>
                      <a:lnTo>
                        <a:pt x="147595" y="383533"/>
                      </a:lnTo>
                      <a:lnTo>
                        <a:pt x="147595" y="339670"/>
                      </a:lnTo>
                      <a:close/>
                      <a:moveTo>
                        <a:pt x="460769" y="303071"/>
                      </a:moveTo>
                      <a:lnTo>
                        <a:pt x="460769" y="341726"/>
                      </a:lnTo>
                      <a:lnTo>
                        <a:pt x="555916" y="341726"/>
                      </a:lnTo>
                      <a:lnTo>
                        <a:pt x="555916" y="303071"/>
                      </a:lnTo>
                      <a:close/>
                      <a:moveTo>
                        <a:pt x="216243" y="266609"/>
                      </a:moveTo>
                      <a:lnTo>
                        <a:pt x="216243" y="310473"/>
                      </a:lnTo>
                      <a:lnTo>
                        <a:pt x="293953" y="310473"/>
                      </a:lnTo>
                      <a:lnTo>
                        <a:pt x="293953" y="266609"/>
                      </a:lnTo>
                      <a:close/>
                      <a:moveTo>
                        <a:pt x="69884" y="266609"/>
                      </a:moveTo>
                      <a:lnTo>
                        <a:pt x="69884" y="310473"/>
                      </a:lnTo>
                      <a:lnTo>
                        <a:pt x="147595" y="310473"/>
                      </a:lnTo>
                      <a:lnTo>
                        <a:pt x="147595" y="266609"/>
                      </a:lnTo>
                      <a:close/>
                      <a:moveTo>
                        <a:pt x="460769" y="230010"/>
                      </a:moveTo>
                      <a:lnTo>
                        <a:pt x="460769" y="268528"/>
                      </a:lnTo>
                      <a:lnTo>
                        <a:pt x="555916" y="268528"/>
                      </a:lnTo>
                      <a:lnTo>
                        <a:pt x="555916" y="230010"/>
                      </a:lnTo>
                      <a:close/>
                      <a:moveTo>
                        <a:pt x="216243" y="193549"/>
                      </a:moveTo>
                      <a:lnTo>
                        <a:pt x="216243" y="237412"/>
                      </a:lnTo>
                      <a:lnTo>
                        <a:pt x="293953" y="237412"/>
                      </a:lnTo>
                      <a:lnTo>
                        <a:pt x="293953" y="193549"/>
                      </a:lnTo>
                      <a:close/>
                      <a:moveTo>
                        <a:pt x="69884" y="193549"/>
                      </a:moveTo>
                      <a:lnTo>
                        <a:pt x="69884" y="237412"/>
                      </a:lnTo>
                      <a:lnTo>
                        <a:pt x="147595" y="237412"/>
                      </a:lnTo>
                      <a:lnTo>
                        <a:pt x="147595" y="193549"/>
                      </a:lnTo>
                      <a:close/>
                      <a:moveTo>
                        <a:pt x="460769" y="156950"/>
                      </a:moveTo>
                      <a:lnTo>
                        <a:pt x="460769" y="195468"/>
                      </a:lnTo>
                      <a:lnTo>
                        <a:pt x="555916" y="195468"/>
                      </a:lnTo>
                      <a:lnTo>
                        <a:pt x="555916" y="156950"/>
                      </a:lnTo>
                      <a:close/>
                      <a:moveTo>
                        <a:pt x="192926" y="96251"/>
                      </a:moveTo>
                      <a:lnTo>
                        <a:pt x="361366" y="96251"/>
                      </a:lnTo>
                      <a:lnTo>
                        <a:pt x="361366" y="114880"/>
                      </a:lnTo>
                      <a:lnTo>
                        <a:pt x="192926" y="114880"/>
                      </a:lnTo>
                      <a:close/>
                      <a:moveTo>
                        <a:pt x="192926" y="49819"/>
                      </a:moveTo>
                      <a:lnTo>
                        <a:pt x="361366" y="49819"/>
                      </a:lnTo>
                      <a:lnTo>
                        <a:pt x="361366" y="68307"/>
                      </a:lnTo>
                      <a:lnTo>
                        <a:pt x="192926" y="68307"/>
                      </a:lnTo>
                      <a:close/>
                      <a:moveTo>
                        <a:pt x="166130" y="25222"/>
                      </a:moveTo>
                      <a:lnTo>
                        <a:pt x="166130" y="155716"/>
                      </a:lnTo>
                      <a:lnTo>
                        <a:pt x="338987" y="155716"/>
                      </a:lnTo>
                      <a:lnTo>
                        <a:pt x="338987" y="341040"/>
                      </a:lnTo>
                      <a:lnTo>
                        <a:pt x="338987" y="531710"/>
                      </a:lnTo>
                      <a:lnTo>
                        <a:pt x="366721" y="531710"/>
                      </a:lnTo>
                      <a:lnTo>
                        <a:pt x="366721" y="341040"/>
                      </a:lnTo>
                      <a:lnTo>
                        <a:pt x="366721" y="155305"/>
                      </a:lnTo>
                      <a:lnTo>
                        <a:pt x="388002" y="143517"/>
                      </a:lnTo>
                      <a:lnTo>
                        <a:pt x="388002" y="25222"/>
                      </a:lnTo>
                      <a:close/>
                      <a:moveTo>
                        <a:pt x="140867" y="0"/>
                      </a:moveTo>
                      <a:lnTo>
                        <a:pt x="413402" y="0"/>
                      </a:lnTo>
                      <a:lnTo>
                        <a:pt x="413402" y="129398"/>
                      </a:lnTo>
                      <a:lnTo>
                        <a:pt x="432486" y="118843"/>
                      </a:lnTo>
                      <a:lnTo>
                        <a:pt x="584199" y="118843"/>
                      </a:lnTo>
                      <a:lnTo>
                        <a:pt x="584199" y="531710"/>
                      </a:lnTo>
                      <a:lnTo>
                        <a:pt x="609050" y="531710"/>
                      </a:lnTo>
                      <a:lnTo>
                        <a:pt x="609050" y="586540"/>
                      </a:lnTo>
                      <a:lnTo>
                        <a:pt x="0" y="586540"/>
                      </a:lnTo>
                      <a:lnTo>
                        <a:pt x="0" y="531710"/>
                      </a:lnTo>
                      <a:lnTo>
                        <a:pt x="24851" y="531710"/>
                      </a:lnTo>
                      <a:lnTo>
                        <a:pt x="24851" y="155716"/>
                      </a:lnTo>
                      <a:lnTo>
                        <a:pt x="140867" y="1557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</p:grpSp>
          <p:grpSp>
            <p:nvGrpSpPr>
              <p:cNvPr id="205" name="组合 204">
                <a:extLst>
                  <a:ext uri="{FF2B5EF4-FFF2-40B4-BE49-F238E27FC236}">
                    <a16:creationId xmlns:a16="http://schemas.microsoft.com/office/drawing/2014/main" id="{51A2959E-C47A-4FC6-A56F-F41D34B2FC43}"/>
                  </a:ext>
                </a:extLst>
              </p:cNvPr>
              <p:cNvGrpSpPr/>
              <p:nvPr/>
            </p:nvGrpSpPr>
            <p:grpSpPr>
              <a:xfrm>
                <a:off x="7831052" y="3636868"/>
                <a:ext cx="1707802" cy="309471"/>
                <a:chOff x="4831017" y="3636868"/>
                <a:chExt cx="1208170" cy="309471"/>
              </a:xfrm>
            </p:grpSpPr>
            <p:sp>
              <p:nvSpPr>
                <p:cNvPr id="206" name="圆角矩形 13">
                  <a:extLst>
                    <a:ext uri="{FF2B5EF4-FFF2-40B4-BE49-F238E27FC236}">
                      <a16:creationId xmlns:a16="http://schemas.microsoft.com/office/drawing/2014/main" id="{191DDBA0-1A44-4DBE-991C-AEB3A57E7658}"/>
                    </a:ext>
                  </a:extLst>
                </p:cNvPr>
                <p:cNvSpPr/>
                <p:nvPr/>
              </p:nvSpPr>
              <p:spPr>
                <a:xfrm flipV="1">
                  <a:off x="5398651" y="3636868"/>
                  <a:ext cx="596523" cy="45719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207" name="圆角矩形 13">
                  <a:extLst>
                    <a:ext uri="{FF2B5EF4-FFF2-40B4-BE49-F238E27FC236}">
                      <a16:creationId xmlns:a16="http://schemas.microsoft.com/office/drawing/2014/main" id="{EE3CBC0E-1160-4F37-93AD-C2418A86C7D6}"/>
                    </a:ext>
                  </a:extLst>
                </p:cNvPr>
                <p:cNvSpPr/>
                <p:nvPr/>
              </p:nvSpPr>
              <p:spPr>
                <a:xfrm flipV="1">
                  <a:off x="5398651" y="3718763"/>
                  <a:ext cx="418743" cy="45719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208" name="圆角矩形 13">
                  <a:extLst>
                    <a:ext uri="{FF2B5EF4-FFF2-40B4-BE49-F238E27FC236}">
                      <a16:creationId xmlns:a16="http://schemas.microsoft.com/office/drawing/2014/main" id="{70B5D0D9-5626-4F34-B165-2E2AC9134EBE}"/>
                    </a:ext>
                  </a:extLst>
                </p:cNvPr>
                <p:cNvSpPr/>
                <p:nvPr/>
              </p:nvSpPr>
              <p:spPr>
                <a:xfrm flipV="1">
                  <a:off x="5398651" y="3805806"/>
                  <a:ext cx="502087" cy="45719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209" name="圆角矩形 13">
                  <a:extLst>
                    <a:ext uri="{FF2B5EF4-FFF2-40B4-BE49-F238E27FC236}">
                      <a16:creationId xmlns:a16="http://schemas.microsoft.com/office/drawing/2014/main" id="{E4A7D5CE-0799-42EA-9107-18FF34C4B4A7}"/>
                    </a:ext>
                  </a:extLst>
                </p:cNvPr>
                <p:cNvSpPr/>
                <p:nvPr/>
              </p:nvSpPr>
              <p:spPr>
                <a:xfrm flipV="1">
                  <a:off x="4831017" y="3878980"/>
                  <a:ext cx="1208170" cy="67359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95323" y="4046"/>
            <a:ext cx="10825164" cy="101335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332"/>
            <a:r>
              <a:rPr lang="en-US" altLang="zh-CN" sz="2800" b="1" dirty="0"/>
              <a:t>Replace Icons</a:t>
            </a:r>
            <a:endParaRPr lang="zh-CN" altLang="en-US" sz="2800" b="1" dirty="0"/>
          </a:p>
        </p:txBody>
      </p:sp>
      <p:sp>
        <p:nvSpPr>
          <p:cNvPr id="351" name="文本框 350"/>
          <p:cNvSpPr txBox="1"/>
          <p:nvPr/>
        </p:nvSpPr>
        <p:spPr>
          <a:xfrm>
            <a:off x="959849" y="4821750"/>
            <a:ext cx="308934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/>
              <a:t>Select the icon need to be changed in the diagram</a:t>
            </a:r>
            <a:endParaRPr lang="zh-CN" altLang="en-US" sz="1000" dirty="0"/>
          </a:p>
        </p:txBody>
      </p:sp>
      <p:sp>
        <p:nvSpPr>
          <p:cNvPr id="350" name="椭圆 349"/>
          <p:cNvSpPr/>
          <p:nvPr/>
        </p:nvSpPr>
        <p:spPr>
          <a:xfrm>
            <a:off x="673100" y="4820817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1</a:t>
            </a:r>
            <a:endParaRPr lang="zh-CN" altLang="en-US" sz="1400" dirty="0"/>
          </a:p>
        </p:txBody>
      </p:sp>
      <p:sp>
        <p:nvSpPr>
          <p:cNvPr id="530" name="矩形 529">
            <a:extLst>
              <a:ext uri="{FF2B5EF4-FFF2-40B4-BE49-F238E27FC236}">
                <a16:creationId xmlns:a16="http://schemas.microsoft.com/office/drawing/2014/main" id="{D544CC29-B618-4FEC-9019-507758A2C346}"/>
              </a:ext>
            </a:extLst>
          </p:cNvPr>
          <p:cNvSpPr/>
          <p:nvPr/>
        </p:nvSpPr>
        <p:spPr>
          <a:xfrm>
            <a:off x="4745932" y="2018794"/>
            <a:ext cx="2700136" cy="2783090"/>
          </a:xfrm>
          <a:prstGeom prst="rect">
            <a:avLst/>
          </a:prstGeom>
          <a:solidFill>
            <a:schemeClr val="bg1"/>
          </a:solidFill>
          <a:ln w="12700" cap="flat" cmpd="sng" algn="ctr">
            <a:gradFill flip="none" rotWithShape="1">
              <a:gsLst>
                <a:gs pos="0">
                  <a:schemeClr val="accent1">
                    <a:lumMod val="0"/>
                    <a:lumOff val="100000"/>
                    <a:alpha val="0"/>
                  </a:schemeClr>
                </a:gs>
                <a:gs pos="51000">
                  <a:srgbClr val="CC4B4A"/>
                </a:gs>
              </a:gsLst>
              <a:lin ang="16200000" scaled="1"/>
              <a:tileRect/>
            </a:gra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zh-CN" altLang="en-US" kern="0">
              <a:solidFill>
                <a:srgbClr val="FFFFFF"/>
              </a:solidFill>
              <a:latin typeface="Arial"/>
              <a:ea typeface="微软雅黑"/>
            </a:endParaRPr>
          </a:p>
        </p:txBody>
      </p:sp>
      <p:sp>
        <p:nvSpPr>
          <p:cNvPr id="531" name="矩形 530">
            <a:extLst>
              <a:ext uri="{FF2B5EF4-FFF2-40B4-BE49-F238E27FC236}">
                <a16:creationId xmlns:a16="http://schemas.microsoft.com/office/drawing/2014/main" id="{6981A32D-467A-4673-AE41-0197613DA6E5}"/>
              </a:ext>
            </a:extLst>
          </p:cNvPr>
          <p:cNvSpPr/>
          <p:nvPr/>
        </p:nvSpPr>
        <p:spPr>
          <a:xfrm>
            <a:off x="4745932" y="2018794"/>
            <a:ext cx="2700136" cy="202647"/>
          </a:xfrm>
          <a:prstGeom prst="rect">
            <a:avLst/>
          </a:prstGeom>
          <a:solidFill>
            <a:srgbClr val="CE4C4B"/>
          </a:solidFill>
          <a:ln w="12700" cap="flat" cmpd="sng" algn="ctr">
            <a:solidFill>
              <a:srgbClr val="CE4C4B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r>
              <a:rPr lang="en-US" altLang="zh-CN" sz="1000" kern="0" dirty="0">
                <a:solidFill>
                  <a:srgbClr val="FFFFFF"/>
                </a:solidFill>
                <a:latin typeface="Arial"/>
                <a:ea typeface="微软雅黑"/>
              </a:rPr>
              <a:t>Icon Library</a:t>
            </a:r>
            <a:endParaRPr lang="zh-CN" altLang="en-US" sz="1000" kern="0" dirty="0">
              <a:solidFill>
                <a:srgbClr val="FFFFFF"/>
              </a:solidFill>
              <a:latin typeface="Arial"/>
              <a:ea typeface="微软雅黑"/>
            </a:endParaRPr>
          </a:p>
        </p:txBody>
      </p:sp>
      <p:sp>
        <p:nvSpPr>
          <p:cNvPr id="533" name="乘号 532">
            <a:extLst>
              <a:ext uri="{FF2B5EF4-FFF2-40B4-BE49-F238E27FC236}">
                <a16:creationId xmlns:a16="http://schemas.microsoft.com/office/drawing/2014/main" id="{2DAEDA58-EF2A-40FF-A29F-F6B53347C5CF}"/>
              </a:ext>
            </a:extLst>
          </p:cNvPr>
          <p:cNvSpPr/>
          <p:nvPr/>
        </p:nvSpPr>
        <p:spPr>
          <a:xfrm>
            <a:off x="7275789" y="2051656"/>
            <a:ext cx="136922" cy="136922"/>
          </a:xfrm>
          <a:prstGeom prst="mathMultiply">
            <a:avLst>
              <a:gd name="adj1" fmla="val 13304"/>
            </a:avLst>
          </a:prstGeom>
          <a:solidFill>
            <a:srgbClr val="CE4C4B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>
              <a:defRPr/>
            </a:pPr>
            <a:endParaRPr lang="zh-CN" altLang="en-US" kern="0">
              <a:solidFill>
                <a:srgbClr val="FFFFFF"/>
              </a:solidFill>
              <a:latin typeface="Arial"/>
              <a:ea typeface="微软雅黑"/>
            </a:endParaRPr>
          </a:p>
        </p:txBody>
      </p:sp>
      <p:sp>
        <p:nvSpPr>
          <p:cNvPr id="534" name="push-pin-pointing-down_8930">
            <a:extLst>
              <a:ext uri="{FF2B5EF4-FFF2-40B4-BE49-F238E27FC236}">
                <a16:creationId xmlns:a16="http://schemas.microsoft.com/office/drawing/2014/main" id="{613F05E8-ABBF-4CDF-9AF2-BC93E58A0FF2}"/>
              </a:ext>
            </a:extLst>
          </p:cNvPr>
          <p:cNvSpPr>
            <a:spLocks noChangeAspect="1"/>
          </p:cNvSpPr>
          <p:nvPr/>
        </p:nvSpPr>
        <p:spPr bwMode="auto">
          <a:xfrm>
            <a:off x="7071719" y="2066769"/>
            <a:ext cx="105878" cy="105381"/>
          </a:xfrm>
          <a:prstGeom prst="ellipse">
            <a:avLst/>
          </a:prstGeom>
          <a:noFill/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>
              <a:defRPr/>
            </a:pPr>
            <a:r>
              <a:rPr lang="en-US" altLang="zh-CN" sz="1400" b="1" dirty="0">
                <a:solidFill>
                  <a:srgbClr val="CE4C4B">
                    <a:lumMod val="20000"/>
                    <a:lumOff val="80000"/>
                  </a:srgbClr>
                </a:solidFill>
                <a:latin typeface="Arial"/>
                <a:ea typeface="微软雅黑"/>
              </a:rPr>
              <a:t>?</a:t>
            </a:r>
            <a:endParaRPr lang="zh-CN" altLang="en-US" sz="1400" b="1" dirty="0">
              <a:solidFill>
                <a:srgbClr val="CE4C4B">
                  <a:lumMod val="20000"/>
                  <a:lumOff val="80000"/>
                </a:srgbClr>
              </a:solidFill>
              <a:latin typeface="Arial"/>
              <a:ea typeface="微软雅黑"/>
            </a:endParaRPr>
          </a:p>
        </p:txBody>
      </p:sp>
      <p:cxnSp>
        <p:nvCxnSpPr>
          <p:cNvPr id="535" name="直接连接符 534">
            <a:extLst>
              <a:ext uri="{FF2B5EF4-FFF2-40B4-BE49-F238E27FC236}">
                <a16:creationId xmlns:a16="http://schemas.microsoft.com/office/drawing/2014/main" id="{B965E895-3A05-439E-920E-0D00464467EB}"/>
              </a:ext>
            </a:extLst>
          </p:cNvPr>
          <p:cNvCxnSpPr>
            <a:cxnSpLocks/>
          </p:cNvCxnSpPr>
          <p:nvPr/>
        </p:nvCxnSpPr>
        <p:spPr>
          <a:xfrm>
            <a:off x="7231993" y="2072052"/>
            <a:ext cx="0" cy="100097"/>
          </a:xfrm>
          <a:prstGeom prst="line">
            <a:avLst/>
          </a:prstGeom>
          <a:noFill/>
          <a:ln w="6350" cap="flat" cmpd="sng" algn="ctr">
            <a:solidFill>
              <a:srgbClr val="CE4C4B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7FA11131-463E-4EC4-AA61-B2B73FCF6051}"/>
              </a:ext>
            </a:extLst>
          </p:cNvPr>
          <p:cNvGrpSpPr/>
          <p:nvPr/>
        </p:nvGrpSpPr>
        <p:grpSpPr>
          <a:xfrm>
            <a:off x="4845591" y="2864630"/>
            <a:ext cx="2514620" cy="1607638"/>
            <a:chOff x="4807641" y="2840368"/>
            <a:chExt cx="2552569" cy="1631899"/>
          </a:xfrm>
        </p:grpSpPr>
        <p:sp>
          <p:nvSpPr>
            <p:cNvPr id="540" name="矩形: 圆角 539">
              <a:extLst>
                <a:ext uri="{FF2B5EF4-FFF2-40B4-BE49-F238E27FC236}">
                  <a16:creationId xmlns:a16="http://schemas.microsoft.com/office/drawing/2014/main" id="{631B67DF-72DF-4477-8E07-5EA7D4B3E597}"/>
                </a:ext>
              </a:extLst>
            </p:cNvPr>
            <p:cNvSpPr/>
            <p:nvPr/>
          </p:nvSpPr>
          <p:spPr>
            <a:xfrm>
              <a:off x="5692212" y="3270624"/>
              <a:ext cx="341131" cy="341131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28575" cap="flat" cmpd="sng" algn="ctr">
              <a:solidFill>
                <a:srgbClr val="CC4A4A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/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</a:endParaRPr>
            </a:p>
          </p:txBody>
        </p:sp>
        <p:grpSp>
          <p:nvGrpSpPr>
            <p:cNvPr id="541" name="组合 540">
              <a:extLst>
                <a:ext uri="{FF2B5EF4-FFF2-40B4-BE49-F238E27FC236}">
                  <a16:creationId xmlns:a16="http://schemas.microsoft.com/office/drawing/2014/main" id="{A9EEA562-FB59-459B-B2DF-EFD205959221}"/>
                </a:ext>
              </a:extLst>
            </p:cNvPr>
            <p:cNvGrpSpPr/>
            <p:nvPr/>
          </p:nvGrpSpPr>
          <p:grpSpPr>
            <a:xfrm>
              <a:off x="4807641" y="2840368"/>
              <a:ext cx="2552569" cy="1631899"/>
              <a:chOff x="4756589" y="3339876"/>
              <a:chExt cx="2552569" cy="1631899"/>
            </a:xfrm>
            <a:gradFill>
              <a:gsLst>
                <a:gs pos="0">
                  <a:schemeClr val="accent1">
                    <a:lumMod val="0"/>
                    <a:lumOff val="100000"/>
                    <a:alpha val="0"/>
                  </a:schemeClr>
                </a:gs>
                <a:gs pos="57000">
                  <a:schemeClr val="bg1">
                    <a:lumMod val="85000"/>
                  </a:schemeClr>
                </a:gs>
              </a:gsLst>
              <a:lin ang="16200000" scaled="1"/>
            </a:gradFill>
          </p:grpSpPr>
          <p:grpSp>
            <p:nvGrpSpPr>
              <p:cNvPr id="543" name="组合 542">
                <a:extLst>
                  <a:ext uri="{FF2B5EF4-FFF2-40B4-BE49-F238E27FC236}">
                    <a16:creationId xmlns:a16="http://schemas.microsoft.com/office/drawing/2014/main" id="{1BE68FA3-7EA6-48F0-81F2-AC528F54A95A}"/>
                  </a:ext>
                </a:extLst>
              </p:cNvPr>
              <p:cNvGrpSpPr/>
              <p:nvPr/>
            </p:nvGrpSpPr>
            <p:grpSpPr>
              <a:xfrm>
                <a:off x="4756597" y="3339876"/>
                <a:ext cx="2552561" cy="341131"/>
                <a:chOff x="5320062" y="2696210"/>
                <a:chExt cx="2424375" cy="324000"/>
              </a:xfrm>
              <a:grpFill/>
            </p:grpSpPr>
            <p:sp>
              <p:nvSpPr>
                <p:cNvPr id="563" name="矩形: 圆角 562">
                  <a:extLst>
                    <a:ext uri="{FF2B5EF4-FFF2-40B4-BE49-F238E27FC236}">
                      <a16:creationId xmlns:a16="http://schemas.microsoft.com/office/drawing/2014/main" id="{C984C854-65D6-4519-B390-F3D04F0D8F06}"/>
                    </a:ext>
                  </a:extLst>
                </p:cNvPr>
                <p:cNvSpPr/>
                <p:nvPr/>
              </p:nvSpPr>
              <p:spPr>
                <a:xfrm>
                  <a:off x="5320062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64" name="矩形: 圆角 563">
                  <a:extLst>
                    <a:ext uri="{FF2B5EF4-FFF2-40B4-BE49-F238E27FC236}">
                      <a16:creationId xmlns:a16="http://schemas.microsoft.com/office/drawing/2014/main" id="{E40F278A-0D51-46FA-A43F-25A34C6B98F6}"/>
                    </a:ext>
                  </a:extLst>
                </p:cNvPr>
                <p:cNvSpPr/>
                <p:nvPr/>
              </p:nvSpPr>
              <p:spPr>
                <a:xfrm>
                  <a:off x="5740137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65" name="矩形: 圆角 564">
                  <a:extLst>
                    <a:ext uri="{FF2B5EF4-FFF2-40B4-BE49-F238E27FC236}">
                      <a16:creationId xmlns:a16="http://schemas.microsoft.com/office/drawing/2014/main" id="{50312EA2-AC7B-4788-AC6C-0F4062AF6C60}"/>
                    </a:ext>
                  </a:extLst>
                </p:cNvPr>
                <p:cNvSpPr/>
                <p:nvPr/>
              </p:nvSpPr>
              <p:spPr>
                <a:xfrm>
                  <a:off x="6160212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66" name="矩形: 圆角 565">
                  <a:extLst>
                    <a:ext uri="{FF2B5EF4-FFF2-40B4-BE49-F238E27FC236}">
                      <a16:creationId xmlns:a16="http://schemas.microsoft.com/office/drawing/2014/main" id="{1D873D88-DD5E-4E44-965B-E1C335376241}"/>
                    </a:ext>
                  </a:extLst>
                </p:cNvPr>
                <p:cNvSpPr/>
                <p:nvPr/>
              </p:nvSpPr>
              <p:spPr>
                <a:xfrm>
                  <a:off x="6580287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67" name="矩形: 圆角 566">
                  <a:extLst>
                    <a:ext uri="{FF2B5EF4-FFF2-40B4-BE49-F238E27FC236}">
                      <a16:creationId xmlns:a16="http://schemas.microsoft.com/office/drawing/2014/main" id="{EC5A80BD-3B06-414B-8121-AD1661EA57F1}"/>
                    </a:ext>
                  </a:extLst>
                </p:cNvPr>
                <p:cNvSpPr/>
                <p:nvPr/>
              </p:nvSpPr>
              <p:spPr>
                <a:xfrm>
                  <a:off x="7000362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68" name="矩形: 圆角 567">
                  <a:extLst>
                    <a:ext uri="{FF2B5EF4-FFF2-40B4-BE49-F238E27FC236}">
                      <a16:creationId xmlns:a16="http://schemas.microsoft.com/office/drawing/2014/main" id="{C5E48AD5-F6A8-43C2-AF18-544DB3C44017}"/>
                    </a:ext>
                  </a:extLst>
                </p:cNvPr>
                <p:cNvSpPr/>
                <p:nvPr/>
              </p:nvSpPr>
              <p:spPr>
                <a:xfrm>
                  <a:off x="7420437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</p:grpSp>
          <p:sp>
            <p:nvSpPr>
              <p:cNvPr id="544" name="矩形: 圆角 543">
                <a:extLst>
                  <a:ext uri="{FF2B5EF4-FFF2-40B4-BE49-F238E27FC236}">
                    <a16:creationId xmlns:a16="http://schemas.microsoft.com/office/drawing/2014/main" id="{4AA08BEE-8B48-43B6-BF85-54082D2AB0D9}"/>
                  </a:ext>
                </a:extLst>
              </p:cNvPr>
              <p:cNvSpPr/>
              <p:nvPr/>
            </p:nvSpPr>
            <p:spPr>
              <a:xfrm>
                <a:off x="4756589" y="3770132"/>
                <a:ext cx="341131" cy="341131"/>
              </a:xfrm>
              <a:prstGeom prst="roundRect">
                <a:avLst>
                  <a:gd name="adj" fmla="val 0"/>
                </a:avLst>
              </a:prstGeom>
              <a:grpFill/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377"/>
                <a:endParaRPr lang="zh-CN" altLang="en-US" kern="0" dirty="0">
                  <a:solidFill>
                    <a:srgbClr val="44546A">
                      <a:lumMod val="60000"/>
                      <a:lumOff val="40000"/>
                    </a:srgbClr>
                  </a:solidFill>
                </a:endParaRPr>
              </a:p>
            </p:txBody>
          </p:sp>
          <p:sp>
            <p:nvSpPr>
              <p:cNvPr id="545" name="矩形: 圆角 544">
                <a:extLst>
                  <a:ext uri="{FF2B5EF4-FFF2-40B4-BE49-F238E27FC236}">
                    <a16:creationId xmlns:a16="http://schemas.microsoft.com/office/drawing/2014/main" id="{CEABC96B-35B1-4686-A234-576293E20115}"/>
                  </a:ext>
                </a:extLst>
              </p:cNvPr>
              <p:cNvSpPr/>
              <p:nvPr/>
            </p:nvSpPr>
            <p:spPr>
              <a:xfrm>
                <a:off x="5198874" y="3770132"/>
                <a:ext cx="341131" cy="341131"/>
              </a:xfrm>
              <a:prstGeom prst="roundRect">
                <a:avLst>
                  <a:gd name="adj" fmla="val 0"/>
                </a:avLst>
              </a:prstGeom>
              <a:grpFill/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377"/>
                <a:endParaRPr lang="zh-CN" altLang="en-US" kern="0" dirty="0">
                  <a:solidFill>
                    <a:srgbClr val="44546A">
                      <a:lumMod val="60000"/>
                      <a:lumOff val="40000"/>
                    </a:srgbClr>
                  </a:solidFill>
                </a:endParaRPr>
              </a:p>
            </p:txBody>
          </p:sp>
          <p:sp>
            <p:nvSpPr>
              <p:cNvPr id="546" name="矩形: 圆角 545">
                <a:extLst>
                  <a:ext uri="{FF2B5EF4-FFF2-40B4-BE49-F238E27FC236}">
                    <a16:creationId xmlns:a16="http://schemas.microsoft.com/office/drawing/2014/main" id="{947F9D85-AE90-4F51-AA6B-BA29CAB1363B}"/>
                  </a:ext>
                </a:extLst>
              </p:cNvPr>
              <p:cNvSpPr/>
              <p:nvPr/>
            </p:nvSpPr>
            <p:spPr>
              <a:xfrm>
                <a:off x="6083445" y="3770132"/>
                <a:ext cx="341131" cy="341131"/>
              </a:xfrm>
              <a:prstGeom prst="roundRect">
                <a:avLst>
                  <a:gd name="adj" fmla="val 0"/>
                </a:avLst>
              </a:prstGeom>
              <a:grpFill/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377"/>
                <a:endParaRPr lang="zh-CN" altLang="en-US" kern="0" dirty="0">
                  <a:solidFill>
                    <a:srgbClr val="44546A">
                      <a:lumMod val="60000"/>
                      <a:lumOff val="40000"/>
                    </a:srgbClr>
                  </a:solidFill>
                </a:endParaRPr>
              </a:p>
            </p:txBody>
          </p:sp>
          <p:sp>
            <p:nvSpPr>
              <p:cNvPr id="547" name="矩形: 圆角 546">
                <a:extLst>
                  <a:ext uri="{FF2B5EF4-FFF2-40B4-BE49-F238E27FC236}">
                    <a16:creationId xmlns:a16="http://schemas.microsoft.com/office/drawing/2014/main" id="{C29F77DE-FAB9-49E5-9180-FF7805F53258}"/>
                  </a:ext>
                </a:extLst>
              </p:cNvPr>
              <p:cNvSpPr/>
              <p:nvPr/>
            </p:nvSpPr>
            <p:spPr>
              <a:xfrm>
                <a:off x="6525730" y="3770132"/>
                <a:ext cx="341131" cy="341131"/>
              </a:xfrm>
              <a:prstGeom prst="roundRect">
                <a:avLst>
                  <a:gd name="adj" fmla="val 0"/>
                </a:avLst>
              </a:prstGeom>
              <a:grpFill/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377"/>
                <a:endParaRPr lang="zh-CN" altLang="en-US" kern="0" dirty="0">
                  <a:solidFill>
                    <a:srgbClr val="44546A">
                      <a:lumMod val="60000"/>
                      <a:lumOff val="40000"/>
                    </a:srgbClr>
                  </a:solidFill>
                </a:endParaRPr>
              </a:p>
            </p:txBody>
          </p:sp>
          <p:sp>
            <p:nvSpPr>
              <p:cNvPr id="548" name="矩形: 圆角 547">
                <a:extLst>
                  <a:ext uri="{FF2B5EF4-FFF2-40B4-BE49-F238E27FC236}">
                    <a16:creationId xmlns:a16="http://schemas.microsoft.com/office/drawing/2014/main" id="{3C8EB9A4-5D18-4500-BFD1-8382D5FBF61D}"/>
                  </a:ext>
                </a:extLst>
              </p:cNvPr>
              <p:cNvSpPr/>
              <p:nvPr/>
            </p:nvSpPr>
            <p:spPr>
              <a:xfrm>
                <a:off x="6968015" y="3770132"/>
                <a:ext cx="341131" cy="341131"/>
              </a:xfrm>
              <a:prstGeom prst="roundRect">
                <a:avLst>
                  <a:gd name="adj" fmla="val 0"/>
                </a:avLst>
              </a:prstGeom>
              <a:grpFill/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377"/>
                <a:endParaRPr lang="zh-CN" altLang="en-US" kern="0" dirty="0">
                  <a:solidFill>
                    <a:srgbClr val="44546A">
                      <a:lumMod val="60000"/>
                      <a:lumOff val="40000"/>
                    </a:srgbClr>
                  </a:solidFill>
                </a:endParaRPr>
              </a:p>
            </p:txBody>
          </p:sp>
          <p:grpSp>
            <p:nvGrpSpPr>
              <p:cNvPr id="549" name="组合 548">
                <a:extLst>
                  <a:ext uri="{FF2B5EF4-FFF2-40B4-BE49-F238E27FC236}">
                    <a16:creationId xmlns:a16="http://schemas.microsoft.com/office/drawing/2014/main" id="{77C58978-8311-422E-8A39-FBD2C6466F2B}"/>
                  </a:ext>
                </a:extLst>
              </p:cNvPr>
              <p:cNvGrpSpPr/>
              <p:nvPr/>
            </p:nvGrpSpPr>
            <p:grpSpPr>
              <a:xfrm>
                <a:off x="4756597" y="4200388"/>
                <a:ext cx="2552561" cy="341131"/>
                <a:chOff x="5320062" y="2696210"/>
                <a:chExt cx="2424375" cy="324000"/>
              </a:xfrm>
              <a:grpFill/>
            </p:grpSpPr>
            <p:sp>
              <p:nvSpPr>
                <p:cNvPr id="557" name="矩形: 圆角 556">
                  <a:extLst>
                    <a:ext uri="{FF2B5EF4-FFF2-40B4-BE49-F238E27FC236}">
                      <a16:creationId xmlns:a16="http://schemas.microsoft.com/office/drawing/2014/main" id="{83EA3B9D-D39D-498B-A6D7-3293422F45F0}"/>
                    </a:ext>
                  </a:extLst>
                </p:cNvPr>
                <p:cNvSpPr/>
                <p:nvPr/>
              </p:nvSpPr>
              <p:spPr>
                <a:xfrm>
                  <a:off x="5320062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58" name="矩形: 圆角 557">
                  <a:extLst>
                    <a:ext uri="{FF2B5EF4-FFF2-40B4-BE49-F238E27FC236}">
                      <a16:creationId xmlns:a16="http://schemas.microsoft.com/office/drawing/2014/main" id="{CC29DE8D-EB02-48E7-A69D-CBFF7F34DDA6}"/>
                    </a:ext>
                  </a:extLst>
                </p:cNvPr>
                <p:cNvSpPr/>
                <p:nvPr/>
              </p:nvSpPr>
              <p:spPr>
                <a:xfrm>
                  <a:off x="5740137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59" name="矩形: 圆角 558">
                  <a:extLst>
                    <a:ext uri="{FF2B5EF4-FFF2-40B4-BE49-F238E27FC236}">
                      <a16:creationId xmlns:a16="http://schemas.microsoft.com/office/drawing/2014/main" id="{EC65A771-569B-4B8E-AFAF-E0C0BFE69E6F}"/>
                    </a:ext>
                  </a:extLst>
                </p:cNvPr>
                <p:cNvSpPr/>
                <p:nvPr/>
              </p:nvSpPr>
              <p:spPr>
                <a:xfrm>
                  <a:off x="6160212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60" name="矩形: 圆角 559">
                  <a:extLst>
                    <a:ext uri="{FF2B5EF4-FFF2-40B4-BE49-F238E27FC236}">
                      <a16:creationId xmlns:a16="http://schemas.microsoft.com/office/drawing/2014/main" id="{FDC5EBC2-DB98-43CA-B95F-C4A406E081E1}"/>
                    </a:ext>
                  </a:extLst>
                </p:cNvPr>
                <p:cNvSpPr/>
                <p:nvPr/>
              </p:nvSpPr>
              <p:spPr>
                <a:xfrm>
                  <a:off x="6580287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61" name="矩形: 圆角 560">
                  <a:extLst>
                    <a:ext uri="{FF2B5EF4-FFF2-40B4-BE49-F238E27FC236}">
                      <a16:creationId xmlns:a16="http://schemas.microsoft.com/office/drawing/2014/main" id="{CC6E7D00-B546-423B-8450-AD59E08E3B70}"/>
                    </a:ext>
                  </a:extLst>
                </p:cNvPr>
                <p:cNvSpPr/>
                <p:nvPr/>
              </p:nvSpPr>
              <p:spPr>
                <a:xfrm>
                  <a:off x="7000362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62" name="矩形: 圆角 561">
                  <a:extLst>
                    <a:ext uri="{FF2B5EF4-FFF2-40B4-BE49-F238E27FC236}">
                      <a16:creationId xmlns:a16="http://schemas.microsoft.com/office/drawing/2014/main" id="{E054B39E-5B9D-40F9-8647-CDE11FB0A341}"/>
                    </a:ext>
                  </a:extLst>
                </p:cNvPr>
                <p:cNvSpPr/>
                <p:nvPr/>
              </p:nvSpPr>
              <p:spPr>
                <a:xfrm>
                  <a:off x="7420437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</p:grpSp>
          <p:grpSp>
            <p:nvGrpSpPr>
              <p:cNvPr id="550" name="组合 549">
                <a:extLst>
                  <a:ext uri="{FF2B5EF4-FFF2-40B4-BE49-F238E27FC236}">
                    <a16:creationId xmlns:a16="http://schemas.microsoft.com/office/drawing/2014/main" id="{FDBF7950-E4A8-4130-93E7-4534418E96FA}"/>
                  </a:ext>
                </a:extLst>
              </p:cNvPr>
              <p:cNvGrpSpPr/>
              <p:nvPr/>
            </p:nvGrpSpPr>
            <p:grpSpPr>
              <a:xfrm>
                <a:off x="4756597" y="4630644"/>
                <a:ext cx="2552561" cy="341131"/>
                <a:chOff x="5320062" y="2696210"/>
                <a:chExt cx="2424375" cy="324000"/>
              </a:xfrm>
              <a:grpFill/>
            </p:grpSpPr>
            <p:sp>
              <p:nvSpPr>
                <p:cNvPr id="551" name="矩形: 圆角 550">
                  <a:extLst>
                    <a:ext uri="{FF2B5EF4-FFF2-40B4-BE49-F238E27FC236}">
                      <a16:creationId xmlns:a16="http://schemas.microsoft.com/office/drawing/2014/main" id="{BF992E95-15E0-44CF-B3E4-1225382320C2}"/>
                    </a:ext>
                  </a:extLst>
                </p:cNvPr>
                <p:cNvSpPr/>
                <p:nvPr/>
              </p:nvSpPr>
              <p:spPr>
                <a:xfrm>
                  <a:off x="5320062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52" name="矩形: 圆角 551">
                  <a:extLst>
                    <a:ext uri="{FF2B5EF4-FFF2-40B4-BE49-F238E27FC236}">
                      <a16:creationId xmlns:a16="http://schemas.microsoft.com/office/drawing/2014/main" id="{D1B6AF55-6389-4AA3-B95A-89277A6DD083}"/>
                    </a:ext>
                  </a:extLst>
                </p:cNvPr>
                <p:cNvSpPr/>
                <p:nvPr/>
              </p:nvSpPr>
              <p:spPr>
                <a:xfrm>
                  <a:off x="5740137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53" name="矩形: 圆角 552">
                  <a:extLst>
                    <a:ext uri="{FF2B5EF4-FFF2-40B4-BE49-F238E27FC236}">
                      <a16:creationId xmlns:a16="http://schemas.microsoft.com/office/drawing/2014/main" id="{7D128BFC-954A-47F1-8C9F-33C79D8A342A}"/>
                    </a:ext>
                  </a:extLst>
                </p:cNvPr>
                <p:cNvSpPr/>
                <p:nvPr/>
              </p:nvSpPr>
              <p:spPr>
                <a:xfrm>
                  <a:off x="6160212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54" name="矩形: 圆角 553">
                  <a:extLst>
                    <a:ext uri="{FF2B5EF4-FFF2-40B4-BE49-F238E27FC236}">
                      <a16:creationId xmlns:a16="http://schemas.microsoft.com/office/drawing/2014/main" id="{25E180C2-4171-4DF0-94B7-E6E7F117F8A9}"/>
                    </a:ext>
                  </a:extLst>
                </p:cNvPr>
                <p:cNvSpPr/>
                <p:nvPr/>
              </p:nvSpPr>
              <p:spPr>
                <a:xfrm>
                  <a:off x="6580287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55" name="矩形: 圆角 554">
                  <a:extLst>
                    <a:ext uri="{FF2B5EF4-FFF2-40B4-BE49-F238E27FC236}">
                      <a16:creationId xmlns:a16="http://schemas.microsoft.com/office/drawing/2014/main" id="{FBB01AEF-AAFE-4FC8-93D3-8014FCF3CB27}"/>
                    </a:ext>
                  </a:extLst>
                </p:cNvPr>
                <p:cNvSpPr/>
                <p:nvPr/>
              </p:nvSpPr>
              <p:spPr>
                <a:xfrm>
                  <a:off x="7000362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56" name="矩形: 圆角 555">
                  <a:extLst>
                    <a:ext uri="{FF2B5EF4-FFF2-40B4-BE49-F238E27FC236}">
                      <a16:creationId xmlns:a16="http://schemas.microsoft.com/office/drawing/2014/main" id="{67C7BB7D-A95B-441D-85E7-DB9C0413611B}"/>
                    </a:ext>
                  </a:extLst>
                </p:cNvPr>
                <p:cNvSpPr/>
                <p:nvPr/>
              </p:nvSpPr>
              <p:spPr>
                <a:xfrm>
                  <a:off x="7420437" y="2696210"/>
                  <a:ext cx="324000" cy="324000"/>
                </a:xfrm>
                <a:prstGeom prst="roundRect">
                  <a:avLst>
                    <a:gd name="adj" fmla="val 0"/>
                  </a:avLst>
                </a:prstGeom>
                <a:grpFill/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/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</p:grpSp>
        </p:grpSp>
        <p:sp>
          <p:nvSpPr>
            <p:cNvPr id="542" name="矩形 198">
              <a:extLst>
                <a:ext uri="{FF2B5EF4-FFF2-40B4-BE49-F238E27FC236}">
                  <a16:creationId xmlns:a16="http://schemas.microsoft.com/office/drawing/2014/main" id="{27E4792B-2059-4E01-B8AA-87C1130D8B06}"/>
                </a:ext>
              </a:extLst>
            </p:cNvPr>
            <p:cNvSpPr/>
            <p:nvPr/>
          </p:nvSpPr>
          <p:spPr>
            <a:xfrm>
              <a:off x="5747389" y="3324223"/>
              <a:ext cx="230775" cy="251880"/>
            </a:xfrm>
            <a:custGeom>
              <a:avLst/>
              <a:gdLst>
                <a:gd name="connsiteX0" fmla="*/ 243589 w 557114"/>
                <a:gd name="connsiteY0" fmla="*/ 355438 h 608062"/>
                <a:gd name="connsiteX1" fmla="*/ 277656 w 557114"/>
                <a:gd name="connsiteY1" fmla="*/ 355438 h 608062"/>
                <a:gd name="connsiteX2" fmla="*/ 277940 w 557114"/>
                <a:gd name="connsiteY2" fmla="*/ 355438 h 608062"/>
                <a:gd name="connsiteX3" fmla="*/ 278604 w 557114"/>
                <a:gd name="connsiteY3" fmla="*/ 355438 h 608062"/>
                <a:gd name="connsiteX4" fmla="*/ 279174 w 557114"/>
                <a:gd name="connsiteY4" fmla="*/ 355438 h 608062"/>
                <a:gd name="connsiteX5" fmla="*/ 279458 w 557114"/>
                <a:gd name="connsiteY5" fmla="*/ 355438 h 608062"/>
                <a:gd name="connsiteX6" fmla="*/ 279553 w 557114"/>
                <a:gd name="connsiteY6" fmla="*/ 355438 h 608062"/>
                <a:gd name="connsiteX7" fmla="*/ 313620 w 557114"/>
                <a:gd name="connsiteY7" fmla="*/ 355438 h 608062"/>
                <a:gd name="connsiteX8" fmla="*/ 324438 w 557114"/>
                <a:gd name="connsiteY8" fmla="*/ 375432 h 608062"/>
                <a:gd name="connsiteX9" fmla="*/ 298152 w 557114"/>
                <a:gd name="connsiteY9" fmla="*/ 430202 h 608062"/>
                <a:gd name="connsiteX10" fmla="*/ 301948 w 557114"/>
                <a:gd name="connsiteY10" fmla="*/ 510272 h 608062"/>
                <a:gd name="connsiteX11" fmla="*/ 356891 w 557114"/>
                <a:gd name="connsiteY11" fmla="*/ 389172 h 608062"/>
                <a:gd name="connsiteX12" fmla="*/ 356986 w 557114"/>
                <a:gd name="connsiteY12" fmla="*/ 389172 h 608062"/>
                <a:gd name="connsiteX13" fmla="*/ 376628 w 557114"/>
                <a:gd name="connsiteY13" fmla="*/ 375337 h 608062"/>
                <a:gd name="connsiteX14" fmla="*/ 383556 w 557114"/>
                <a:gd name="connsiteY14" fmla="*/ 376474 h 608062"/>
                <a:gd name="connsiteX15" fmla="*/ 383745 w 557114"/>
                <a:gd name="connsiteY15" fmla="*/ 376569 h 608062"/>
                <a:gd name="connsiteX16" fmla="*/ 518588 w 557114"/>
                <a:gd name="connsiteY16" fmla="*/ 438920 h 608062"/>
                <a:gd name="connsiteX17" fmla="*/ 557114 w 557114"/>
                <a:gd name="connsiteY17" fmla="*/ 482224 h 608062"/>
                <a:gd name="connsiteX18" fmla="*/ 557114 w 557114"/>
                <a:gd name="connsiteY18" fmla="*/ 608062 h 608062"/>
                <a:gd name="connsiteX19" fmla="*/ 279743 w 557114"/>
                <a:gd name="connsiteY19" fmla="*/ 608062 h 608062"/>
                <a:gd name="connsiteX20" fmla="*/ 279458 w 557114"/>
                <a:gd name="connsiteY20" fmla="*/ 608062 h 608062"/>
                <a:gd name="connsiteX21" fmla="*/ 279364 w 557114"/>
                <a:gd name="connsiteY21" fmla="*/ 608062 h 608062"/>
                <a:gd name="connsiteX22" fmla="*/ 279174 w 557114"/>
                <a:gd name="connsiteY22" fmla="*/ 608062 h 608062"/>
                <a:gd name="connsiteX23" fmla="*/ 278984 w 557114"/>
                <a:gd name="connsiteY23" fmla="*/ 608062 h 608062"/>
                <a:gd name="connsiteX24" fmla="*/ 278604 w 557114"/>
                <a:gd name="connsiteY24" fmla="*/ 608062 h 608062"/>
                <a:gd name="connsiteX25" fmla="*/ 278130 w 557114"/>
                <a:gd name="connsiteY25" fmla="*/ 608062 h 608062"/>
                <a:gd name="connsiteX26" fmla="*/ 277940 w 557114"/>
                <a:gd name="connsiteY26" fmla="*/ 608062 h 608062"/>
                <a:gd name="connsiteX27" fmla="*/ 277845 w 557114"/>
                <a:gd name="connsiteY27" fmla="*/ 608062 h 608062"/>
                <a:gd name="connsiteX28" fmla="*/ 277750 w 557114"/>
                <a:gd name="connsiteY28" fmla="*/ 608062 h 608062"/>
                <a:gd name="connsiteX29" fmla="*/ 277656 w 557114"/>
                <a:gd name="connsiteY29" fmla="*/ 608062 h 608062"/>
                <a:gd name="connsiteX30" fmla="*/ 277371 w 557114"/>
                <a:gd name="connsiteY30" fmla="*/ 608062 h 608062"/>
                <a:gd name="connsiteX31" fmla="*/ 0 w 557114"/>
                <a:gd name="connsiteY31" fmla="*/ 608062 h 608062"/>
                <a:gd name="connsiteX32" fmla="*/ 0 w 557114"/>
                <a:gd name="connsiteY32" fmla="*/ 482224 h 608062"/>
                <a:gd name="connsiteX33" fmla="*/ 38621 w 557114"/>
                <a:gd name="connsiteY33" fmla="*/ 438920 h 608062"/>
                <a:gd name="connsiteX34" fmla="*/ 173464 w 557114"/>
                <a:gd name="connsiteY34" fmla="*/ 376569 h 608062"/>
                <a:gd name="connsiteX35" fmla="*/ 173558 w 557114"/>
                <a:gd name="connsiteY35" fmla="*/ 376474 h 608062"/>
                <a:gd name="connsiteX36" fmla="*/ 180486 w 557114"/>
                <a:gd name="connsiteY36" fmla="*/ 375337 h 608062"/>
                <a:gd name="connsiteX37" fmla="*/ 200223 w 557114"/>
                <a:gd name="connsiteY37" fmla="*/ 389172 h 608062"/>
                <a:gd name="connsiteX38" fmla="*/ 255166 w 557114"/>
                <a:gd name="connsiteY38" fmla="*/ 510272 h 608062"/>
                <a:gd name="connsiteX39" fmla="*/ 258962 w 557114"/>
                <a:gd name="connsiteY39" fmla="*/ 430202 h 608062"/>
                <a:gd name="connsiteX40" fmla="*/ 232676 w 557114"/>
                <a:gd name="connsiteY40" fmla="*/ 375432 h 608062"/>
                <a:gd name="connsiteX41" fmla="*/ 243589 w 557114"/>
                <a:gd name="connsiteY41" fmla="*/ 355438 h 608062"/>
                <a:gd name="connsiteX42" fmla="*/ 276250 w 557114"/>
                <a:gd name="connsiteY42" fmla="*/ 0 h 608062"/>
                <a:gd name="connsiteX43" fmla="*/ 277674 w 557114"/>
                <a:gd name="connsiteY43" fmla="*/ 0 h 608062"/>
                <a:gd name="connsiteX44" fmla="*/ 277863 w 557114"/>
                <a:gd name="connsiteY44" fmla="*/ 0 h 608062"/>
                <a:gd name="connsiteX45" fmla="*/ 277958 w 557114"/>
                <a:gd name="connsiteY45" fmla="*/ 0 h 608062"/>
                <a:gd name="connsiteX46" fmla="*/ 279382 w 557114"/>
                <a:gd name="connsiteY46" fmla="*/ 0 h 608062"/>
                <a:gd name="connsiteX47" fmla="*/ 402570 w 557114"/>
                <a:gd name="connsiteY47" fmla="*/ 104895 h 608062"/>
                <a:gd name="connsiteX48" fmla="*/ 394693 w 557114"/>
                <a:gd name="connsiteY48" fmla="*/ 159001 h 608062"/>
                <a:gd name="connsiteX49" fmla="*/ 405892 w 557114"/>
                <a:gd name="connsiteY49" fmla="*/ 184774 h 608062"/>
                <a:gd name="connsiteX50" fmla="*/ 377040 w 557114"/>
                <a:gd name="connsiteY50" fmla="*/ 236890 h 608062"/>
                <a:gd name="connsiteX51" fmla="*/ 315731 w 557114"/>
                <a:gd name="connsiteY51" fmla="*/ 311274 h 608062"/>
                <a:gd name="connsiteX52" fmla="*/ 277958 w 557114"/>
                <a:gd name="connsiteY52" fmla="*/ 319707 h 608062"/>
                <a:gd name="connsiteX53" fmla="*/ 277958 w 557114"/>
                <a:gd name="connsiteY53" fmla="*/ 319802 h 608062"/>
                <a:gd name="connsiteX54" fmla="*/ 277863 w 557114"/>
                <a:gd name="connsiteY54" fmla="*/ 319802 h 608062"/>
                <a:gd name="connsiteX55" fmla="*/ 277674 w 557114"/>
                <a:gd name="connsiteY55" fmla="*/ 319802 h 608062"/>
                <a:gd name="connsiteX56" fmla="*/ 277674 w 557114"/>
                <a:gd name="connsiteY56" fmla="*/ 319707 h 608062"/>
                <a:gd name="connsiteX57" fmla="*/ 239901 w 557114"/>
                <a:gd name="connsiteY57" fmla="*/ 311274 h 608062"/>
                <a:gd name="connsiteX58" fmla="*/ 178592 w 557114"/>
                <a:gd name="connsiteY58" fmla="*/ 236890 h 608062"/>
                <a:gd name="connsiteX59" fmla="*/ 149740 w 557114"/>
                <a:gd name="connsiteY59" fmla="*/ 184774 h 608062"/>
                <a:gd name="connsiteX60" fmla="*/ 161034 w 557114"/>
                <a:gd name="connsiteY60" fmla="*/ 159001 h 608062"/>
                <a:gd name="connsiteX61" fmla="*/ 153062 w 557114"/>
                <a:gd name="connsiteY61" fmla="*/ 104895 h 608062"/>
                <a:gd name="connsiteX62" fmla="*/ 276250 w 557114"/>
                <a:gd name="connsiteY62" fmla="*/ 0 h 608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57114" h="608062">
                  <a:moveTo>
                    <a:pt x="243589" y="355438"/>
                  </a:moveTo>
                  <a:lnTo>
                    <a:pt x="277656" y="355438"/>
                  </a:lnTo>
                  <a:lnTo>
                    <a:pt x="277940" y="355438"/>
                  </a:lnTo>
                  <a:lnTo>
                    <a:pt x="278604" y="355438"/>
                  </a:lnTo>
                  <a:lnTo>
                    <a:pt x="279174" y="355438"/>
                  </a:lnTo>
                  <a:lnTo>
                    <a:pt x="279458" y="355438"/>
                  </a:lnTo>
                  <a:lnTo>
                    <a:pt x="279553" y="355438"/>
                  </a:lnTo>
                  <a:lnTo>
                    <a:pt x="313620" y="355438"/>
                  </a:lnTo>
                  <a:cubicBezTo>
                    <a:pt x="325007" y="355438"/>
                    <a:pt x="330511" y="364630"/>
                    <a:pt x="324438" y="375432"/>
                  </a:cubicBezTo>
                  <a:cubicBezTo>
                    <a:pt x="321781" y="379980"/>
                    <a:pt x="298152" y="430202"/>
                    <a:pt x="298152" y="430202"/>
                  </a:cubicBezTo>
                  <a:lnTo>
                    <a:pt x="301948" y="510272"/>
                  </a:lnTo>
                  <a:cubicBezTo>
                    <a:pt x="317700" y="481655"/>
                    <a:pt x="343131" y="422432"/>
                    <a:pt x="356891" y="389172"/>
                  </a:cubicBezTo>
                  <a:cubicBezTo>
                    <a:pt x="356891" y="389172"/>
                    <a:pt x="356891" y="389172"/>
                    <a:pt x="356986" y="389172"/>
                  </a:cubicBezTo>
                  <a:cubicBezTo>
                    <a:pt x="359832" y="381117"/>
                    <a:pt x="367519" y="375337"/>
                    <a:pt x="376628" y="375337"/>
                  </a:cubicBezTo>
                  <a:cubicBezTo>
                    <a:pt x="379096" y="375337"/>
                    <a:pt x="381373" y="375716"/>
                    <a:pt x="383556" y="376474"/>
                  </a:cubicBezTo>
                  <a:cubicBezTo>
                    <a:pt x="383650" y="376474"/>
                    <a:pt x="383650" y="376474"/>
                    <a:pt x="383745" y="376569"/>
                  </a:cubicBezTo>
                  <a:cubicBezTo>
                    <a:pt x="387446" y="377706"/>
                    <a:pt x="464973" y="411724"/>
                    <a:pt x="518588" y="438920"/>
                  </a:cubicBezTo>
                  <a:cubicBezTo>
                    <a:pt x="542595" y="451049"/>
                    <a:pt x="557114" y="466305"/>
                    <a:pt x="557114" y="482224"/>
                  </a:cubicBezTo>
                  <a:lnTo>
                    <a:pt x="557114" y="608062"/>
                  </a:lnTo>
                  <a:lnTo>
                    <a:pt x="279743" y="608062"/>
                  </a:lnTo>
                  <a:lnTo>
                    <a:pt x="279458" y="608062"/>
                  </a:lnTo>
                  <a:lnTo>
                    <a:pt x="279364" y="608062"/>
                  </a:lnTo>
                  <a:lnTo>
                    <a:pt x="279174" y="608062"/>
                  </a:lnTo>
                  <a:lnTo>
                    <a:pt x="278984" y="608062"/>
                  </a:lnTo>
                  <a:lnTo>
                    <a:pt x="278604" y="608062"/>
                  </a:lnTo>
                  <a:lnTo>
                    <a:pt x="278130" y="608062"/>
                  </a:lnTo>
                  <a:lnTo>
                    <a:pt x="277940" y="608062"/>
                  </a:lnTo>
                  <a:lnTo>
                    <a:pt x="277845" y="608062"/>
                  </a:lnTo>
                  <a:lnTo>
                    <a:pt x="277750" y="608062"/>
                  </a:lnTo>
                  <a:lnTo>
                    <a:pt x="277656" y="608062"/>
                  </a:lnTo>
                  <a:lnTo>
                    <a:pt x="277371" y="608062"/>
                  </a:lnTo>
                  <a:lnTo>
                    <a:pt x="0" y="608062"/>
                  </a:lnTo>
                  <a:lnTo>
                    <a:pt x="0" y="482224"/>
                  </a:lnTo>
                  <a:cubicBezTo>
                    <a:pt x="0" y="466305"/>
                    <a:pt x="14519" y="451049"/>
                    <a:pt x="38621" y="438920"/>
                  </a:cubicBezTo>
                  <a:cubicBezTo>
                    <a:pt x="92141" y="411724"/>
                    <a:pt x="169668" y="377706"/>
                    <a:pt x="173464" y="376569"/>
                  </a:cubicBezTo>
                  <a:cubicBezTo>
                    <a:pt x="173464" y="376474"/>
                    <a:pt x="173464" y="376474"/>
                    <a:pt x="173558" y="376474"/>
                  </a:cubicBezTo>
                  <a:cubicBezTo>
                    <a:pt x="175741" y="375716"/>
                    <a:pt x="178018" y="375337"/>
                    <a:pt x="180486" y="375337"/>
                  </a:cubicBezTo>
                  <a:cubicBezTo>
                    <a:pt x="189595" y="375337"/>
                    <a:pt x="197282" y="381117"/>
                    <a:pt x="200223" y="389172"/>
                  </a:cubicBezTo>
                  <a:cubicBezTo>
                    <a:pt x="214078" y="422432"/>
                    <a:pt x="239414" y="481655"/>
                    <a:pt x="255166" y="510272"/>
                  </a:cubicBezTo>
                  <a:lnTo>
                    <a:pt x="258962" y="430202"/>
                  </a:lnTo>
                  <a:cubicBezTo>
                    <a:pt x="258962" y="430202"/>
                    <a:pt x="235333" y="379980"/>
                    <a:pt x="232676" y="375432"/>
                  </a:cubicBezTo>
                  <a:cubicBezTo>
                    <a:pt x="226603" y="364630"/>
                    <a:pt x="232107" y="355438"/>
                    <a:pt x="243589" y="355438"/>
                  </a:cubicBezTo>
                  <a:close/>
                  <a:moveTo>
                    <a:pt x="276250" y="0"/>
                  </a:moveTo>
                  <a:cubicBezTo>
                    <a:pt x="276725" y="0"/>
                    <a:pt x="277199" y="0"/>
                    <a:pt x="277674" y="0"/>
                  </a:cubicBezTo>
                  <a:cubicBezTo>
                    <a:pt x="277769" y="0"/>
                    <a:pt x="277769" y="0"/>
                    <a:pt x="277863" y="0"/>
                  </a:cubicBezTo>
                  <a:cubicBezTo>
                    <a:pt x="277863" y="0"/>
                    <a:pt x="277863" y="0"/>
                    <a:pt x="277958" y="0"/>
                  </a:cubicBezTo>
                  <a:cubicBezTo>
                    <a:pt x="278433" y="0"/>
                    <a:pt x="278907" y="0"/>
                    <a:pt x="279382" y="0"/>
                  </a:cubicBezTo>
                  <a:cubicBezTo>
                    <a:pt x="385487" y="0"/>
                    <a:pt x="405417" y="75615"/>
                    <a:pt x="402570" y="104895"/>
                  </a:cubicBezTo>
                  <a:cubicBezTo>
                    <a:pt x="400387" y="128395"/>
                    <a:pt x="394693" y="159001"/>
                    <a:pt x="394693" y="159001"/>
                  </a:cubicBezTo>
                  <a:cubicBezTo>
                    <a:pt x="394693" y="159001"/>
                    <a:pt x="405892" y="164118"/>
                    <a:pt x="405892" y="184774"/>
                  </a:cubicBezTo>
                  <a:cubicBezTo>
                    <a:pt x="402001" y="236511"/>
                    <a:pt x="381311" y="214149"/>
                    <a:pt x="377040" y="236890"/>
                  </a:cubicBezTo>
                  <a:cubicBezTo>
                    <a:pt x="370017" y="274603"/>
                    <a:pt x="336610" y="301893"/>
                    <a:pt x="315731" y="311274"/>
                  </a:cubicBezTo>
                  <a:cubicBezTo>
                    <a:pt x="303583" y="316770"/>
                    <a:pt x="291055" y="319518"/>
                    <a:pt x="277958" y="319707"/>
                  </a:cubicBezTo>
                  <a:lnTo>
                    <a:pt x="277958" y="319802"/>
                  </a:lnTo>
                  <a:cubicBezTo>
                    <a:pt x="277863" y="319802"/>
                    <a:pt x="277863" y="319802"/>
                    <a:pt x="277863" y="319802"/>
                  </a:cubicBezTo>
                  <a:cubicBezTo>
                    <a:pt x="277769" y="319802"/>
                    <a:pt x="277769" y="319802"/>
                    <a:pt x="277674" y="319802"/>
                  </a:cubicBezTo>
                  <a:lnTo>
                    <a:pt x="277674" y="319707"/>
                  </a:lnTo>
                  <a:cubicBezTo>
                    <a:pt x="264577" y="319518"/>
                    <a:pt x="252049" y="316770"/>
                    <a:pt x="239901" y="311274"/>
                  </a:cubicBezTo>
                  <a:cubicBezTo>
                    <a:pt x="219022" y="301893"/>
                    <a:pt x="185615" y="274603"/>
                    <a:pt x="178592" y="236890"/>
                  </a:cubicBezTo>
                  <a:cubicBezTo>
                    <a:pt x="174321" y="214149"/>
                    <a:pt x="153631" y="236511"/>
                    <a:pt x="149740" y="184774"/>
                  </a:cubicBezTo>
                  <a:cubicBezTo>
                    <a:pt x="149740" y="164118"/>
                    <a:pt x="161034" y="159001"/>
                    <a:pt x="161034" y="159001"/>
                  </a:cubicBezTo>
                  <a:cubicBezTo>
                    <a:pt x="161034" y="159001"/>
                    <a:pt x="155245" y="128395"/>
                    <a:pt x="153062" y="104895"/>
                  </a:cubicBezTo>
                  <a:cubicBezTo>
                    <a:pt x="150215" y="75615"/>
                    <a:pt x="170145" y="0"/>
                    <a:pt x="276250" y="0"/>
                  </a:cubicBezTo>
                  <a:close/>
                </a:path>
              </a:pathLst>
            </a:custGeom>
            <a:solidFill>
              <a:srgbClr val="000000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</a:endParaRPr>
            </a:p>
          </p:txBody>
        </p:sp>
      </p:grpSp>
      <p:grpSp>
        <p:nvGrpSpPr>
          <p:cNvPr id="569" name="组合 568">
            <a:extLst>
              <a:ext uri="{FF2B5EF4-FFF2-40B4-BE49-F238E27FC236}">
                <a16:creationId xmlns:a16="http://schemas.microsoft.com/office/drawing/2014/main" id="{8F944836-D768-4ED0-AA8A-F716E4A6474E}"/>
              </a:ext>
            </a:extLst>
          </p:cNvPr>
          <p:cNvGrpSpPr/>
          <p:nvPr/>
        </p:nvGrpSpPr>
        <p:grpSpPr>
          <a:xfrm>
            <a:off x="8132956" y="2009760"/>
            <a:ext cx="3385944" cy="2144238"/>
            <a:chOff x="1223445" y="1639500"/>
            <a:chExt cx="6714551" cy="4252167"/>
          </a:xfrm>
        </p:grpSpPr>
        <p:grpSp>
          <p:nvGrpSpPr>
            <p:cNvPr id="570" name="Group 4">
              <a:extLst>
                <a:ext uri="{FF2B5EF4-FFF2-40B4-BE49-F238E27FC236}">
                  <a16:creationId xmlns:a16="http://schemas.microsoft.com/office/drawing/2014/main" id="{50CE8C8A-EC9F-41F6-B30C-802CF1FAB22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23445" y="1639500"/>
              <a:ext cx="6714551" cy="4252167"/>
              <a:chOff x="442" y="1130"/>
              <a:chExt cx="4123" cy="2611"/>
            </a:xfrm>
          </p:grpSpPr>
          <p:sp>
            <p:nvSpPr>
              <p:cNvPr id="585" name="Freeform 5">
                <a:extLst>
                  <a:ext uri="{FF2B5EF4-FFF2-40B4-BE49-F238E27FC236}">
                    <a16:creationId xmlns:a16="http://schemas.microsoft.com/office/drawing/2014/main" id="{B4596DAB-EC56-4536-979B-A7A11D952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" y="1141"/>
                <a:ext cx="4099" cy="258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86" name="Freeform 6">
                <a:extLst>
                  <a:ext uri="{FF2B5EF4-FFF2-40B4-BE49-F238E27FC236}">
                    <a16:creationId xmlns:a16="http://schemas.microsoft.com/office/drawing/2014/main" id="{EDDF644E-A9C6-4574-9DA9-436F8B91D6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" y="1130"/>
                <a:ext cx="4123" cy="26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EAECE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87" name="Rectangle 7">
                <a:extLst>
                  <a:ext uri="{FF2B5EF4-FFF2-40B4-BE49-F238E27FC236}">
                    <a16:creationId xmlns:a16="http://schemas.microsoft.com/office/drawing/2014/main" id="{BED25DE6-8870-459B-969A-4E5CAF69E0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1397"/>
                <a:ext cx="3833" cy="309"/>
              </a:xfrm>
              <a:prstGeom prst="rect">
                <a:avLst/>
              </a:pr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88" name="Rectangle 8">
                <a:extLst>
                  <a:ext uri="{FF2B5EF4-FFF2-40B4-BE49-F238E27FC236}">
                    <a16:creationId xmlns:a16="http://schemas.microsoft.com/office/drawing/2014/main" id="{33E99F86-1DF0-4949-B1D7-ECCB18552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1397"/>
                <a:ext cx="3833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89" name="Rectangle 9">
                <a:extLst>
                  <a:ext uri="{FF2B5EF4-FFF2-40B4-BE49-F238E27FC236}">
                    <a16:creationId xmlns:a16="http://schemas.microsoft.com/office/drawing/2014/main" id="{B50FA1B1-0DC5-46F6-AABD-5F2E5CA83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1397"/>
                <a:ext cx="3833" cy="180"/>
              </a:xfrm>
              <a:prstGeom prst="rect">
                <a:avLst/>
              </a:prstGeom>
              <a:solidFill>
                <a:srgbClr val="CC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90" name="Rectangle 10">
                <a:extLst>
                  <a:ext uri="{FF2B5EF4-FFF2-40B4-BE49-F238E27FC236}">
                    <a16:creationId xmlns:a16="http://schemas.microsoft.com/office/drawing/2014/main" id="{D5E96031-B15B-465C-BC63-AD36D48FA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1397"/>
                <a:ext cx="3833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91" name="Rectangle 11">
                <a:extLst>
                  <a:ext uri="{FF2B5EF4-FFF2-40B4-BE49-F238E27FC236}">
                    <a16:creationId xmlns:a16="http://schemas.microsoft.com/office/drawing/2014/main" id="{C2A0B42C-5EC2-4DA7-A920-29DF1BA4E7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1907"/>
                <a:ext cx="666" cy="502"/>
              </a:xfrm>
              <a:prstGeom prst="rect">
                <a:avLst/>
              </a:prstGeom>
              <a:solidFill>
                <a:srgbClr val="F4F4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92" name="Rectangle 12">
                <a:extLst>
                  <a:ext uri="{FF2B5EF4-FFF2-40B4-BE49-F238E27FC236}">
                    <a16:creationId xmlns:a16="http://schemas.microsoft.com/office/drawing/2014/main" id="{DF679C4D-EB47-4AA3-BAC4-2E653D42B7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2512"/>
                <a:ext cx="666" cy="502"/>
              </a:xfrm>
              <a:prstGeom prst="rect">
                <a:avLst/>
              </a:prstGeom>
              <a:solidFill>
                <a:srgbClr val="F4F4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93" name="Rectangle 13">
                <a:extLst>
                  <a:ext uri="{FF2B5EF4-FFF2-40B4-BE49-F238E27FC236}">
                    <a16:creationId xmlns:a16="http://schemas.microsoft.com/office/drawing/2014/main" id="{6B4275B3-CF9C-4847-947E-6776BC2C7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" y="3116"/>
                <a:ext cx="666" cy="503"/>
              </a:xfrm>
              <a:prstGeom prst="rect">
                <a:avLst/>
              </a:prstGeom>
              <a:solidFill>
                <a:srgbClr val="F4F4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94" name="Oval 14">
                <a:extLst>
                  <a:ext uri="{FF2B5EF4-FFF2-40B4-BE49-F238E27FC236}">
                    <a16:creationId xmlns:a16="http://schemas.microsoft.com/office/drawing/2014/main" id="{47C12A7A-2A3A-4361-836D-1E71DC708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1" y="1268"/>
                <a:ext cx="62" cy="62"/>
              </a:xfrm>
              <a:prstGeom prst="ellipse">
                <a:avLst/>
              </a:pr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95" name="Oval 15">
                <a:extLst>
                  <a:ext uri="{FF2B5EF4-FFF2-40B4-BE49-F238E27FC236}">
                    <a16:creationId xmlns:a16="http://schemas.microsoft.com/office/drawing/2014/main" id="{5EFED599-5FF1-4CFD-BD7D-BFDAD0332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0" y="1268"/>
                <a:ext cx="63" cy="62"/>
              </a:xfrm>
              <a:prstGeom prst="ellipse">
                <a:avLst/>
              </a:pr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96" name="Oval 16">
                <a:extLst>
                  <a:ext uri="{FF2B5EF4-FFF2-40B4-BE49-F238E27FC236}">
                    <a16:creationId xmlns:a16="http://schemas.microsoft.com/office/drawing/2014/main" id="{A36CF736-DD11-4F05-B438-338F914219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9" y="1268"/>
                <a:ext cx="63" cy="62"/>
              </a:xfrm>
              <a:prstGeom prst="ellipse">
                <a:avLst/>
              </a:pr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97" name="Freeform 17">
                <a:extLst>
                  <a:ext uri="{FF2B5EF4-FFF2-40B4-BE49-F238E27FC236}">
                    <a16:creationId xmlns:a16="http://schemas.microsoft.com/office/drawing/2014/main" id="{8E7945E6-1CED-40DD-8296-D47EE2687A2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8" y="1909"/>
                <a:ext cx="3001" cy="1721"/>
              </a:xfrm>
              <a:custGeom>
                <a:avLst/>
                <a:gdLst>
                  <a:gd name="T0" fmla="*/ 81 w 3119"/>
                  <a:gd name="T1" fmla="*/ 1764 h 1788"/>
                  <a:gd name="T2" fmla="*/ 41 w 3119"/>
                  <a:gd name="T3" fmla="*/ 1747 h 1788"/>
                  <a:gd name="T4" fmla="*/ 24 w 3119"/>
                  <a:gd name="T5" fmla="*/ 1706 h 1788"/>
                  <a:gd name="T6" fmla="*/ 24 w 3119"/>
                  <a:gd name="T7" fmla="*/ 81 h 1788"/>
                  <a:gd name="T8" fmla="*/ 41 w 3119"/>
                  <a:gd name="T9" fmla="*/ 41 h 1788"/>
                  <a:gd name="T10" fmla="*/ 81 w 3119"/>
                  <a:gd name="T11" fmla="*/ 24 h 1788"/>
                  <a:gd name="T12" fmla="*/ 3037 w 3119"/>
                  <a:gd name="T13" fmla="*/ 24 h 1788"/>
                  <a:gd name="T14" fmla="*/ 3078 w 3119"/>
                  <a:gd name="T15" fmla="*/ 41 h 1788"/>
                  <a:gd name="T16" fmla="*/ 3095 w 3119"/>
                  <a:gd name="T17" fmla="*/ 81 h 1788"/>
                  <a:gd name="T18" fmla="*/ 3095 w 3119"/>
                  <a:gd name="T19" fmla="*/ 1706 h 1788"/>
                  <a:gd name="T20" fmla="*/ 3078 w 3119"/>
                  <a:gd name="T21" fmla="*/ 1747 h 1788"/>
                  <a:gd name="T22" fmla="*/ 3037 w 3119"/>
                  <a:gd name="T23" fmla="*/ 1764 h 1788"/>
                  <a:gd name="T24" fmla="*/ 3037 w 3119"/>
                  <a:gd name="T25" fmla="*/ 1764 h 1788"/>
                  <a:gd name="T26" fmla="*/ 81 w 3119"/>
                  <a:gd name="T27" fmla="*/ 1764 h 1788"/>
                  <a:gd name="T28" fmla="*/ 3037 w 3119"/>
                  <a:gd name="T29" fmla="*/ 0 h 1788"/>
                  <a:gd name="T30" fmla="*/ 3037 w 3119"/>
                  <a:gd name="T31" fmla="*/ 0 h 1788"/>
                  <a:gd name="T32" fmla="*/ 81 w 3119"/>
                  <a:gd name="T33" fmla="*/ 0 h 1788"/>
                  <a:gd name="T34" fmla="*/ 24 w 3119"/>
                  <a:gd name="T35" fmla="*/ 24 h 1788"/>
                  <a:gd name="T36" fmla="*/ 0 w 3119"/>
                  <a:gd name="T37" fmla="*/ 81 h 1788"/>
                  <a:gd name="T38" fmla="*/ 0 w 3119"/>
                  <a:gd name="T39" fmla="*/ 1706 h 1788"/>
                  <a:gd name="T40" fmla="*/ 24 w 3119"/>
                  <a:gd name="T41" fmla="*/ 1764 h 1788"/>
                  <a:gd name="T42" fmla="*/ 81 w 3119"/>
                  <a:gd name="T43" fmla="*/ 1788 h 1788"/>
                  <a:gd name="T44" fmla="*/ 81 w 3119"/>
                  <a:gd name="T45" fmla="*/ 1788 h 1788"/>
                  <a:gd name="T46" fmla="*/ 3037 w 3119"/>
                  <a:gd name="T47" fmla="*/ 1788 h 1788"/>
                  <a:gd name="T48" fmla="*/ 3095 w 3119"/>
                  <a:gd name="T49" fmla="*/ 1764 h 1788"/>
                  <a:gd name="T50" fmla="*/ 3119 w 3119"/>
                  <a:gd name="T51" fmla="*/ 1706 h 1788"/>
                  <a:gd name="T52" fmla="*/ 3119 w 3119"/>
                  <a:gd name="T53" fmla="*/ 81 h 1788"/>
                  <a:gd name="T54" fmla="*/ 3095 w 3119"/>
                  <a:gd name="T55" fmla="*/ 24 h 1788"/>
                  <a:gd name="T56" fmla="*/ 3037 w 3119"/>
                  <a:gd name="T57" fmla="*/ 0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19" h="1788">
                    <a:moveTo>
                      <a:pt x="81" y="1764"/>
                    </a:moveTo>
                    <a:cubicBezTo>
                      <a:pt x="65" y="1764"/>
                      <a:pt x="51" y="1757"/>
                      <a:pt x="41" y="1747"/>
                    </a:cubicBezTo>
                    <a:cubicBezTo>
                      <a:pt x="30" y="1737"/>
                      <a:pt x="24" y="1722"/>
                      <a:pt x="24" y="1706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4" y="66"/>
                      <a:pt x="30" y="51"/>
                      <a:pt x="41" y="41"/>
                    </a:cubicBezTo>
                    <a:cubicBezTo>
                      <a:pt x="51" y="30"/>
                      <a:pt x="65" y="24"/>
                      <a:pt x="81" y="24"/>
                    </a:cubicBezTo>
                    <a:cubicBezTo>
                      <a:pt x="3037" y="24"/>
                      <a:pt x="3037" y="24"/>
                      <a:pt x="3037" y="24"/>
                    </a:cubicBezTo>
                    <a:cubicBezTo>
                      <a:pt x="3053" y="24"/>
                      <a:pt x="3068" y="30"/>
                      <a:pt x="3078" y="41"/>
                    </a:cubicBezTo>
                    <a:cubicBezTo>
                      <a:pt x="3089" y="51"/>
                      <a:pt x="3095" y="66"/>
                      <a:pt x="3095" y="81"/>
                    </a:cubicBezTo>
                    <a:cubicBezTo>
                      <a:pt x="3095" y="1706"/>
                      <a:pt x="3095" y="1706"/>
                      <a:pt x="3095" y="1706"/>
                    </a:cubicBezTo>
                    <a:cubicBezTo>
                      <a:pt x="3095" y="1722"/>
                      <a:pt x="3089" y="1737"/>
                      <a:pt x="3078" y="1747"/>
                    </a:cubicBezTo>
                    <a:cubicBezTo>
                      <a:pt x="3068" y="1757"/>
                      <a:pt x="3053" y="1764"/>
                      <a:pt x="3037" y="1764"/>
                    </a:cubicBezTo>
                    <a:cubicBezTo>
                      <a:pt x="3037" y="1764"/>
                      <a:pt x="3037" y="1764"/>
                      <a:pt x="3037" y="1764"/>
                    </a:cubicBezTo>
                    <a:cubicBezTo>
                      <a:pt x="81" y="1764"/>
                      <a:pt x="81" y="1764"/>
                      <a:pt x="81" y="1764"/>
                    </a:cubicBezTo>
                    <a:moveTo>
                      <a:pt x="3037" y="0"/>
                    </a:moveTo>
                    <a:cubicBezTo>
                      <a:pt x="3037" y="0"/>
                      <a:pt x="3037" y="0"/>
                      <a:pt x="3037" y="0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59" y="0"/>
                      <a:pt x="38" y="9"/>
                      <a:pt x="24" y="24"/>
                    </a:cubicBezTo>
                    <a:cubicBezTo>
                      <a:pt x="9" y="39"/>
                      <a:pt x="0" y="59"/>
                      <a:pt x="0" y="81"/>
                    </a:cubicBezTo>
                    <a:cubicBezTo>
                      <a:pt x="0" y="1706"/>
                      <a:pt x="0" y="1706"/>
                      <a:pt x="0" y="1706"/>
                    </a:cubicBezTo>
                    <a:cubicBezTo>
                      <a:pt x="0" y="1729"/>
                      <a:pt x="9" y="1749"/>
                      <a:pt x="24" y="1764"/>
                    </a:cubicBezTo>
                    <a:cubicBezTo>
                      <a:pt x="38" y="1779"/>
                      <a:pt x="59" y="1788"/>
                      <a:pt x="81" y="1788"/>
                    </a:cubicBezTo>
                    <a:cubicBezTo>
                      <a:pt x="81" y="1788"/>
                      <a:pt x="81" y="1788"/>
                      <a:pt x="81" y="1788"/>
                    </a:cubicBezTo>
                    <a:cubicBezTo>
                      <a:pt x="3037" y="1788"/>
                      <a:pt x="3037" y="1788"/>
                      <a:pt x="3037" y="1788"/>
                    </a:cubicBezTo>
                    <a:cubicBezTo>
                      <a:pt x="3060" y="1788"/>
                      <a:pt x="3080" y="1779"/>
                      <a:pt x="3095" y="1764"/>
                    </a:cubicBezTo>
                    <a:cubicBezTo>
                      <a:pt x="3110" y="1749"/>
                      <a:pt x="3119" y="1729"/>
                      <a:pt x="3119" y="1706"/>
                    </a:cubicBezTo>
                    <a:cubicBezTo>
                      <a:pt x="3119" y="81"/>
                      <a:pt x="3119" y="81"/>
                      <a:pt x="3119" y="81"/>
                    </a:cubicBezTo>
                    <a:cubicBezTo>
                      <a:pt x="3119" y="59"/>
                      <a:pt x="3110" y="39"/>
                      <a:pt x="3095" y="24"/>
                    </a:cubicBezTo>
                    <a:cubicBezTo>
                      <a:pt x="3080" y="9"/>
                      <a:pt x="3060" y="0"/>
                      <a:pt x="3037" y="0"/>
                    </a:cubicBezTo>
                  </a:path>
                </a:pathLst>
              </a:custGeom>
              <a:solidFill>
                <a:srgbClr val="F6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98" name="Freeform 18">
                <a:extLst>
                  <a:ext uri="{FF2B5EF4-FFF2-40B4-BE49-F238E27FC236}">
                    <a16:creationId xmlns:a16="http://schemas.microsoft.com/office/drawing/2014/main" id="{3160544B-ACA1-439F-B5ED-73D07542FF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3" y="1431"/>
                <a:ext cx="526" cy="163"/>
              </a:xfrm>
              <a:custGeom>
                <a:avLst/>
                <a:gdLst>
                  <a:gd name="T0" fmla="*/ 520 w 547"/>
                  <a:gd name="T1" fmla="*/ 170 h 170"/>
                  <a:gd name="T2" fmla="*/ 27 w 547"/>
                  <a:gd name="T3" fmla="*/ 170 h 170"/>
                  <a:gd name="T4" fmla="*/ 0 w 547"/>
                  <a:gd name="T5" fmla="*/ 143 h 170"/>
                  <a:gd name="T6" fmla="*/ 0 w 547"/>
                  <a:gd name="T7" fmla="*/ 27 h 170"/>
                  <a:gd name="T8" fmla="*/ 27 w 547"/>
                  <a:gd name="T9" fmla="*/ 0 h 170"/>
                  <a:gd name="T10" fmla="*/ 520 w 547"/>
                  <a:gd name="T11" fmla="*/ 0 h 170"/>
                  <a:gd name="T12" fmla="*/ 547 w 547"/>
                  <a:gd name="T13" fmla="*/ 27 h 170"/>
                  <a:gd name="T14" fmla="*/ 547 w 547"/>
                  <a:gd name="T15" fmla="*/ 143 h 170"/>
                  <a:gd name="T16" fmla="*/ 520 w 547"/>
                  <a:gd name="T17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7" h="170">
                    <a:moveTo>
                      <a:pt x="520" y="170"/>
                    </a:moveTo>
                    <a:cubicBezTo>
                      <a:pt x="27" y="170"/>
                      <a:pt x="27" y="170"/>
                      <a:pt x="27" y="170"/>
                    </a:cubicBezTo>
                    <a:cubicBezTo>
                      <a:pt x="12" y="170"/>
                      <a:pt x="0" y="158"/>
                      <a:pt x="0" y="14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520" y="0"/>
                      <a:pt x="520" y="0"/>
                      <a:pt x="520" y="0"/>
                    </a:cubicBezTo>
                    <a:cubicBezTo>
                      <a:pt x="535" y="0"/>
                      <a:pt x="547" y="12"/>
                      <a:pt x="547" y="27"/>
                    </a:cubicBezTo>
                    <a:cubicBezTo>
                      <a:pt x="547" y="143"/>
                      <a:pt x="547" y="143"/>
                      <a:pt x="547" y="143"/>
                    </a:cubicBezTo>
                    <a:cubicBezTo>
                      <a:pt x="547" y="158"/>
                      <a:pt x="535" y="170"/>
                      <a:pt x="520" y="170"/>
                    </a:cubicBezTo>
                    <a:close/>
                  </a:path>
                </a:pathLst>
              </a:custGeom>
              <a:solidFill>
                <a:srgbClr val="EDED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99" name="Rectangle 19">
                <a:extLst>
                  <a:ext uri="{FF2B5EF4-FFF2-40B4-BE49-F238E27FC236}">
                    <a16:creationId xmlns:a16="http://schemas.microsoft.com/office/drawing/2014/main" id="{106CB808-4E4B-4B78-BBF1-5A2DEF569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0" y="1490"/>
                <a:ext cx="254" cy="25"/>
              </a:xfrm>
              <a:prstGeom prst="rect">
                <a:avLst/>
              </a:prstGeom>
              <a:solidFill>
                <a:srgbClr val="C4C4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600" name="Freeform 20">
                <a:extLst>
                  <a:ext uri="{FF2B5EF4-FFF2-40B4-BE49-F238E27FC236}">
                    <a16:creationId xmlns:a16="http://schemas.microsoft.com/office/drawing/2014/main" id="{EDB51B77-C292-4B41-9031-229A1D46EE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8" y="1474"/>
                <a:ext cx="242" cy="49"/>
              </a:xfrm>
              <a:custGeom>
                <a:avLst/>
                <a:gdLst>
                  <a:gd name="T0" fmla="*/ 227 w 251"/>
                  <a:gd name="T1" fmla="*/ 0 h 51"/>
                  <a:gd name="T2" fmla="*/ 24 w 251"/>
                  <a:gd name="T3" fmla="*/ 0 h 51"/>
                  <a:gd name="T4" fmla="*/ 0 w 251"/>
                  <a:gd name="T5" fmla="*/ 24 h 51"/>
                  <a:gd name="T6" fmla="*/ 0 w 251"/>
                  <a:gd name="T7" fmla="*/ 27 h 51"/>
                  <a:gd name="T8" fmla="*/ 24 w 251"/>
                  <a:gd name="T9" fmla="*/ 51 h 51"/>
                  <a:gd name="T10" fmla="*/ 227 w 251"/>
                  <a:gd name="T11" fmla="*/ 51 h 51"/>
                  <a:gd name="T12" fmla="*/ 251 w 251"/>
                  <a:gd name="T13" fmla="*/ 27 h 51"/>
                  <a:gd name="T14" fmla="*/ 251 w 251"/>
                  <a:gd name="T15" fmla="*/ 24 h 51"/>
                  <a:gd name="T16" fmla="*/ 227 w 251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1" h="51">
                    <a:moveTo>
                      <a:pt x="22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41"/>
                      <a:pt x="11" y="51"/>
                      <a:pt x="24" y="51"/>
                    </a:cubicBezTo>
                    <a:cubicBezTo>
                      <a:pt x="227" y="51"/>
                      <a:pt x="227" y="51"/>
                      <a:pt x="227" y="51"/>
                    </a:cubicBezTo>
                    <a:cubicBezTo>
                      <a:pt x="240" y="51"/>
                      <a:pt x="251" y="41"/>
                      <a:pt x="251" y="27"/>
                    </a:cubicBezTo>
                    <a:cubicBezTo>
                      <a:pt x="251" y="24"/>
                      <a:pt x="251" y="24"/>
                      <a:pt x="251" y="24"/>
                    </a:cubicBezTo>
                    <a:cubicBezTo>
                      <a:pt x="251" y="11"/>
                      <a:pt x="240" y="0"/>
                      <a:pt x="227" y="0"/>
                    </a:cubicBezTo>
                  </a:path>
                </a:pathLst>
              </a:custGeom>
              <a:solidFill>
                <a:srgbClr val="EAECEF">
                  <a:alpha val="66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601" name="Freeform 21">
                <a:extLst>
                  <a:ext uri="{FF2B5EF4-FFF2-40B4-BE49-F238E27FC236}">
                    <a16:creationId xmlns:a16="http://schemas.microsoft.com/office/drawing/2014/main" id="{4F16D132-ACE7-42AA-BBC8-A2836A042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4" y="1474"/>
                <a:ext cx="241" cy="49"/>
              </a:xfrm>
              <a:custGeom>
                <a:avLst/>
                <a:gdLst>
                  <a:gd name="T0" fmla="*/ 226 w 250"/>
                  <a:gd name="T1" fmla="*/ 0 h 51"/>
                  <a:gd name="T2" fmla="*/ 24 w 250"/>
                  <a:gd name="T3" fmla="*/ 0 h 51"/>
                  <a:gd name="T4" fmla="*/ 0 w 250"/>
                  <a:gd name="T5" fmla="*/ 24 h 51"/>
                  <a:gd name="T6" fmla="*/ 0 w 250"/>
                  <a:gd name="T7" fmla="*/ 27 h 51"/>
                  <a:gd name="T8" fmla="*/ 24 w 250"/>
                  <a:gd name="T9" fmla="*/ 51 h 51"/>
                  <a:gd name="T10" fmla="*/ 226 w 250"/>
                  <a:gd name="T11" fmla="*/ 51 h 51"/>
                  <a:gd name="T12" fmla="*/ 250 w 250"/>
                  <a:gd name="T13" fmla="*/ 27 h 51"/>
                  <a:gd name="T14" fmla="*/ 250 w 250"/>
                  <a:gd name="T15" fmla="*/ 24 h 51"/>
                  <a:gd name="T16" fmla="*/ 226 w 250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51">
                    <a:moveTo>
                      <a:pt x="226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0" y="0"/>
                      <a:pt x="0" y="11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41"/>
                      <a:pt x="10" y="51"/>
                      <a:pt x="24" y="51"/>
                    </a:cubicBezTo>
                    <a:cubicBezTo>
                      <a:pt x="226" y="51"/>
                      <a:pt x="226" y="51"/>
                      <a:pt x="226" y="51"/>
                    </a:cubicBezTo>
                    <a:cubicBezTo>
                      <a:pt x="239" y="51"/>
                      <a:pt x="250" y="41"/>
                      <a:pt x="250" y="27"/>
                    </a:cubicBezTo>
                    <a:cubicBezTo>
                      <a:pt x="250" y="24"/>
                      <a:pt x="250" y="24"/>
                      <a:pt x="250" y="24"/>
                    </a:cubicBezTo>
                    <a:cubicBezTo>
                      <a:pt x="250" y="11"/>
                      <a:pt x="239" y="0"/>
                      <a:pt x="226" y="0"/>
                    </a:cubicBezTo>
                  </a:path>
                </a:pathLst>
              </a:custGeom>
              <a:solidFill>
                <a:srgbClr val="EAECEF">
                  <a:alpha val="66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602" name="Freeform 22">
                <a:extLst>
                  <a:ext uri="{FF2B5EF4-FFF2-40B4-BE49-F238E27FC236}">
                    <a16:creationId xmlns:a16="http://schemas.microsoft.com/office/drawing/2014/main" id="{8C70D664-3A2C-4726-B905-9F70F69AA6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2" y="1474"/>
                <a:ext cx="241" cy="49"/>
              </a:xfrm>
              <a:custGeom>
                <a:avLst/>
                <a:gdLst>
                  <a:gd name="T0" fmla="*/ 226 w 250"/>
                  <a:gd name="T1" fmla="*/ 0 h 51"/>
                  <a:gd name="T2" fmla="*/ 24 w 250"/>
                  <a:gd name="T3" fmla="*/ 0 h 51"/>
                  <a:gd name="T4" fmla="*/ 0 w 250"/>
                  <a:gd name="T5" fmla="*/ 24 h 51"/>
                  <a:gd name="T6" fmla="*/ 0 w 250"/>
                  <a:gd name="T7" fmla="*/ 27 h 51"/>
                  <a:gd name="T8" fmla="*/ 24 w 250"/>
                  <a:gd name="T9" fmla="*/ 51 h 51"/>
                  <a:gd name="T10" fmla="*/ 226 w 250"/>
                  <a:gd name="T11" fmla="*/ 51 h 51"/>
                  <a:gd name="T12" fmla="*/ 250 w 250"/>
                  <a:gd name="T13" fmla="*/ 27 h 51"/>
                  <a:gd name="T14" fmla="*/ 250 w 250"/>
                  <a:gd name="T15" fmla="*/ 24 h 51"/>
                  <a:gd name="T16" fmla="*/ 226 w 250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51">
                    <a:moveTo>
                      <a:pt x="226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41"/>
                      <a:pt x="11" y="51"/>
                      <a:pt x="24" y="51"/>
                    </a:cubicBezTo>
                    <a:cubicBezTo>
                      <a:pt x="226" y="51"/>
                      <a:pt x="226" y="51"/>
                      <a:pt x="226" y="51"/>
                    </a:cubicBezTo>
                    <a:cubicBezTo>
                      <a:pt x="240" y="51"/>
                      <a:pt x="250" y="41"/>
                      <a:pt x="250" y="27"/>
                    </a:cubicBezTo>
                    <a:cubicBezTo>
                      <a:pt x="250" y="24"/>
                      <a:pt x="250" y="24"/>
                      <a:pt x="250" y="24"/>
                    </a:cubicBezTo>
                    <a:cubicBezTo>
                      <a:pt x="250" y="11"/>
                      <a:pt x="240" y="0"/>
                      <a:pt x="226" y="0"/>
                    </a:cubicBezTo>
                  </a:path>
                </a:pathLst>
              </a:custGeom>
              <a:solidFill>
                <a:srgbClr val="EAECEF">
                  <a:alpha val="66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603" name="Freeform 23">
                <a:extLst>
                  <a:ext uri="{FF2B5EF4-FFF2-40B4-BE49-F238E27FC236}">
                    <a16:creationId xmlns:a16="http://schemas.microsoft.com/office/drawing/2014/main" id="{037412D7-FE0C-40D5-ABEB-5D8C5E38A6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0" y="1474"/>
                <a:ext cx="241" cy="49"/>
              </a:xfrm>
              <a:custGeom>
                <a:avLst/>
                <a:gdLst>
                  <a:gd name="T0" fmla="*/ 227 w 250"/>
                  <a:gd name="T1" fmla="*/ 0 h 51"/>
                  <a:gd name="T2" fmla="*/ 24 w 250"/>
                  <a:gd name="T3" fmla="*/ 0 h 51"/>
                  <a:gd name="T4" fmla="*/ 0 w 250"/>
                  <a:gd name="T5" fmla="*/ 24 h 51"/>
                  <a:gd name="T6" fmla="*/ 0 w 250"/>
                  <a:gd name="T7" fmla="*/ 27 h 51"/>
                  <a:gd name="T8" fmla="*/ 24 w 250"/>
                  <a:gd name="T9" fmla="*/ 51 h 51"/>
                  <a:gd name="T10" fmla="*/ 227 w 250"/>
                  <a:gd name="T11" fmla="*/ 51 h 51"/>
                  <a:gd name="T12" fmla="*/ 250 w 250"/>
                  <a:gd name="T13" fmla="*/ 27 h 51"/>
                  <a:gd name="T14" fmla="*/ 250 w 250"/>
                  <a:gd name="T15" fmla="*/ 24 h 51"/>
                  <a:gd name="T16" fmla="*/ 227 w 250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51">
                    <a:moveTo>
                      <a:pt x="22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41"/>
                      <a:pt x="11" y="51"/>
                      <a:pt x="24" y="51"/>
                    </a:cubicBezTo>
                    <a:cubicBezTo>
                      <a:pt x="227" y="51"/>
                      <a:pt x="227" y="51"/>
                      <a:pt x="227" y="51"/>
                    </a:cubicBezTo>
                    <a:cubicBezTo>
                      <a:pt x="240" y="51"/>
                      <a:pt x="250" y="41"/>
                      <a:pt x="250" y="27"/>
                    </a:cubicBezTo>
                    <a:cubicBezTo>
                      <a:pt x="250" y="24"/>
                      <a:pt x="250" y="24"/>
                      <a:pt x="250" y="24"/>
                    </a:cubicBezTo>
                    <a:cubicBezTo>
                      <a:pt x="250" y="11"/>
                      <a:pt x="240" y="0"/>
                      <a:pt x="227" y="0"/>
                    </a:cubicBezTo>
                  </a:path>
                </a:pathLst>
              </a:custGeom>
              <a:solidFill>
                <a:srgbClr val="EAECEF">
                  <a:alpha val="66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571" name="组合 570">
              <a:extLst>
                <a:ext uri="{FF2B5EF4-FFF2-40B4-BE49-F238E27FC236}">
                  <a16:creationId xmlns:a16="http://schemas.microsoft.com/office/drawing/2014/main" id="{32C0EA2B-E935-4E60-844F-250376718CD2}"/>
                </a:ext>
              </a:extLst>
            </p:cNvPr>
            <p:cNvGrpSpPr/>
            <p:nvPr/>
          </p:nvGrpSpPr>
          <p:grpSpPr>
            <a:xfrm>
              <a:off x="3151349" y="3390912"/>
              <a:ext cx="3824867" cy="1851649"/>
              <a:chOff x="7824354" y="3116336"/>
              <a:chExt cx="1714500" cy="830003"/>
            </a:xfrm>
          </p:grpSpPr>
          <p:grpSp>
            <p:nvGrpSpPr>
              <p:cNvPr id="572" name="组合 571">
                <a:extLst>
                  <a:ext uri="{FF2B5EF4-FFF2-40B4-BE49-F238E27FC236}">
                    <a16:creationId xmlns:a16="http://schemas.microsoft.com/office/drawing/2014/main" id="{15B71FBD-81C7-48F4-ACDD-BB9A22F499DB}"/>
                  </a:ext>
                </a:extLst>
              </p:cNvPr>
              <p:cNvGrpSpPr/>
              <p:nvPr/>
            </p:nvGrpSpPr>
            <p:grpSpPr>
              <a:xfrm>
                <a:off x="7824354" y="3116336"/>
                <a:ext cx="1659024" cy="685772"/>
                <a:chOff x="7824355" y="3116331"/>
                <a:chExt cx="2155352" cy="890932"/>
              </a:xfrm>
            </p:grpSpPr>
            <p:sp>
              <p:nvSpPr>
                <p:cNvPr id="578" name="六边形 577">
                  <a:extLst>
                    <a:ext uri="{FF2B5EF4-FFF2-40B4-BE49-F238E27FC236}">
                      <a16:creationId xmlns:a16="http://schemas.microsoft.com/office/drawing/2014/main" id="{45705068-15B7-4F2D-9A53-9B2F98DB1452}"/>
                    </a:ext>
                  </a:extLst>
                </p:cNvPr>
                <p:cNvSpPr/>
                <p:nvPr/>
              </p:nvSpPr>
              <p:spPr>
                <a:xfrm>
                  <a:off x="7824355" y="3116332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79" name="六边形 578">
                  <a:extLst>
                    <a:ext uri="{FF2B5EF4-FFF2-40B4-BE49-F238E27FC236}">
                      <a16:creationId xmlns:a16="http://schemas.microsoft.com/office/drawing/2014/main" id="{D625931C-EE95-45F3-8D58-2ABBAA3E9589}"/>
                    </a:ext>
                  </a:extLst>
                </p:cNvPr>
                <p:cNvSpPr/>
                <p:nvPr/>
              </p:nvSpPr>
              <p:spPr>
                <a:xfrm>
                  <a:off x="8242600" y="3350708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80" name="六边形 579">
                  <a:extLst>
                    <a:ext uri="{FF2B5EF4-FFF2-40B4-BE49-F238E27FC236}">
                      <a16:creationId xmlns:a16="http://schemas.microsoft.com/office/drawing/2014/main" id="{7E8322E2-0B64-43EB-A24A-DB2A1C25D5D0}"/>
                    </a:ext>
                  </a:extLst>
                </p:cNvPr>
                <p:cNvSpPr/>
                <p:nvPr/>
              </p:nvSpPr>
              <p:spPr>
                <a:xfrm>
                  <a:off x="8652142" y="3116331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81" name="六边形 580">
                  <a:extLst>
                    <a:ext uri="{FF2B5EF4-FFF2-40B4-BE49-F238E27FC236}">
                      <a16:creationId xmlns:a16="http://schemas.microsoft.com/office/drawing/2014/main" id="{96EB29EC-A372-43A0-AA19-907E25B230FF}"/>
                    </a:ext>
                  </a:extLst>
                </p:cNvPr>
                <p:cNvSpPr/>
                <p:nvPr/>
              </p:nvSpPr>
              <p:spPr>
                <a:xfrm>
                  <a:off x="7833058" y="3593491"/>
                  <a:ext cx="479976" cy="413772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82" name="六边形 581">
                  <a:extLst>
                    <a:ext uri="{FF2B5EF4-FFF2-40B4-BE49-F238E27FC236}">
                      <a16:creationId xmlns:a16="http://schemas.microsoft.com/office/drawing/2014/main" id="{20C1BB69-308B-4A58-8872-6B6FEAC3BEB1}"/>
                    </a:ext>
                  </a:extLst>
                </p:cNvPr>
                <p:cNvSpPr/>
                <p:nvPr/>
              </p:nvSpPr>
              <p:spPr>
                <a:xfrm>
                  <a:off x="9075532" y="3325133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83" name="六边形 582">
                  <a:extLst>
                    <a:ext uri="{FF2B5EF4-FFF2-40B4-BE49-F238E27FC236}">
                      <a16:creationId xmlns:a16="http://schemas.microsoft.com/office/drawing/2014/main" id="{4F596E90-F582-4D64-B556-B77E9C52A080}"/>
                    </a:ext>
                  </a:extLst>
                </p:cNvPr>
                <p:cNvSpPr/>
                <p:nvPr/>
              </p:nvSpPr>
              <p:spPr>
                <a:xfrm>
                  <a:off x="9499730" y="3117986"/>
                  <a:ext cx="479977" cy="413773"/>
                </a:xfrm>
                <a:prstGeom prst="hexagon">
                  <a:avLst/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84" name="矩形 198">
                  <a:extLst>
                    <a:ext uri="{FF2B5EF4-FFF2-40B4-BE49-F238E27FC236}">
                      <a16:creationId xmlns:a16="http://schemas.microsoft.com/office/drawing/2014/main" id="{0A5A30BC-8085-4A2F-96EC-058A4C88D129}"/>
                    </a:ext>
                  </a:extLst>
                </p:cNvPr>
                <p:cNvSpPr/>
                <p:nvPr/>
              </p:nvSpPr>
              <p:spPr>
                <a:xfrm>
                  <a:off x="8766095" y="3188615"/>
                  <a:ext cx="244287" cy="266628"/>
                </a:xfrm>
                <a:custGeom>
                  <a:avLst/>
                  <a:gdLst>
                    <a:gd name="connsiteX0" fmla="*/ 243589 w 557114"/>
                    <a:gd name="connsiteY0" fmla="*/ 355438 h 608062"/>
                    <a:gd name="connsiteX1" fmla="*/ 277656 w 557114"/>
                    <a:gd name="connsiteY1" fmla="*/ 355438 h 608062"/>
                    <a:gd name="connsiteX2" fmla="*/ 277940 w 557114"/>
                    <a:gd name="connsiteY2" fmla="*/ 355438 h 608062"/>
                    <a:gd name="connsiteX3" fmla="*/ 278604 w 557114"/>
                    <a:gd name="connsiteY3" fmla="*/ 355438 h 608062"/>
                    <a:gd name="connsiteX4" fmla="*/ 279174 w 557114"/>
                    <a:gd name="connsiteY4" fmla="*/ 355438 h 608062"/>
                    <a:gd name="connsiteX5" fmla="*/ 279458 w 557114"/>
                    <a:gd name="connsiteY5" fmla="*/ 355438 h 608062"/>
                    <a:gd name="connsiteX6" fmla="*/ 279553 w 557114"/>
                    <a:gd name="connsiteY6" fmla="*/ 355438 h 608062"/>
                    <a:gd name="connsiteX7" fmla="*/ 313620 w 557114"/>
                    <a:gd name="connsiteY7" fmla="*/ 355438 h 608062"/>
                    <a:gd name="connsiteX8" fmla="*/ 324438 w 557114"/>
                    <a:gd name="connsiteY8" fmla="*/ 375432 h 608062"/>
                    <a:gd name="connsiteX9" fmla="*/ 298152 w 557114"/>
                    <a:gd name="connsiteY9" fmla="*/ 430202 h 608062"/>
                    <a:gd name="connsiteX10" fmla="*/ 301948 w 557114"/>
                    <a:gd name="connsiteY10" fmla="*/ 510272 h 608062"/>
                    <a:gd name="connsiteX11" fmla="*/ 356891 w 557114"/>
                    <a:gd name="connsiteY11" fmla="*/ 389172 h 608062"/>
                    <a:gd name="connsiteX12" fmla="*/ 356986 w 557114"/>
                    <a:gd name="connsiteY12" fmla="*/ 389172 h 608062"/>
                    <a:gd name="connsiteX13" fmla="*/ 376628 w 557114"/>
                    <a:gd name="connsiteY13" fmla="*/ 375337 h 608062"/>
                    <a:gd name="connsiteX14" fmla="*/ 383556 w 557114"/>
                    <a:gd name="connsiteY14" fmla="*/ 376474 h 608062"/>
                    <a:gd name="connsiteX15" fmla="*/ 383745 w 557114"/>
                    <a:gd name="connsiteY15" fmla="*/ 376569 h 608062"/>
                    <a:gd name="connsiteX16" fmla="*/ 518588 w 557114"/>
                    <a:gd name="connsiteY16" fmla="*/ 438920 h 608062"/>
                    <a:gd name="connsiteX17" fmla="*/ 557114 w 557114"/>
                    <a:gd name="connsiteY17" fmla="*/ 482224 h 608062"/>
                    <a:gd name="connsiteX18" fmla="*/ 557114 w 557114"/>
                    <a:gd name="connsiteY18" fmla="*/ 608062 h 608062"/>
                    <a:gd name="connsiteX19" fmla="*/ 279743 w 557114"/>
                    <a:gd name="connsiteY19" fmla="*/ 608062 h 608062"/>
                    <a:gd name="connsiteX20" fmla="*/ 279458 w 557114"/>
                    <a:gd name="connsiteY20" fmla="*/ 608062 h 608062"/>
                    <a:gd name="connsiteX21" fmla="*/ 279364 w 557114"/>
                    <a:gd name="connsiteY21" fmla="*/ 608062 h 608062"/>
                    <a:gd name="connsiteX22" fmla="*/ 279174 w 557114"/>
                    <a:gd name="connsiteY22" fmla="*/ 608062 h 608062"/>
                    <a:gd name="connsiteX23" fmla="*/ 278984 w 557114"/>
                    <a:gd name="connsiteY23" fmla="*/ 608062 h 608062"/>
                    <a:gd name="connsiteX24" fmla="*/ 278604 w 557114"/>
                    <a:gd name="connsiteY24" fmla="*/ 608062 h 608062"/>
                    <a:gd name="connsiteX25" fmla="*/ 278130 w 557114"/>
                    <a:gd name="connsiteY25" fmla="*/ 608062 h 608062"/>
                    <a:gd name="connsiteX26" fmla="*/ 277940 w 557114"/>
                    <a:gd name="connsiteY26" fmla="*/ 608062 h 608062"/>
                    <a:gd name="connsiteX27" fmla="*/ 277845 w 557114"/>
                    <a:gd name="connsiteY27" fmla="*/ 608062 h 608062"/>
                    <a:gd name="connsiteX28" fmla="*/ 277750 w 557114"/>
                    <a:gd name="connsiteY28" fmla="*/ 608062 h 608062"/>
                    <a:gd name="connsiteX29" fmla="*/ 277656 w 557114"/>
                    <a:gd name="connsiteY29" fmla="*/ 608062 h 608062"/>
                    <a:gd name="connsiteX30" fmla="*/ 277371 w 557114"/>
                    <a:gd name="connsiteY30" fmla="*/ 608062 h 608062"/>
                    <a:gd name="connsiteX31" fmla="*/ 0 w 557114"/>
                    <a:gd name="connsiteY31" fmla="*/ 608062 h 608062"/>
                    <a:gd name="connsiteX32" fmla="*/ 0 w 557114"/>
                    <a:gd name="connsiteY32" fmla="*/ 482224 h 608062"/>
                    <a:gd name="connsiteX33" fmla="*/ 38621 w 557114"/>
                    <a:gd name="connsiteY33" fmla="*/ 438920 h 608062"/>
                    <a:gd name="connsiteX34" fmla="*/ 173464 w 557114"/>
                    <a:gd name="connsiteY34" fmla="*/ 376569 h 608062"/>
                    <a:gd name="connsiteX35" fmla="*/ 173558 w 557114"/>
                    <a:gd name="connsiteY35" fmla="*/ 376474 h 608062"/>
                    <a:gd name="connsiteX36" fmla="*/ 180486 w 557114"/>
                    <a:gd name="connsiteY36" fmla="*/ 375337 h 608062"/>
                    <a:gd name="connsiteX37" fmla="*/ 200223 w 557114"/>
                    <a:gd name="connsiteY37" fmla="*/ 389172 h 608062"/>
                    <a:gd name="connsiteX38" fmla="*/ 255166 w 557114"/>
                    <a:gd name="connsiteY38" fmla="*/ 510272 h 608062"/>
                    <a:gd name="connsiteX39" fmla="*/ 258962 w 557114"/>
                    <a:gd name="connsiteY39" fmla="*/ 430202 h 608062"/>
                    <a:gd name="connsiteX40" fmla="*/ 232676 w 557114"/>
                    <a:gd name="connsiteY40" fmla="*/ 375432 h 608062"/>
                    <a:gd name="connsiteX41" fmla="*/ 243589 w 557114"/>
                    <a:gd name="connsiteY41" fmla="*/ 355438 h 608062"/>
                    <a:gd name="connsiteX42" fmla="*/ 276250 w 557114"/>
                    <a:gd name="connsiteY42" fmla="*/ 0 h 608062"/>
                    <a:gd name="connsiteX43" fmla="*/ 277674 w 557114"/>
                    <a:gd name="connsiteY43" fmla="*/ 0 h 608062"/>
                    <a:gd name="connsiteX44" fmla="*/ 277863 w 557114"/>
                    <a:gd name="connsiteY44" fmla="*/ 0 h 608062"/>
                    <a:gd name="connsiteX45" fmla="*/ 277958 w 557114"/>
                    <a:gd name="connsiteY45" fmla="*/ 0 h 608062"/>
                    <a:gd name="connsiteX46" fmla="*/ 279382 w 557114"/>
                    <a:gd name="connsiteY46" fmla="*/ 0 h 608062"/>
                    <a:gd name="connsiteX47" fmla="*/ 402570 w 557114"/>
                    <a:gd name="connsiteY47" fmla="*/ 104895 h 608062"/>
                    <a:gd name="connsiteX48" fmla="*/ 394693 w 557114"/>
                    <a:gd name="connsiteY48" fmla="*/ 159001 h 608062"/>
                    <a:gd name="connsiteX49" fmla="*/ 405892 w 557114"/>
                    <a:gd name="connsiteY49" fmla="*/ 184774 h 608062"/>
                    <a:gd name="connsiteX50" fmla="*/ 377040 w 557114"/>
                    <a:gd name="connsiteY50" fmla="*/ 236890 h 608062"/>
                    <a:gd name="connsiteX51" fmla="*/ 315731 w 557114"/>
                    <a:gd name="connsiteY51" fmla="*/ 311274 h 608062"/>
                    <a:gd name="connsiteX52" fmla="*/ 277958 w 557114"/>
                    <a:gd name="connsiteY52" fmla="*/ 319707 h 608062"/>
                    <a:gd name="connsiteX53" fmla="*/ 277958 w 557114"/>
                    <a:gd name="connsiteY53" fmla="*/ 319802 h 608062"/>
                    <a:gd name="connsiteX54" fmla="*/ 277863 w 557114"/>
                    <a:gd name="connsiteY54" fmla="*/ 319802 h 608062"/>
                    <a:gd name="connsiteX55" fmla="*/ 277674 w 557114"/>
                    <a:gd name="connsiteY55" fmla="*/ 319802 h 608062"/>
                    <a:gd name="connsiteX56" fmla="*/ 277674 w 557114"/>
                    <a:gd name="connsiteY56" fmla="*/ 319707 h 608062"/>
                    <a:gd name="connsiteX57" fmla="*/ 239901 w 557114"/>
                    <a:gd name="connsiteY57" fmla="*/ 311274 h 608062"/>
                    <a:gd name="connsiteX58" fmla="*/ 178592 w 557114"/>
                    <a:gd name="connsiteY58" fmla="*/ 236890 h 608062"/>
                    <a:gd name="connsiteX59" fmla="*/ 149740 w 557114"/>
                    <a:gd name="connsiteY59" fmla="*/ 184774 h 608062"/>
                    <a:gd name="connsiteX60" fmla="*/ 161034 w 557114"/>
                    <a:gd name="connsiteY60" fmla="*/ 159001 h 608062"/>
                    <a:gd name="connsiteX61" fmla="*/ 153062 w 557114"/>
                    <a:gd name="connsiteY61" fmla="*/ 104895 h 608062"/>
                    <a:gd name="connsiteX62" fmla="*/ 276250 w 557114"/>
                    <a:gd name="connsiteY62" fmla="*/ 0 h 608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</a:cxnLst>
                  <a:rect l="l" t="t" r="r" b="b"/>
                  <a:pathLst>
                    <a:path w="557114" h="608062">
                      <a:moveTo>
                        <a:pt x="243589" y="355438"/>
                      </a:moveTo>
                      <a:lnTo>
                        <a:pt x="277656" y="355438"/>
                      </a:lnTo>
                      <a:lnTo>
                        <a:pt x="277940" y="355438"/>
                      </a:lnTo>
                      <a:lnTo>
                        <a:pt x="278604" y="355438"/>
                      </a:lnTo>
                      <a:lnTo>
                        <a:pt x="279174" y="355438"/>
                      </a:lnTo>
                      <a:lnTo>
                        <a:pt x="279458" y="355438"/>
                      </a:lnTo>
                      <a:lnTo>
                        <a:pt x="279553" y="355438"/>
                      </a:lnTo>
                      <a:lnTo>
                        <a:pt x="313620" y="355438"/>
                      </a:lnTo>
                      <a:cubicBezTo>
                        <a:pt x="325007" y="355438"/>
                        <a:pt x="330511" y="364630"/>
                        <a:pt x="324438" y="375432"/>
                      </a:cubicBezTo>
                      <a:cubicBezTo>
                        <a:pt x="321781" y="379980"/>
                        <a:pt x="298152" y="430202"/>
                        <a:pt x="298152" y="430202"/>
                      </a:cubicBezTo>
                      <a:lnTo>
                        <a:pt x="301948" y="510272"/>
                      </a:lnTo>
                      <a:cubicBezTo>
                        <a:pt x="317700" y="481655"/>
                        <a:pt x="343131" y="422432"/>
                        <a:pt x="356891" y="389172"/>
                      </a:cubicBezTo>
                      <a:cubicBezTo>
                        <a:pt x="356891" y="389172"/>
                        <a:pt x="356891" y="389172"/>
                        <a:pt x="356986" y="389172"/>
                      </a:cubicBezTo>
                      <a:cubicBezTo>
                        <a:pt x="359832" y="381117"/>
                        <a:pt x="367519" y="375337"/>
                        <a:pt x="376628" y="375337"/>
                      </a:cubicBezTo>
                      <a:cubicBezTo>
                        <a:pt x="379096" y="375337"/>
                        <a:pt x="381373" y="375716"/>
                        <a:pt x="383556" y="376474"/>
                      </a:cubicBezTo>
                      <a:cubicBezTo>
                        <a:pt x="383650" y="376474"/>
                        <a:pt x="383650" y="376474"/>
                        <a:pt x="383745" y="376569"/>
                      </a:cubicBezTo>
                      <a:cubicBezTo>
                        <a:pt x="387446" y="377706"/>
                        <a:pt x="464973" y="411724"/>
                        <a:pt x="518588" y="438920"/>
                      </a:cubicBezTo>
                      <a:cubicBezTo>
                        <a:pt x="542595" y="451049"/>
                        <a:pt x="557114" y="466305"/>
                        <a:pt x="557114" y="482224"/>
                      </a:cubicBezTo>
                      <a:lnTo>
                        <a:pt x="557114" y="608062"/>
                      </a:lnTo>
                      <a:lnTo>
                        <a:pt x="279743" y="608062"/>
                      </a:lnTo>
                      <a:lnTo>
                        <a:pt x="279458" y="608062"/>
                      </a:lnTo>
                      <a:lnTo>
                        <a:pt x="279364" y="608062"/>
                      </a:lnTo>
                      <a:lnTo>
                        <a:pt x="279174" y="608062"/>
                      </a:lnTo>
                      <a:lnTo>
                        <a:pt x="278984" y="608062"/>
                      </a:lnTo>
                      <a:lnTo>
                        <a:pt x="278604" y="608062"/>
                      </a:lnTo>
                      <a:lnTo>
                        <a:pt x="278130" y="608062"/>
                      </a:lnTo>
                      <a:lnTo>
                        <a:pt x="277940" y="608062"/>
                      </a:lnTo>
                      <a:lnTo>
                        <a:pt x="277845" y="608062"/>
                      </a:lnTo>
                      <a:lnTo>
                        <a:pt x="277750" y="608062"/>
                      </a:lnTo>
                      <a:lnTo>
                        <a:pt x="277656" y="608062"/>
                      </a:lnTo>
                      <a:lnTo>
                        <a:pt x="277371" y="608062"/>
                      </a:lnTo>
                      <a:lnTo>
                        <a:pt x="0" y="608062"/>
                      </a:lnTo>
                      <a:lnTo>
                        <a:pt x="0" y="482224"/>
                      </a:lnTo>
                      <a:cubicBezTo>
                        <a:pt x="0" y="466305"/>
                        <a:pt x="14519" y="451049"/>
                        <a:pt x="38621" y="438920"/>
                      </a:cubicBezTo>
                      <a:cubicBezTo>
                        <a:pt x="92141" y="411724"/>
                        <a:pt x="169668" y="377706"/>
                        <a:pt x="173464" y="376569"/>
                      </a:cubicBezTo>
                      <a:cubicBezTo>
                        <a:pt x="173464" y="376474"/>
                        <a:pt x="173464" y="376474"/>
                        <a:pt x="173558" y="376474"/>
                      </a:cubicBezTo>
                      <a:cubicBezTo>
                        <a:pt x="175741" y="375716"/>
                        <a:pt x="178018" y="375337"/>
                        <a:pt x="180486" y="375337"/>
                      </a:cubicBezTo>
                      <a:cubicBezTo>
                        <a:pt x="189595" y="375337"/>
                        <a:pt x="197282" y="381117"/>
                        <a:pt x="200223" y="389172"/>
                      </a:cubicBezTo>
                      <a:cubicBezTo>
                        <a:pt x="214078" y="422432"/>
                        <a:pt x="239414" y="481655"/>
                        <a:pt x="255166" y="510272"/>
                      </a:cubicBezTo>
                      <a:lnTo>
                        <a:pt x="258962" y="430202"/>
                      </a:lnTo>
                      <a:cubicBezTo>
                        <a:pt x="258962" y="430202"/>
                        <a:pt x="235333" y="379980"/>
                        <a:pt x="232676" y="375432"/>
                      </a:cubicBezTo>
                      <a:cubicBezTo>
                        <a:pt x="226603" y="364630"/>
                        <a:pt x="232107" y="355438"/>
                        <a:pt x="243589" y="355438"/>
                      </a:cubicBezTo>
                      <a:close/>
                      <a:moveTo>
                        <a:pt x="276250" y="0"/>
                      </a:moveTo>
                      <a:cubicBezTo>
                        <a:pt x="276725" y="0"/>
                        <a:pt x="277199" y="0"/>
                        <a:pt x="277674" y="0"/>
                      </a:cubicBezTo>
                      <a:cubicBezTo>
                        <a:pt x="277769" y="0"/>
                        <a:pt x="277769" y="0"/>
                        <a:pt x="277863" y="0"/>
                      </a:cubicBezTo>
                      <a:cubicBezTo>
                        <a:pt x="277863" y="0"/>
                        <a:pt x="277863" y="0"/>
                        <a:pt x="277958" y="0"/>
                      </a:cubicBezTo>
                      <a:cubicBezTo>
                        <a:pt x="278433" y="0"/>
                        <a:pt x="278907" y="0"/>
                        <a:pt x="279382" y="0"/>
                      </a:cubicBezTo>
                      <a:cubicBezTo>
                        <a:pt x="385487" y="0"/>
                        <a:pt x="405417" y="75615"/>
                        <a:pt x="402570" y="104895"/>
                      </a:cubicBezTo>
                      <a:cubicBezTo>
                        <a:pt x="400387" y="128395"/>
                        <a:pt x="394693" y="159001"/>
                        <a:pt x="394693" y="159001"/>
                      </a:cubicBezTo>
                      <a:cubicBezTo>
                        <a:pt x="394693" y="159001"/>
                        <a:pt x="405892" y="164118"/>
                        <a:pt x="405892" y="184774"/>
                      </a:cubicBezTo>
                      <a:cubicBezTo>
                        <a:pt x="402001" y="236511"/>
                        <a:pt x="381311" y="214149"/>
                        <a:pt x="377040" y="236890"/>
                      </a:cubicBezTo>
                      <a:cubicBezTo>
                        <a:pt x="370017" y="274603"/>
                        <a:pt x="336610" y="301893"/>
                        <a:pt x="315731" y="311274"/>
                      </a:cubicBezTo>
                      <a:cubicBezTo>
                        <a:pt x="303583" y="316770"/>
                        <a:pt x="291055" y="319518"/>
                        <a:pt x="277958" y="319707"/>
                      </a:cubicBezTo>
                      <a:lnTo>
                        <a:pt x="277958" y="319802"/>
                      </a:lnTo>
                      <a:cubicBezTo>
                        <a:pt x="277863" y="319802"/>
                        <a:pt x="277863" y="319802"/>
                        <a:pt x="277863" y="319802"/>
                      </a:cubicBezTo>
                      <a:cubicBezTo>
                        <a:pt x="277769" y="319802"/>
                        <a:pt x="277769" y="319802"/>
                        <a:pt x="277674" y="319802"/>
                      </a:cubicBezTo>
                      <a:lnTo>
                        <a:pt x="277674" y="319707"/>
                      </a:lnTo>
                      <a:cubicBezTo>
                        <a:pt x="264577" y="319518"/>
                        <a:pt x="252049" y="316770"/>
                        <a:pt x="239901" y="311274"/>
                      </a:cubicBezTo>
                      <a:cubicBezTo>
                        <a:pt x="219022" y="301893"/>
                        <a:pt x="185615" y="274603"/>
                        <a:pt x="178592" y="236890"/>
                      </a:cubicBezTo>
                      <a:cubicBezTo>
                        <a:pt x="174321" y="214149"/>
                        <a:pt x="153631" y="236511"/>
                        <a:pt x="149740" y="184774"/>
                      </a:cubicBezTo>
                      <a:cubicBezTo>
                        <a:pt x="149740" y="164118"/>
                        <a:pt x="161034" y="159001"/>
                        <a:pt x="161034" y="159001"/>
                      </a:cubicBezTo>
                      <a:cubicBezTo>
                        <a:pt x="161034" y="159001"/>
                        <a:pt x="155245" y="128395"/>
                        <a:pt x="153062" y="104895"/>
                      </a:cubicBezTo>
                      <a:cubicBezTo>
                        <a:pt x="150215" y="75615"/>
                        <a:pt x="170145" y="0"/>
                        <a:pt x="27625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</p:grpSp>
          <p:grpSp>
            <p:nvGrpSpPr>
              <p:cNvPr id="573" name="组合 572">
                <a:extLst>
                  <a:ext uri="{FF2B5EF4-FFF2-40B4-BE49-F238E27FC236}">
                    <a16:creationId xmlns:a16="http://schemas.microsoft.com/office/drawing/2014/main" id="{649D452A-4E94-48B1-A629-1F9DD853B86D}"/>
                  </a:ext>
                </a:extLst>
              </p:cNvPr>
              <p:cNvGrpSpPr/>
              <p:nvPr/>
            </p:nvGrpSpPr>
            <p:grpSpPr>
              <a:xfrm>
                <a:off x="7831052" y="3636868"/>
                <a:ext cx="1707802" cy="309471"/>
                <a:chOff x="4831017" y="3636868"/>
                <a:chExt cx="1208170" cy="309471"/>
              </a:xfrm>
            </p:grpSpPr>
            <p:sp>
              <p:nvSpPr>
                <p:cNvPr id="574" name="圆角矩形 13">
                  <a:extLst>
                    <a:ext uri="{FF2B5EF4-FFF2-40B4-BE49-F238E27FC236}">
                      <a16:creationId xmlns:a16="http://schemas.microsoft.com/office/drawing/2014/main" id="{6780001D-6431-4C2E-9B2C-3FB9B3C7FE78}"/>
                    </a:ext>
                  </a:extLst>
                </p:cNvPr>
                <p:cNvSpPr/>
                <p:nvPr/>
              </p:nvSpPr>
              <p:spPr>
                <a:xfrm flipV="1">
                  <a:off x="5398651" y="3636868"/>
                  <a:ext cx="596523" cy="45719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75" name="圆角矩形 13">
                  <a:extLst>
                    <a:ext uri="{FF2B5EF4-FFF2-40B4-BE49-F238E27FC236}">
                      <a16:creationId xmlns:a16="http://schemas.microsoft.com/office/drawing/2014/main" id="{B81884B4-8E0D-414F-97F0-1F907ACA7BEF}"/>
                    </a:ext>
                  </a:extLst>
                </p:cNvPr>
                <p:cNvSpPr/>
                <p:nvPr/>
              </p:nvSpPr>
              <p:spPr>
                <a:xfrm flipV="1">
                  <a:off x="5398651" y="3718763"/>
                  <a:ext cx="418743" cy="45719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76" name="圆角矩形 13">
                  <a:extLst>
                    <a:ext uri="{FF2B5EF4-FFF2-40B4-BE49-F238E27FC236}">
                      <a16:creationId xmlns:a16="http://schemas.microsoft.com/office/drawing/2014/main" id="{9BE01B0D-452C-44BC-A780-5E20B995EF22}"/>
                    </a:ext>
                  </a:extLst>
                </p:cNvPr>
                <p:cNvSpPr/>
                <p:nvPr/>
              </p:nvSpPr>
              <p:spPr>
                <a:xfrm flipV="1">
                  <a:off x="5398651" y="3805806"/>
                  <a:ext cx="502087" cy="45719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  <p:sp>
              <p:nvSpPr>
                <p:cNvPr id="577" name="圆角矩形 13">
                  <a:extLst>
                    <a:ext uri="{FF2B5EF4-FFF2-40B4-BE49-F238E27FC236}">
                      <a16:creationId xmlns:a16="http://schemas.microsoft.com/office/drawing/2014/main" id="{464AE177-ED07-42A6-8240-F6ABF1E9B627}"/>
                    </a:ext>
                  </a:extLst>
                </p:cNvPr>
                <p:cNvSpPr/>
                <p:nvPr/>
              </p:nvSpPr>
              <p:spPr>
                <a:xfrm flipV="1">
                  <a:off x="4831017" y="3878980"/>
                  <a:ext cx="1208170" cy="67359"/>
                </a:xfrm>
                <a:prstGeom prst="roundRect">
                  <a:avLst>
                    <a:gd name="adj" fmla="val 13146"/>
                  </a:avLst>
                </a:prstGeom>
                <a:solidFill>
                  <a:srgbClr val="867D98">
                    <a:lumMod val="20000"/>
                    <a:lumOff val="80000"/>
                  </a:srgbClr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914377">
                    <a:defRPr/>
                  </a:pPr>
                  <a:endParaRPr lang="zh-CN" altLang="en-US" kern="0" dirty="0">
                    <a:solidFill>
                      <a:srgbClr val="44546A">
                        <a:lumMod val="60000"/>
                        <a:lumOff val="40000"/>
                      </a:srgbClr>
                    </a:solidFill>
                  </a:endParaRPr>
                </a:p>
              </p:txBody>
            </p:sp>
          </p:grpSp>
        </p:grp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6FA0FD1C-0A3B-41B2-8BD0-567EE9D840AC}"/>
              </a:ext>
            </a:extLst>
          </p:cNvPr>
          <p:cNvGrpSpPr/>
          <p:nvPr/>
        </p:nvGrpSpPr>
        <p:grpSpPr>
          <a:xfrm>
            <a:off x="2373354" y="2871146"/>
            <a:ext cx="380194" cy="380158"/>
            <a:chOff x="4979129" y="5045363"/>
            <a:chExt cx="209362" cy="209343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EBF91A39-460A-467B-895E-3BE4B2FEE191}"/>
                </a:ext>
              </a:extLst>
            </p:cNvPr>
            <p:cNvSpPr/>
            <p:nvPr/>
          </p:nvSpPr>
          <p:spPr>
            <a:xfrm>
              <a:off x="5001989" y="5068223"/>
              <a:ext cx="164175" cy="164176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227A2234-9F27-472B-986C-B60F12A58C59}"/>
                </a:ext>
              </a:extLst>
            </p:cNvPr>
            <p:cNvSpPr/>
            <p:nvPr/>
          </p:nvSpPr>
          <p:spPr>
            <a:xfrm flipH="1">
              <a:off x="4979129" y="5045363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椭圆 603">
              <a:extLst>
                <a:ext uri="{FF2B5EF4-FFF2-40B4-BE49-F238E27FC236}">
                  <a16:creationId xmlns:a16="http://schemas.microsoft.com/office/drawing/2014/main" id="{43C5F93F-48D0-4552-885C-FB28B752209F}"/>
                </a:ext>
              </a:extLst>
            </p:cNvPr>
            <p:cNvSpPr/>
            <p:nvPr/>
          </p:nvSpPr>
          <p:spPr>
            <a:xfrm flipH="1">
              <a:off x="5060950" y="5045363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椭圆 604">
              <a:extLst>
                <a:ext uri="{FF2B5EF4-FFF2-40B4-BE49-F238E27FC236}">
                  <a16:creationId xmlns:a16="http://schemas.microsoft.com/office/drawing/2014/main" id="{3B76688A-0EF6-4A6B-9D2B-107FB5B5469D}"/>
                </a:ext>
              </a:extLst>
            </p:cNvPr>
            <p:cNvSpPr/>
            <p:nvPr/>
          </p:nvSpPr>
          <p:spPr>
            <a:xfrm flipH="1">
              <a:off x="5142771" y="5045363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椭圆 606">
              <a:extLst>
                <a:ext uri="{FF2B5EF4-FFF2-40B4-BE49-F238E27FC236}">
                  <a16:creationId xmlns:a16="http://schemas.microsoft.com/office/drawing/2014/main" id="{7F2546E1-D9F2-4894-AF24-7C02DE7D34DD}"/>
                </a:ext>
              </a:extLst>
            </p:cNvPr>
            <p:cNvSpPr/>
            <p:nvPr/>
          </p:nvSpPr>
          <p:spPr>
            <a:xfrm flipH="1">
              <a:off x="4979129" y="5208986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椭圆 607">
              <a:extLst>
                <a:ext uri="{FF2B5EF4-FFF2-40B4-BE49-F238E27FC236}">
                  <a16:creationId xmlns:a16="http://schemas.microsoft.com/office/drawing/2014/main" id="{C829A8E7-A024-4A56-A524-82980AB4353F}"/>
                </a:ext>
              </a:extLst>
            </p:cNvPr>
            <p:cNvSpPr/>
            <p:nvPr/>
          </p:nvSpPr>
          <p:spPr>
            <a:xfrm flipH="1">
              <a:off x="5060950" y="5208986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椭圆 608">
              <a:extLst>
                <a:ext uri="{FF2B5EF4-FFF2-40B4-BE49-F238E27FC236}">
                  <a16:creationId xmlns:a16="http://schemas.microsoft.com/office/drawing/2014/main" id="{CEC1F2C5-6024-4E97-88B6-E76FF6AF6BCB}"/>
                </a:ext>
              </a:extLst>
            </p:cNvPr>
            <p:cNvSpPr/>
            <p:nvPr/>
          </p:nvSpPr>
          <p:spPr>
            <a:xfrm flipH="1">
              <a:off x="5142771" y="5208986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椭圆 609">
              <a:extLst>
                <a:ext uri="{FF2B5EF4-FFF2-40B4-BE49-F238E27FC236}">
                  <a16:creationId xmlns:a16="http://schemas.microsoft.com/office/drawing/2014/main" id="{49B5EAD6-7741-442A-8156-EDCA36C85559}"/>
                </a:ext>
              </a:extLst>
            </p:cNvPr>
            <p:cNvSpPr/>
            <p:nvPr/>
          </p:nvSpPr>
          <p:spPr>
            <a:xfrm flipH="1">
              <a:off x="4979129" y="5123645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椭圆 610">
              <a:extLst>
                <a:ext uri="{FF2B5EF4-FFF2-40B4-BE49-F238E27FC236}">
                  <a16:creationId xmlns:a16="http://schemas.microsoft.com/office/drawing/2014/main" id="{5A05864F-87FC-40CD-8CA5-B8C5FB49A917}"/>
                </a:ext>
              </a:extLst>
            </p:cNvPr>
            <p:cNvSpPr/>
            <p:nvPr/>
          </p:nvSpPr>
          <p:spPr>
            <a:xfrm flipH="1">
              <a:off x="5142771" y="5123645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箭头: 右 16">
            <a:extLst>
              <a:ext uri="{FF2B5EF4-FFF2-40B4-BE49-F238E27FC236}">
                <a16:creationId xmlns:a16="http://schemas.microsoft.com/office/drawing/2014/main" id="{C18997BC-8A46-4480-BDE2-8A42CE9D6E96}"/>
              </a:ext>
            </a:extLst>
          </p:cNvPr>
          <p:cNvSpPr/>
          <p:nvPr/>
        </p:nvSpPr>
        <p:spPr>
          <a:xfrm>
            <a:off x="4337497" y="3210631"/>
            <a:ext cx="145928" cy="15534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箭头: 右 611">
            <a:extLst>
              <a:ext uri="{FF2B5EF4-FFF2-40B4-BE49-F238E27FC236}">
                <a16:creationId xmlns:a16="http://schemas.microsoft.com/office/drawing/2014/main" id="{80BFC189-8365-4FF6-91BD-F51DDDDCF48C}"/>
              </a:ext>
            </a:extLst>
          </p:cNvPr>
          <p:cNvSpPr/>
          <p:nvPr/>
        </p:nvSpPr>
        <p:spPr>
          <a:xfrm>
            <a:off x="7704524" y="3210631"/>
            <a:ext cx="145928" cy="15534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文本框 612">
            <a:extLst>
              <a:ext uri="{FF2B5EF4-FFF2-40B4-BE49-F238E27FC236}">
                <a16:creationId xmlns:a16="http://schemas.microsoft.com/office/drawing/2014/main" id="{8AD2200D-CA44-4767-84EF-C1856654B4FA}"/>
              </a:ext>
            </a:extLst>
          </p:cNvPr>
          <p:cNvSpPr txBox="1"/>
          <p:nvPr/>
        </p:nvSpPr>
        <p:spPr>
          <a:xfrm>
            <a:off x="5032681" y="4744806"/>
            <a:ext cx="241338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/>
              <a:t>Click the target icon in iSlide “Icon Library” to replace it.</a:t>
            </a:r>
            <a:endParaRPr lang="zh-CN" altLang="en-US" sz="1000" dirty="0"/>
          </a:p>
        </p:txBody>
      </p:sp>
      <p:sp>
        <p:nvSpPr>
          <p:cNvPr id="614" name="椭圆 613">
            <a:extLst>
              <a:ext uri="{FF2B5EF4-FFF2-40B4-BE49-F238E27FC236}">
                <a16:creationId xmlns:a16="http://schemas.microsoft.com/office/drawing/2014/main" id="{0EF98DBB-FD28-4F75-8C30-91D37F4F411F}"/>
              </a:ext>
            </a:extLst>
          </p:cNvPr>
          <p:cNvSpPr/>
          <p:nvPr/>
        </p:nvSpPr>
        <p:spPr>
          <a:xfrm>
            <a:off x="4745932" y="4820817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2</a:t>
            </a:r>
            <a:endParaRPr lang="zh-CN" altLang="en-US" sz="1400" dirty="0"/>
          </a:p>
        </p:txBody>
      </p:sp>
      <p:sp>
        <p:nvSpPr>
          <p:cNvPr id="615" name="文本框 614">
            <a:extLst>
              <a:ext uri="{FF2B5EF4-FFF2-40B4-BE49-F238E27FC236}">
                <a16:creationId xmlns:a16="http://schemas.microsoft.com/office/drawing/2014/main" id="{EEB175D3-D48A-4111-896F-C8DF596AF06D}"/>
              </a:ext>
            </a:extLst>
          </p:cNvPr>
          <p:cNvSpPr txBox="1"/>
          <p:nvPr/>
        </p:nvSpPr>
        <p:spPr>
          <a:xfrm>
            <a:off x="8429560" y="4821750"/>
            <a:ext cx="308934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/>
              <a:t>Done</a:t>
            </a:r>
          </a:p>
        </p:txBody>
      </p:sp>
      <p:sp>
        <p:nvSpPr>
          <p:cNvPr id="616" name="椭圆 615">
            <a:extLst>
              <a:ext uri="{FF2B5EF4-FFF2-40B4-BE49-F238E27FC236}">
                <a16:creationId xmlns:a16="http://schemas.microsoft.com/office/drawing/2014/main" id="{B2712F4C-9095-4058-8D4F-160AE7823303}"/>
              </a:ext>
            </a:extLst>
          </p:cNvPr>
          <p:cNvSpPr/>
          <p:nvPr/>
        </p:nvSpPr>
        <p:spPr>
          <a:xfrm>
            <a:off x="8142811" y="4820817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3</a:t>
            </a:r>
            <a:endParaRPr lang="zh-CN" altLang="en-US" sz="1400" dirty="0"/>
          </a:p>
        </p:txBody>
      </p:sp>
      <p:sp>
        <p:nvSpPr>
          <p:cNvPr id="618" name="矩形 617">
            <a:extLst>
              <a:ext uri="{FF2B5EF4-FFF2-40B4-BE49-F238E27FC236}">
                <a16:creationId xmlns:a16="http://schemas.microsoft.com/office/drawing/2014/main" id="{4D01F01E-C352-49D4-BCC6-FBC90ECFD7D4}"/>
              </a:ext>
            </a:extLst>
          </p:cNvPr>
          <p:cNvSpPr/>
          <p:nvPr/>
        </p:nvSpPr>
        <p:spPr>
          <a:xfrm>
            <a:off x="9651125" y="128572"/>
            <a:ext cx="2540875" cy="771556"/>
          </a:xfrm>
          <a:prstGeom prst="rect">
            <a:avLst/>
          </a:prstGeom>
          <a:solidFill>
            <a:schemeClr val="tx1"/>
          </a:solidFill>
          <a:ln w="12700">
            <a:noFill/>
            <a:prstDash val="sysDash"/>
          </a:ln>
        </p:spPr>
        <p:txBody>
          <a:bodyPr wrap="square" lIns="91440" tIns="91440" rIns="91440" bIns="91440"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b="1" dirty="0">
                <a:solidFill>
                  <a:schemeClr val="bg1"/>
                </a:solidFill>
              </a:rPr>
              <a:t>Note:</a:t>
            </a:r>
          </a:p>
          <a:p>
            <a:pPr>
              <a:lnSpc>
                <a:spcPct val="120000"/>
              </a:lnSpc>
            </a:pPr>
            <a:endParaRPr lang="en-US" altLang="zh-CN" sz="8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/>
                </a:solidFill>
              </a:rPr>
              <a:t>This is an instruction. Please delete this slide before use the template for presentation.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grpSp>
        <p:nvGrpSpPr>
          <p:cNvPr id="619" name="组合 618">
            <a:extLst>
              <a:ext uri="{FF2B5EF4-FFF2-40B4-BE49-F238E27FC236}">
                <a16:creationId xmlns:a16="http://schemas.microsoft.com/office/drawing/2014/main" id="{90DB983C-4F86-4676-B2C2-10649C11F628}"/>
              </a:ext>
            </a:extLst>
          </p:cNvPr>
          <p:cNvGrpSpPr/>
          <p:nvPr/>
        </p:nvGrpSpPr>
        <p:grpSpPr>
          <a:xfrm>
            <a:off x="4838699" y="2321739"/>
            <a:ext cx="2521499" cy="393791"/>
            <a:chOff x="4807641" y="2321739"/>
            <a:chExt cx="2552558" cy="393791"/>
          </a:xfrm>
        </p:grpSpPr>
        <p:sp>
          <p:nvSpPr>
            <p:cNvPr id="620" name="矩形 619">
              <a:extLst>
                <a:ext uri="{FF2B5EF4-FFF2-40B4-BE49-F238E27FC236}">
                  <a16:creationId xmlns:a16="http://schemas.microsoft.com/office/drawing/2014/main" id="{ADA48A54-EA9C-439F-B377-6257AF619BA5}"/>
                </a:ext>
              </a:extLst>
            </p:cNvPr>
            <p:cNvSpPr/>
            <p:nvPr/>
          </p:nvSpPr>
          <p:spPr>
            <a:xfrm>
              <a:off x="4809084" y="2321739"/>
              <a:ext cx="1666655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621" name="矩形 620">
              <a:extLst>
                <a:ext uri="{FF2B5EF4-FFF2-40B4-BE49-F238E27FC236}">
                  <a16:creationId xmlns:a16="http://schemas.microsoft.com/office/drawing/2014/main" id="{49F09561-484E-43EA-9F8B-7A8B6E2E87B1}"/>
                </a:ext>
              </a:extLst>
            </p:cNvPr>
            <p:cNvSpPr/>
            <p:nvPr/>
          </p:nvSpPr>
          <p:spPr>
            <a:xfrm>
              <a:off x="4807641" y="2550423"/>
              <a:ext cx="750394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622" name="矩形 621">
              <a:extLst>
                <a:ext uri="{FF2B5EF4-FFF2-40B4-BE49-F238E27FC236}">
                  <a16:creationId xmlns:a16="http://schemas.microsoft.com/office/drawing/2014/main" id="{6D8A46BB-FA8A-46B8-AD01-FA9B85501F3E}"/>
                </a:ext>
              </a:extLst>
            </p:cNvPr>
            <p:cNvSpPr/>
            <p:nvPr/>
          </p:nvSpPr>
          <p:spPr>
            <a:xfrm>
              <a:off x="6643166" y="2323967"/>
              <a:ext cx="717032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623" name="矩形 622">
              <a:extLst>
                <a:ext uri="{FF2B5EF4-FFF2-40B4-BE49-F238E27FC236}">
                  <a16:creationId xmlns:a16="http://schemas.microsoft.com/office/drawing/2014/main" id="{A3C4E4BF-B370-4619-B624-1A71E0831E9C}"/>
                </a:ext>
              </a:extLst>
            </p:cNvPr>
            <p:cNvSpPr/>
            <p:nvPr/>
          </p:nvSpPr>
          <p:spPr>
            <a:xfrm>
              <a:off x="5725404" y="2550423"/>
              <a:ext cx="750394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624" name="矩形 623">
              <a:extLst>
                <a:ext uri="{FF2B5EF4-FFF2-40B4-BE49-F238E27FC236}">
                  <a16:creationId xmlns:a16="http://schemas.microsoft.com/office/drawing/2014/main" id="{FAB3FECF-1FE5-4D97-BB54-79C9EC430CB4}"/>
                </a:ext>
              </a:extLst>
            </p:cNvPr>
            <p:cNvSpPr/>
            <p:nvPr/>
          </p:nvSpPr>
          <p:spPr>
            <a:xfrm>
              <a:off x="6643167" y="2550423"/>
              <a:ext cx="717032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62601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95323" y="4046"/>
            <a:ext cx="10825164" cy="101335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332"/>
            <a:r>
              <a:rPr lang="en-US" altLang="zh-CN" sz="2800" b="1" dirty="0"/>
              <a:t>Picture Fill</a:t>
            </a:r>
            <a:endParaRPr lang="zh-CN" altLang="en-US" sz="2800" b="1" dirty="0"/>
          </a:p>
        </p:txBody>
      </p:sp>
      <p:sp>
        <p:nvSpPr>
          <p:cNvPr id="351" name="文本框 350"/>
          <p:cNvSpPr txBox="1"/>
          <p:nvPr/>
        </p:nvSpPr>
        <p:spPr>
          <a:xfrm>
            <a:off x="959849" y="4744806"/>
            <a:ext cx="308934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1000" dirty="0"/>
              <a:t>选中图示中的占位形状</a:t>
            </a:r>
            <a:endParaRPr lang="en-US" altLang="zh-CN" sz="1000" dirty="0"/>
          </a:p>
          <a:p>
            <a:r>
              <a:rPr lang="en-US" altLang="zh-CN" sz="1000" dirty="0"/>
              <a:t>Select the shape that</a:t>
            </a:r>
            <a:r>
              <a:rPr lang="zh-CN" altLang="en-US" sz="1000" dirty="0"/>
              <a:t> </a:t>
            </a:r>
            <a:r>
              <a:rPr lang="en-US" altLang="zh-CN" sz="1000" dirty="0"/>
              <a:t>need</a:t>
            </a:r>
            <a:r>
              <a:rPr lang="zh-CN" altLang="en-US" sz="1000" dirty="0"/>
              <a:t> </a:t>
            </a:r>
            <a:r>
              <a:rPr lang="en-US" altLang="zh-CN" sz="1000" dirty="0"/>
              <a:t>to</a:t>
            </a:r>
            <a:r>
              <a:rPr lang="zh-CN" altLang="en-US" sz="1000" dirty="0"/>
              <a:t> </a:t>
            </a:r>
            <a:r>
              <a:rPr lang="en-US" altLang="zh-CN" sz="1000" dirty="0"/>
              <a:t>be</a:t>
            </a:r>
            <a:r>
              <a:rPr lang="zh-CN" altLang="en-US" sz="1000" dirty="0"/>
              <a:t> </a:t>
            </a:r>
            <a:r>
              <a:rPr lang="en-US" altLang="zh-CN" sz="1000" dirty="0"/>
              <a:t>filled</a:t>
            </a:r>
            <a:r>
              <a:rPr lang="zh-CN" altLang="en-US" sz="1000" dirty="0"/>
              <a:t> </a:t>
            </a:r>
            <a:r>
              <a:rPr lang="en-US" altLang="zh-CN" sz="1000" dirty="0"/>
              <a:t>with</a:t>
            </a:r>
            <a:r>
              <a:rPr lang="zh-CN" altLang="en-US" sz="1000" dirty="0"/>
              <a:t> </a:t>
            </a:r>
            <a:r>
              <a:rPr lang="en-US" altLang="zh-CN" sz="1000" dirty="0"/>
              <a:t>picture</a:t>
            </a:r>
            <a:endParaRPr lang="zh-CN" altLang="en-US" sz="1000" dirty="0"/>
          </a:p>
        </p:txBody>
      </p:sp>
      <p:sp>
        <p:nvSpPr>
          <p:cNvPr id="350" name="椭圆 349"/>
          <p:cNvSpPr/>
          <p:nvPr/>
        </p:nvSpPr>
        <p:spPr>
          <a:xfrm>
            <a:off x="673100" y="4820817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1</a:t>
            </a:r>
            <a:endParaRPr lang="zh-CN" altLang="en-US" sz="1400" dirty="0"/>
          </a:p>
        </p:txBody>
      </p:sp>
      <p:sp>
        <p:nvSpPr>
          <p:cNvPr id="530" name="矩形 529">
            <a:extLst>
              <a:ext uri="{FF2B5EF4-FFF2-40B4-BE49-F238E27FC236}">
                <a16:creationId xmlns:a16="http://schemas.microsoft.com/office/drawing/2014/main" id="{D544CC29-B618-4FEC-9019-507758A2C346}"/>
              </a:ext>
            </a:extLst>
          </p:cNvPr>
          <p:cNvSpPr/>
          <p:nvPr/>
        </p:nvSpPr>
        <p:spPr>
          <a:xfrm>
            <a:off x="4745932" y="2018794"/>
            <a:ext cx="2700136" cy="2783090"/>
          </a:xfrm>
          <a:prstGeom prst="rect">
            <a:avLst/>
          </a:prstGeom>
          <a:solidFill>
            <a:schemeClr val="bg1"/>
          </a:solidFill>
          <a:ln w="12700" cap="flat" cmpd="sng" algn="ctr">
            <a:gradFill flip="none" rotWithShape="1">
              <a:gsLst>
                <a:gs pos="0">
                  <a:schemeClr val="accent1">
                    <a:lumMod val="0"/>
                    <a:lumOff val="100000"/>
                    <a:alpha val="0"/>
                  </a:schemeClr>
                </a:gs>
                <a:gs pos="51000">
                  <a:srgbClr val="CC4B4A"/>
                </a:gs>
              </a:gsLst>
              <a:lin ang="16200000" scaled="1"/>
              <a:tileRect/>
            </a:gra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zh-CN" altLang="en-US" kern="0">
              <a:solidFill>
                <a:srgbClr val="FFFFFF"/>
              </a:solidFill>
              <a:latin typeface="Arial"/>
              <a:ea typeface="微软雅黑"/>
            </a:endParaRPr>
          </a:p>
        </p:txBody>
      </p:sp>
      <p:sp>
        <p:nvSpPr>
          <p:cNvPr id="531" name="矩形 530">
            <a:extLst>
              <a:ext uri="{FF2B5EF4-FFF2-40B4-BE49-F238E27FC236}">
                <a16:creationId xmlns:a16="http://schemas.microsoft.com/office/drawing/2014/main" id="{6981A32D-467A-4673-AE41-0197613DA6E5}"/>
              </a:ext>
            </a:extLst>
          </p:cNvPr>
          <p:cNvSpPr/>
          <p:nvPr/>
        </p:nvSpPr>
        <p:spPr>
          <a:xfrm>
            <a:off x="4745932" y="2018794"/>
            <a:ext cx="2700136" cy="202647"/>
          </a:xfrm>
          <a:prstGeom prst="rect">
            <a:avLst/>
          </a:prstGeom>
          <a:solidFill>
            <a:srgbClr val="CE4C4B"/>
          </a:solidFill>
          <a:ln w="12700" cap="flat" cmpd="sng" algn="ctr">
            <a:solidFill>
              <a:srgbClr val="CE4C4B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r>
              <a:rPr lang="en-US" altLang="zh-CN" sz="1000" kern="0" dirty="0">
                <a:solidFill>
                  <a:srgbClr val="FFFFFF"/>
                </a:solidFill>
                <a:latin typeface="Arial"/>
                <a:ea typeface="微软雅黑"/>
              </a:rPr>
              <a:t>Picture Library</a:t>
            </a:r>
            <a:endParaRPr lang="zh-CN" altLang="en-US" sz="1000" kern="0" dirty="0">
              <a:solidFill>
                <a:srgbClr val="FFFFFF"/>
              </a:solidFill>
              <a:latin typeface="Arial"/>
              <a:ea typeface="微软雅黑"/>
            </a:endParaRPr>
          </a:p>
        </p:txBody>
      </p:sp>
      <p:sp>
        <p:nvSpPr>
          <p:cNvPr id="533" name="乘号 532">
            <a:extLst>
              <a:ext uri="{FF2B5EF4-FFF2-40B4-BE49-F238E27FC236}">
                <a16:creationId xmlns:a16="http://schemas.microsoft.com/office/drawing/2014/main" id="{2DAEDA58-EF2A-40FF-A29F-F6B53347C5CF}"/>
              </a:ext>
            </a:extLst>
          </p:cNvPr>
          <p:cNvSpPr/>
          <p:nvPr/>
        </p:nvSpPr>
        <p:spPr>
          <a:xfrm>
            <a:off x="7275789" y="2051656"/>
            <a:ext cx="136922" cy="136922"/>
          </a:xfrm>
          <a:prstGeom prst="mathMultiply">
            <a:avLst>
              <a:gd name="adj1" fmla="val 13304"/>
            </a:avLst>
          </a:prstGeom>
          <a:solidFill>
            <a:srgbClr val="CE4C4B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>
              <a:defRPr/>
            </a:pPr>
            <a:endParaRPr lang="zh-CN" altLang="en-US" kern="0">
              <a:solidFill>
                <a:srgbClr val="FFFFFF"/>
              </a:solidFill>
              <a:latin typeface="Arial"/>
              <a:ea typeface="微软雅黑"/>
            </a:endParaRPr>
          </a:p>
        </p:txBody>
      </p:sp>
      <p:sp>
        <p:nvSpPr>
          <p:cNvPr id="534" name="push-pin-pointing-down_8930">
            <a:extLst>
              <a:ext uri="{FF2B5EF4-FFF2-40B4-BE49-F238E27FC236}">
                <a16:creationId xmlns:a16="http://schemas.microsoft.com/office/drawing/2014/main" id="{613F05E8-ABBF-4CDF-9AF2-BC93E58A0FF2}"/>
              </a:ext>
            </a:extLst>
          </p:cNvPr>
          <p:cNvSpPr>
            <a:spLocks noChangeAspect="1"/>
          </p:cNvSpPr>
          <p:nvPr/>
        </p:nvSpPr>
        <p:spPr bwMode="auto">
          <a:xfrm>
            <a:off x="7071719" y="2066769"/>
            <a:ext cx="105878" cy="105381"/>
          </a:xfrm>
          <a:prstGeom prst="ellipse">
            <a:avLst/>
          </a:prstGeom>
          <a:noFill/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>
              <a:defRPr/>
            </a:pPr>
            <a:r>
              <a:rPr lang="en-US" altLang="zh-CN" sz="1400" b="1" dirty="0">
                <a:solidFill>
                  <a:srgbClr val="CE4C4B">
                    <a:lumMod val="20000"/>
                    <a:lumOff val="80000"/>
                  </a:srgbClr>
                </a:solidFill>
                <a:latin typeface="Arial"/>
                <a:ea typeface="微软雅黑"/>
              </a:rPr>
              <a:t>?</a:t>
            </a:r>
            <a:endParaRPr lang="zh-CN" altLang="en-US" sz="1400" b="1" dirty="0">
              <a:solidFill>
                <a:srgbClr val="CE4C4B">
                  <a:lumMod val="20000"/>
                  <a:lumOff val="80000"/>
                </a:srgbClr>
              </a:solidFill>
              <a:latin typeface="Arial"/>
              <a:ea typeface="微软雅黑"/>
            </a:endParaRPr>
          </a:p>
        </p:txBody>
      </p:sp>
      <p:cxnSp>
        <p:nvCxnSpPr>
          <p:cNvPr id="535" name="直接连接符 534">
            <a:extLst>
              <a:ext uri="{FF2B5EF4-FFF2-40B4-BE49-F238E27FC236}">
                <a16:creationId xmlns:a16="http://schemas.microsoft.com/office/drawing/2014/main" id="{B965E895-3A05-439E-920E-0D00464467EB}"/>
              </a:ext>
            </a:extLst>
          </p:cNvPr>
          <p:cNvCxnSpPr>
            <a:cxnSpLocks/>
          </p:cNvCxnSpPr>
          <p:nvPr/>
        </p:nvCxnSpPr>
        <p:spPr>
          <a:xfrm>
            <a:off x="7231993" y="2072052"/>
            <a:ext cx="0" cy="100097"/>
          </a:xfrm>
          <a:prstGeom prst="line">
            <a:avLst/>
          </a:prstGeom>
          <a:noFill/>
          <a:ln w="6350" cap="flat" cmpd="sng" algn="ctr">
            <a:solidFill>
              <a:srgbClr val="CE4C4B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grpSp>
        <p:nvGrpSpPr>
          <p:cNvPr id="5" name="组合 4">
            <a:extLst>
              <a:ext uri="{FF2B5EF4-FFF2-40B4-BE49-F238E27FC236}">
                <a16:creationId xmlns:a16="http://schemas.microsoft.com/office/drawing/2014/main" id="{F11E68A0-3699-439D-A2B5-0F56A0C033AF}"/>
              </a:ext>
            </a:extLst>
          </p:cNvPr>
          <p:cNvGrpSpPr/>
          <p:nvPr/>
        </p:nvGrpSpPr>
        <p:grpSpPr>
          <a:xfrm>
            <a:off x="4838699" y="2321739"/>
            <a:ext cx="2521499" cy="393791"/>
            <a:chOff x="4807641" y="2321739"/>
            <a:chExt cx="2552558" cy="393791"/>
          </a:xfrm>
        </p:grpSpPr>
        <p:sp>
          <p:nvSpPr>
            <p:cNvPr id="532" name="矩形 531">
              <a:extLst>
                <a:ext uri="{FF2B5EF4-FFF2-40B4-BE49-F238E27FC236}">
                  <a16:creationId xmlns:a16="http://schemas.microsoft.com/office/drawing/2014/main" id="{B3571D0C-C65B-468E-B369-37EBD78D7853}"/>
                </a:ext>
              </a:extLst>
            </p:cNvPr>
            <p:cNvSpPr/>
            <p:nvPr/>
          </p:nvSpPr>
          <p:spPr>
            <a:xfrm>
              <a:off x="4809084" y="2321739"/>
              <a:ext cx="1666655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536" name="矩形 535">
              <a:extLst>
                <a:ext uri="{FF2B5EF4-FFF2-40B4-BE49-F238E27FC236}">
                  <a16:creationId xmlns:a16="http://schemas.microsoft.com/office/drawing/2014/main" id="{34C6448E-F878-4415-95EB-A4E7C002AA70}"/>
                </a:ext>
              </a:extLst>
            </p:cNvPr>
            <p:cNvSpPr/>
            <p:nvPr/>
          </p:nvSpPr>
          <p:spPr>
            <a:xfrm>
              <a:off x="4807641" y="2550423"/>
              <a:ext cx="750394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537" name="矩形 536">
              <a:extLst>
                <a:ext uri="{FF2B5EF4-FFF2-40B4-BE49-F238E27FC236}">
                  <a16:creationId xmlns:a16="http://schemas.microsoft.com/office/drawing/2014/main" id="{954E08D0-3B42-4331-8B25-B5CD95D0EF30}"/>
                </a:ext>
              </a:extLst>
            </p:cNvPr>
            <p:cNvSpPr/>
            <p:nvPr/>
          </p:nvSpPr>
          <p:spPr>
            <a:xfrm>
              <a:off x="6643166" y="2323967"/>
              <a:ext cx="717032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538" name="矩形 537">
              <a:extLst>
                <a:ext uri="{FF2B5EF4-FFF2-40B4-BE49-F238E27FC236}">
                  <a16:creationId xmlns:a16="http://schemas.microsoft.com/office/drawing/2014/main" id="{0AB04C5E-5920-4F66-B57B-BDF87B47DF29}"/>
                </a:ext>
              </a:extLst>
            </p:cNvPr>
            <p:cNvSpPr/>
            <p:nvPr/>
          </p:nvSpPr>
          <p:spPr>
            <a:xfrm>
              <a:off x="5725404" y="2550423"/>
              <a:ext cx="750394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539" name="矩形 538">
              <a:extLst>
                <a:ext uri="{FF2B5EF4-FFF2-40B4-BE49-F238E27FC236}">
                  <a16:creationId xmlns:a16="http://schemas.microsoft.com/office/drawing/2014/main" id="{C20F0B39-78DD-4F4D-98AE-AF0E2488ED5C}"/>
                </a:ext>
              </a:extLst>
            </p:cNvPr>
            <p:cNvSpPr/>
            <p:nvPr/>
          </p:nvSpPr>
          <p:spPr>
            <a:xfrm>
              <a:off x="6643167" y="2550423"/>
              <a:ext cx="717032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17" name="箭头: 右 16">
            <a:extLst>
              <a:ext uri="{FF2B5EF4-FFF2-40B4-BE49-F238E27FC236}">
                <a16:creationId xmlns:a16="http://schemas.microsoft.com/office/drawing/2014/main" id="{C18997BC-8A46-4480-BDE2-8A42CE9D6E96}"/>
              </a:ext>
            </a:extLst>
          </p:cNvPr>
          <p:cNvSpPr/>
          <p:nvPr/>
        </p:nvSpPr>
        <p:spPr>
          <a:xfrm>
            <a:off x="4337497" y="3210631"/>
            <a:ext cx="145928" cy="15534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箭头: 右 611">
            <a:extLst>
              <a:ext uri="{FF2B5EF4-FFF2-40B4-BE49-F238E27FC236}">
                <a16:creationId xmlns:a16="http://schemas.microsoft.com/office/drawing/2014/main" id="{80BFC189-8365-4FF6-91BD-F51DDDDCF48C}"/>
              </a:ext>
            </a:extLst>
          </p:cNvPr>
          <p:cNvSpPr/>
          <p:nvPr/>
        </p:nvSpPr>
        <p:spPr>
          <a:xfrm>
            <a:off x="7704524" y="3210631"/>
            <a:ext cx="145928" cy="15534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文本框 612">
            <a:extLst>
              <a:ext uri="{FF2B5EF4-FFF2-40B4-BE49-F238E27FC236}">
                <a16:creationId xmlns:a16="http://schemas.microsoft.com/office/drawing/2014/main" id="{8AD2200D-CA44-4767-84EF-C1856654B4FA}"/>
              </a:ext>
            </a:extLst>
          </p:cNvPr>
          <p:cNvSpPr txBox="1"/>
          <p:nvPr/>
        </p:nvSpPr>
        <p:spPr>
          <a:xfrm>
            <a:off x="5032681" y="4667862"/>
            <a:ext cx="2413387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1000" dirty="0"/>
              <a:t>点击</a:t>
            </a:r>
            <a:r>
              <a:rPr lang="en-US" altLang="zh-CN" sz="1000" dirty="0"/>
              <a:t>iSlide 【</a:t>
            </a:r>
            <a:r>
              <a:rPr lang="zh-CN" altLang="en-US" sz="1000" dirty="0"/>
              <a:t>图片库</a:t>
            </a:r>
            <a:r>
              <a:rPr lang="en-US" altLang="zh-CN" sz="1000" dirty="0"/>
              <a:t>】</a:t>
            </a:r>
            <a:r>
              <a:rPr lang="zh-CN" altLang="en-US" sz="1000" dirty="0"/>
              <a:t>中的图片替换</a:t>
            </a:r>
            <a:endParaRPr lang="en-US" altLang="zh-CN" sz="1000" dirty="0"/>
          </a:p>
          <a:p>
            <a:r>
              <a:rPr lang="en-US" altLang="zh-CN" sz="1000" dirty="0"/>
              <a:t>Click the target picture in iSlide “Picture Library” to insert it into the shape.</a:t>
            </a:r>
            <a:endParaRPr lang="zh-CN" altLang="en-US" sz="1000" dirty="0"/>
          </a:p>
        </p:txBody>
      </p:sp>
      <p:sp>
        <p:nvSpPr>
          <p:cNvPr id="614" name="椭圆 613">
            <a:extLst>
              <a:ext uri="{FF2B5EF4-FFF2-40B4-BE49-F238E27FC236}">
                <a16:creationId xmlns:a16="http://schemas.microsoft.com/office/drawing/2014/main" id="{0EF98DBB-FD28-4F75-8C30-91D37F4F411F}"/>
              </a:ext>
            </a:extLst>
          </p:cNvPr>
          <p:cNvSpPr/>
          <p:nvPr/>
        </p:nvSpPr>
        <p:spPr>
          <a:xfrm>
            <a:off x="4745932" y="4820817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2</a:t>
            </a:r>
            <a:endParaRPr lang="zh-CN" altLang="en-US" sz="1400" dirty="0"/>
          </a:p>
        </p:txBody>
      </p:sp>
      <p:sp>
        <p:nvSpPr>
          <p:cNvPr id="615" name="文本框 614">
            <a:extLst>
              <a:ext uri="{FF2B5EF4-FFF2-40B4-BE49-F238E27FC236}">
                <a16:creationId xmlns:a16="http://schemas.microsoft.com/office/drawing/2014/main" id="{EEB175D3-D48A-4111-896F-C8DF596AF06D}"/>
              </a:ext>
            </a:extLst>
          </p:cNvPr>
          <p:cNvSpPr txBox="1"/>
          <p:nvPr/>
        </p:nvSpPr>
        <p:spPr>
          <a:xfrm>
            <a:off x="8429560" y="4667862"/>
            <a:ext cx="3089340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1000" dirty="0"/>
              <a:t>自动填充，图片保持比例不变</a:t>
            </a:r>
            <a:endParaRPr lang="en-US" altLang="zh-CN" sz="1000" dirty="0"/>
          </a:p>
          <a:p>
            <a:r>
              <a:rPr lang="en-US" altLang="zh-CN" sz="1000" dirty="0"/>
              <a:t>The picture will be filled in the shape automatically while keeping height-to-width ratio the same.</a:t>
            </a:r>
            <a:endParaRPr lang="zh-CN" altLang="en-US" sz="1000" dirty="0"/>
          </a:p>
        </p:txBody>
      </p:sp>
      <p:sp>
        <p:nvSpPr>
          <p:cNvPr id="616" name="椭圆 615">
            <a:extLst>
              <a:ext uri="{FF2B5EF4-FFF2-40B4-BE49-F238E27FC236}">
                <a16:creationId xmlns:a16="http://schemas.microsoft.com/office/drawing/2014/main" id="{B2712F4C-9095-4058-8D4F-160AE7823303}"/>
              </a:ext>
            </a:extLst>
          </p:cNvPr>
          <p:cNvSpPr/>
          <p:nvPr/>
        </p:nvSpPr>
        <p:spPr>
          <a:xfrm>
            <a:off x="8142811" y="4820817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3</a:t>
            </a:r>
            <a:endParaRPr lang="zh-CN" altLang="en-US" sz="1400" dirty="0"/>
          </a:p>
        </p:txBody>
      </p:sp>
      <p:sp>
        <p:nvSpPr>
          <p:cNvPr id="618" name="矩形 617">
            <a:extLst>
              <a:ext uri="{FF2B5EF4-FFF2-40B4-BE49-F238E27FC236}">
                <a16:creationId xmlns:a16="http://schemas.microsoft.com/office/drawing/2014/main" id="{4D01F01E-C352-49D4-BCC6-FBC90ECFD7D4}"/>
              </a:ext>
            </a:extLst>
          </p:cNvPr>
          <p:cNvSpPr/>
          <p:nvPr/>
        </p:nvSpPr>
        <p:spPr>
          <a:xfrm>
            <a:off x="9651125" y="128572"/>
            <a:ext cx="2540875" cy="771556"/>
          </a:xfrm>
          <a:prstGeom prst="rect">
            <a:avLst/>
          </a:prstGeom>
          <a:solidFill>
            <a:schemeClr val="tx1"/>
          </a:solidFill>
          <a:ln w="12700">
            <a:noFill/>
            <a:prstDash val="sysDash"/>
          </a:ln>
        </p:spPr>
        <p:txBody>
          <a:bodyPr wrap="square" lIns="91440" tIns="91440" rIns="91440" bIns="91440"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b="1" dirty="0">
                <a:solidFill>
                  <a:schemeClr val="bg1"/>
                </a:solidFill>
              </a:rPr>
              <a:t>Note:</a:t>
            </a:r>
          </a:p>
          <a:p>
            <a:pPr>
              <a:lnSpc>
                <a:spcPct val="120000"/>
              </a:lnSpc>
            </a:pPr>
            <a:endParaRPr lang="en-US" altLang="zh-CN" sz="8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/>
                </a:solidFill>
              </a:rPr>
              <a:t>This is an instruction. Please delete this slide before use the template for presentation.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grpSp>
        <p:nvGrpSpPr>
          <p:cNvPr id="202" name="Group 4">
            <a:extLst>
              <a:ext uri="{FF2B5EF4-FFF2-40B4-BE49-F238E27FC236}">
                <a16:creationId xmlns:a16="http://schemas.microsoft.com/office/drawing/2014/main" id="{7BAB53CA-2CE6-4B21-AEC7-0A596E6B54A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3100" y="2009760"/>
            <a:ext cx="3385944" cy="2144238"/>
            <a:chOff x="442" y="1130"/>
            <a:chExt cx="4123" cy="2611"/>
          </a:xfrm>
        </p:grpSpPr>
        <p:sp>
          <p:nvSpPr>
            <p:cNvPr id="217" name="Freeform 5">
              <a:extLst>
                <a:ext uri="{FF2B5EF4-FFF2-40B4-BE49-F238E27FC236}">
                  <a16:creationId xmlns:a16="http://schemas.microsoft.com/office/drawing/2014/main" id="{663AB67E-B93F-4A9B-92EE-58D0E2D2B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" y="1141"/>
              <a:ext cx="4099" cy="25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8" name="Freeform 6">
              <a:extLst>
                <a:ext uri="{FF2B5EF4-FFF2-40B4-BE49-F238E27FC236}">
                  <a16:creationId xmlns:a16="http://schemas.microsoft.com/office/drawing/2014/main" id="{C64C7F5E-AB12-44B8-A2CA-2038D58AD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" y="1130"/>
              <a:ext cx="4123" cy="26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EAEC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9" name="Rectangle 7">
              <a:extLst>
                <a:ext uri="{FF2B5EF4-FFF2-40B4-BE49-F238E27FC236}">
                  <a16:creationId xmlns:a16="http://schemas.microsoft.com/office/drawing/2014/main" id="{220BD6B8-8427-4C26-A2B9-440CE442B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309"/>
            </a:xfrm>
            <a:prstGeom prst="rect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0" name="Rectangle 8">
              <a:extLst>
                <a:ext uri="{FF2B5EF4-FFF2-40B4-BE49-F238E27FC236}">
                  <a16:creationId xmlns:a16="http://schemas.microsoft.com/office/drawing/2014/main" id="{8FA2B56D-8274-4816-B514-A73396232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1" name="Rectangle 9">
              <a:extLst>
                <a:ext uri="{FF2B5EF4-FFF2-40B4-BE49-F238E27FC236}">
                  <a16:creationId xmlns:a16="http://schemas.microsoft.com/office/drawing/2014/main" id="{1487F237-5DF3-4A3C-8B5A-8ABDD7816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180"/>
            </a:xfrm>
            <a:prstGeom prst="rect">
              <a:avLst/>
            </a:prstGeom>
            <a:solidFill>
              <a:srgbClr val="CC4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2" name="Rectangle 10">
              <a:extLst>
                <a:ext uri="{FF2B5EF4-FFF2-40B4-BE49-F238E27FC236}">
                  <a16:creationId xmlns:a16="http://schemas.microsoft.com/office/drawing/2014/main" id="{2310BB76-95C6-4249-AED3-AE6203897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3" name="Rectangle 11">
              <a:extLst>
                <a:ext uri="{FF2B5EF4-FFF2-40B4-BE49-F238E27FC236}">
                  <a16:creationId xmlns:a16="http://schemas.microsoft.com/office/drawing/2014/main" id="{66FF99B7-8257-4C10-BB2B-14C796787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907"/>
              <a:ext cx="666" cy="502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4" name="Rectangle 12">
              <a:extLst>
                <a:ext uri="{FF2B5EF4-FFF2-40B4-BE49-F238E27FC236}">
                  <a16:creationId xmlns:a16="http://schemas.microsoft.com/office/drawing/2014/main" id="{FE044FBD-1A1E-43DA-ADDB-A32A1701B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2512"/>
              <a:ext cx="666" cy="502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5" name="Rectangle 13">
              <a:extLst>
                <a:ext uri="{FF2B5EF4-FFF2-40B4-BE49-F238E27FC236}">
                  <a16:creationId xmlns:a16="http://schemas.microsoft.com/office/drawing/2014/main" id="{59B8E2D7-56D0-4CDC-8012-FBCDEA8BD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3116"/>
              <a:ext cx="666" cy="503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6" name="Oval 14">
              <a:extLst>
                <a:ext uri="{FF2B5EF4-FFF2-40B4-BE49-F238E27FC236}">
                  <a16:creationId xmlns:a16="http://schemas.microsoft.com/office/drawing/2014/main" id="{194625DD-9908-4950-B5FE-F7742FCDE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" y="1268"/>
              <a:ext cx="62" cy="62"/>
            </a:xfrm>
            <a:prstGeom prst="ellipse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7" name="Oval 15">
              <a:extLst>
                <a:ext uri="{FF2B5EF4-FFF2-40B4-BE49-F238E27FC236}">
                  <a16:creationId xmlns:a16="http://schemas.microsoft.com/office/drawing/2014/main" id="{6D5D9AA3-4FFA-4288-9335-5DCA5945E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" y="1268"/>
              <a:ext cx="63" cy="62"/>
            </a:xfrm>
            <a:prstGeom prst="ellipse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8" name="Oval 16">
              <a:extLst>
                <a:ext uri="{FF2B5EF4-FFF2-40B4-BE49-F238E27FC236}">
                  <a16:creationId xmlns:a16="http://schemas.microsoft.com/office/drawing/2014/main" id="{E990C791-CEC5-49C1-B87F-9D5BCE7AB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1268"/>
              <a:ext cx="63" cy="62"/>
            </a:xfrm>
            <a:prstGeom prst="ellipse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9" name="Freeform 17">
              <a:extLst>
                <a:ext uri="{FF2B5EF4-FFF2-40B4-BE49-F238E27FC236}">
                  <a16:creationId xmlns:a16="http://schemas.microsoft.com/office/drawing/2014/main" id="{6B976D12-057F-4F8B-BE8A-C2BDD8F755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28" y="1909"/>
              <a:ext cx="3001" cy="1721"/>
            </a:xfrm>
            <a:custGeom>
              <a:avLst/>
              <a:gdLst>
                <a:gd name="T0" fmla="*/ 81 w 3119"/>
                <a:gd name="T1" fmla="*/ 1764 h 1788"/>
                <a:gd name="T2" fmla="*/ 41 w 3119"/>
                <a:gd name="T3" fmla="*/ 1747 h 1788"/>
                <a:gd name="T4" fmla="*/ 24 w 3119"/>
                <a:gd name="T5" fmla="*/ 1706 h 1788"/>
                <a:gd name="T6" fmla="*/ 24 w 3119"/>
                <a:gd name="T7" fmla="*/ 81 h 1788"/>
                <a:gd name="T8" fmla="*/ 41 w 3119"/>
                <a:gd name="T9" fmla="*/ 41 h 1788"/>
                <a:gd name="T10" fmla="*/ 81 w 3119"/>
                <a:gd name="T11" fmla="*/ 24 h 1788"/>
                <a:gd name="T12" fmla="*/ 3037 w 3119"/>
                <a:gd name="T13" fmla="*/ 24 h 1788"/>
                <a:gd name="T14" fmla="*/ 3078 w 3119"/>
                <a:gd name="T15" fmla="*/ 41 h 1788"/>
                <a:gd name="T16" fmla="*/ 3095 w 3119"/>
                <a:gd name="T17" fmla="*/ 81 h 1788"/>
                <a:gd name="T18" fmla="*/ 3095 w 3119"/>
                <a:gd name="T19" fmla="*/ 1706 h 1788"/>
                <a:gd name="T20" fmla="*/ 3078 w 3119"/>
                <a:gd name="T21" fmla="*/ 1747 h 1788"/>
                <a:gd name="T22" fmla="*/ 3037 w 3119"/>
                <a:gd name="T23" fmla="*/ 1764 h 1788"/>
                <a:gd name="T24" fmla="*/ 3037 w 3119"/>
                <a:gd name="T25" fmla="*/ 1764 h 1788"/>
                <a:gd name="T26" fmla="*/ 81 w 3119"/>
                <a:gd name="T27" fmla="*/ 1764 h 1788"/>
                <a:gd name="T28" fmla="*/ 3037 w 3119"/>
                <a:gd name="T29" fmla="*/ 0 h 1788"/>
                <a:gd name="T30" fmla="*/ 3037 w 3119"/>
                <a:gd name="T31" fmla="*/ 0 h 1788"/>
                <a:gd name="T32" fmla="*/ 81 w 3119"/>
                <a:gd name="T33" fmla="*/ 0 h 1788"/>
                <a:gd name="T34" fmla="*/ 24 w 3119"/>
                <a:gd name="T35" fmla="*/ 24 h 1788"/>
                <a:gd name="T36" fmla="*/ 0 w 3119"/>
                <a:gd name="T37" fmla="*/ 81 h 1788"/>
                <a:gd name="T38" fmla="*/ 0 w 3119"/>
                <a:gd name="T39" fmla="*/ 1706 h 1788"/>
                <a:gd name="T40" fmla="*/ 24 w 3119"/>
                <a:gd name="T41" fmla="*/ 1764 h 1788"/>
                <a:gd name="T42" fmla="*/ 81 w 3119"/>
                <a:gd name="T43" fmla="*/ 1788 h 1788"/>
                <a:gd name="T44" fmla="*/ 81 w 3119"/>
                <a:gd name="T45" fmla="*/ 1788 h 1788"/>
                <a:gd name="T46" fmla="*/ 3037 w 3119"/>
                <a:gd name="T47" fmla="*/ 1788 h 1788"/>
                <a:gd name="T48" fmla="*/ 3095 w 3119"/>
                <a:gd name="T49" fmla="*/ 1764 h 1788"/>
                <a:gd name="T50" fmla="*/ 3119 w 3119"/>
                <a:gd name="T51" fmla="*/ 1706 h 1788"/>
                <a:gd name="T52" fmla="*/ 3119 w 3119"/>
                <a:gd name="T53" fmla="*/ 81 h 1788"/>
                <a:gd name="T54" fmla="*/ 3095 w 3119"/>
                <a:gd name="T55" fmla="*/ 24 h 1788"/>
                <a:gd name="T56" fmla="*/ 3037 w 3119"/>
                <a:gd name="T57" fmla="*/ 0 h 1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9" h="1788">
                  <a:moveTo>
                    <a:pt x="81" y="1764"/>
                  </a:moveTo>
                  <a:cubicBezTo>
                    <a:pt x="65" y="1764"/>
                    <a:pt x="51" y="1757"/>
                    <a:pt x="41" y="1747"/>
                  </a:cubicBezTo>
                  <a:cubicBezTo>
                    <a:pt x="30" y="1737"/>
                    <a:pt x="24" y="1722"/>
                    <a:pt x="24" y="1706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66"/>
                    <a:pt x="30" y="51"/>
                    <a:pt x="41" y="41"/>
                  </a:cubicBezTo>
                  <a:cubicBezTo>
                    <a:pt x="51" y="30"/>
                    <a:pt x="65" y="24"/>
                    <a:pt x="81" y="24"/>
                  </a:cubicBezTo>
                  <a:cubicBezTo>
                    <a:pt x="3037" y="24"/>
                    <a:pt x="3037" y="24"/>
                    <a:pt x="3037" y="24"/>
                  </a:cubicBezTo>
                  <a:cubicBezTo>
                    <a:pt x="3053" y="24"/>
                    <a:pt x="3068" y="30"/>
                    <a:pt x="3078" y="41"/>
                  </a:cubicBezTo>
                  <a:cubicBezTo>
                    <a:pt x="3089" y="51"/>
                    <a:pt x="3095" y="66"/>
                    <a:pt x="3095" y="81"/>
                  </a:cubicBezTo>
                  <a:cubicBezTo>
                    <a:pt x="3095" y="1706"/>
                    <a:pt x="3095" y="1706"/>
                    <a:pt x="3095" y="1706"/>
                  </a:cubicBezTo>
                  <a:cubicBezTo>
                    <a:pt x="3095" y="1722"/>
                    <a:pt x="3089" y="1737"/>
                    <a:pt x="3078" y="1747"/>
                  </a:cubicBezTo>
                  <a:cubicBezTo>
                    <a:pt x="3068" y="1757"/>
                    <a:pt x="3053" y="1764"/>
                    <a:pt x="3037" y="1764"/>
                  </a:cubicBezTo>
                  <a:cubicBezTo>
                    <a:pt x="3037" y="1764"/>
                    <a:pt x="3037" y="1764"/>
                    <a:pt x="3037" y="1764"/>
                  </a:cubicBezTo>
                  <a:cubicBezTo>
                    <a:pt x="81" y="1764"/>
                    <a:pt x="81" y="1764"/>
                    <a:pt x="81" y="1764"/>
                  </a:cubicBezTo>
                  <a:moveTo>
                    <a:pt x="3037" y="0"/>
                  </a:moveTo>
                  <a:cubicBezTo>
                    <a:pt x="3037" y="0"/>
                    <a:pt x="3037" y="0"/>
                    <a:pt x="3037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59" y="0"/>
                    <a:pt x="38" y="9"/>
                    <a:pt x="24" y="24"/>
                  </a:cubicBezTo>
                  <a:cubicBezTo>
                    <a:pt x="9" y="39"/>
                    <a:pt x="0" y="59"/>
                    <a:pt x="0" y="81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0" y="1729"/>
                    <a:pt x="9" y="1749"/>
                    <a:pt x="24" y="1764"/>
                  </a:cubicBezTo>
                  <a:cubicBezTo>
                    <a:pt x="38" y="1779"/>
                    <a:pt x="59" y="1788"/>
                    <a:pt x="81" y="1788"/>
                  </a:cubicBezTo>
                  <a:cubicBezTo>
                    <a:pt x="81" y="1788"/>
                    <a:pt x="81" y="1788"/>
                    <a:pt x="81" y="1788"/>
                  </a:cubicBezTo>
                  <a:cubicBezTo>
                    <a:pt x="3037" y="1788"/>
                    <a:pt x="3037" y="1788"/>
                    <a:pt x="3037" y="1788"/>
                  </a:cubicBezTo>
                  <a:cubicBezTo>
                    <a:pt x="3060" y="1788"/>
                    <a:pt x="3080" y="1779"/>
                    <a:pt x="3095" y="1764"/>
                  </a:cubicBezTo>
                  <a:cubicBezTo>
                    <a:pt x="3110" y="1749"/>
                    <a:pt x="3119" y="1729"/>
                    <a:pt x="3119" y="1706"/>
                  </a:cubicBezTo>
                  <a:cubicBezTo>
                    <a:pt x="3119" y="81"/>
                    <a:pt x="3119" y="81"/>
                    <a:pt x="3119" y="81"/>
                  </a:cubicBezTo>
                  <a:cubicBezTo>
                    <a:pt x="3119" y="59"/>
                    <a:pt x="3110" y="39"/>
                    <a:pt x="3095" y="24"/>
                  </a:cubicBezTo>
                  <a:cubicBezTo>
                    <a:pt x="3080" y="9"/>
                    <a:pt x="3060" y="0"/>
                    <a:pt x="3037" y="0"/>
                  </a:cubicBezTo>
                </a:path>
              </a:pathLst>
            </a:custGeom>
            <a:solidFill>
              <a:srgbClr val="F6F7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0" name="Freeform 18">
              <a:extLst>
                <a:ext uri="{FF2B5EF4-FFF2-40B4-BE49-F238E27FC236}">
                  <a16:creationId xmlns:a16="http://schemas.microsoft.com/office/drawing/2014/main" id="{02B68954-1C30-4237-AFAE-42A4B3439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" y="1431"/>
              <a:ext cx="526" cy="163"/>
            </a:xfrm>
            <a:custGeom>
              <a:avLst/>
              <a:gdLst>
                <a:gd name="T0" fmla="*/ 520 w 547"/>
                <a:gd name="T1" fmla="*/ 170 h 170"/>
                <a:gd name="T2" fmla="*/ 27 w 547"/>
                <a:gd name="T3" fmla="*/ 170 h 170"/>
                <a:gd name="T4" fmla="*/ 0 w 547"/>
                <a:gd name="T5" fmla="*/ 143 h 170"/>
                <a:gd name="T6" fmla="*/ 0 w 547"/>
                <a:gd name="T7" fmla="*/ 27 h 170"/>
                <a:gd name="T8" fmla="*/ 27 w 547"/>
                <a:gd name="T9" fmla="*/ 0 h 170"/>
                <a:gd name="T10" fmla="*/ 520 w 547"/>
                <a:gd name="T11" fmla="*/ 0 h 170"/>
                <a:gd name="T12" fmla="*/ 547 w 547"/>
                <a:gd name="T13" fmla="*/ 27 h 170"/>
                <a:gd name="T14" fmla="*/ 547 w 547"/>
                <a:gd name="T15" fmla="*/ 143 h 170"/>
                <a:gd name="T16" fmla="*/ 520 w 547"/>
                <a:gd name="T17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7" h="170">
                  <a:moveTo>
                    <a:pt x="520" y="170"/>
                  </a:moveTo>
                  <a:cubicBezTo>
                    <a:pt x="27" y="170"/>
                    <a:pt x="27" y="170"/>
                    <a:pt x="27" y="170"/>
                  </a:cubicBezTo>
                  <a:cubicBezTo>
                    <a:pt x="12" y="170"/>
                    <a:pt x="0" y="158"/>
                    <a:pt x="0" y="143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535" y="0"/>
                    <a:pt x="547" y="12"/>
                    <a:pt x="547" y="27"/>
                  </a:cubicBezTo>
                  <a:cubicBezTo>
                    <a:pt x="547" y="143"/>
                    <a:pt x="547" y="143"/>
                    <a:pt x="547" y="143"/>
                  </a:cubicBezTo>
                  <a:cubicBezTo>
                    <a:pt x="547" y="158"/>
                    <a:pt x="535" y="170"/>
                    <a:pt x="520" y="170"/>
                  </a:cubicBezTo>
                  <a:close/>
                </a:path>
              </a:pathLst>
            </a:cu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1" name="Rectangle 19">
              <a:extLst>
                <a:ext uri="{FF2B5EF4-FFF2-40B4-BE49-F238E27FC236}">
                  <a16:creationId xmlns:a16="http://schemas.microsoft.com/office/drawing/2014/main" id="{9AEF6CA1-B76C-4E7D-97B1-E64E95E3F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" y="1490"/>
              <a:ext cx="254" cy="25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2" name="Freeform 20">
              <a:extLst>
                <a:ext uri="{FF2B5EF4-FFF2-40B4-BE49-F238E27FC236}">
                  <a16:creationId xmlns:a16="http://schemas.microsoft.com/office/drawing/2014/main" id="{FEB04C3B-E090-4F8E-9FD8-C09BE82F7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" y="1474"/>
              <a:ext cx="242" cy="49"/>
            </a:xfrm>
            <a:custGeom>
              <a:avLst/>
              <a:gdLst>
                <a:gd name="T0" fmla="*/ 227 w 251"/>
                <a:gd name="T1" fmla="*/ 0 h 51"/>
                <a:gd name="T2" fmla="*/ 24 w 251"/>
                <a:gd name="T3" fmla="*/ 0 h 51"/>
                <a:gd name="T4" fmla="*/ 0 w 251"/>
                <a:gd name="T5" fmla="*/ 24 h 51"/>
                <a:gd name="T6" fmla="*/ 0 w 251"/>
                <a:gd name="T7" fmla="*/ 27 h 51"/>
                <a:gd name="T8" fmla="*/ 24 w 251"/>
                <a:gd name="T9" fmla="*/ 51 h 51"/>
                <a:gd name="T10" fmla="*/ 227 w 251"/>
                <a:gd name="T11" fmla="*/ 51 h 51"/>
                <a:gd name="T12" fmla="*/ 251 w 251"/>
                <a:gd name="T13" fmla="*/ 27 h 51"/>
                <a:gd name="T14" fmla="*/ 251 w 251"/>
                <a:gd name="T15" fmla="*/ 24 h 51"/>
                <a:gd name="T16" fmla="*/ 227 w 251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51">
                  <a:moveTo>
                    <a:pt x="22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1" y="51"/>
                    <a:pt x="24" y="51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40" y="51"/>
                    <a:pt x="251" y="41"/>
                    <a:pt x="251" y="27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51" y="11"/>
                    <a:pt x="240" y="0"/>
                    <a:pt x="227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3" name="Freeform 21">
              <a:extLst>
                <a:ext uri="{FF2B5EF4-FFF2-40B4-BE49-F238E27FC236}">
                  <a16:creationId xmlns:a16="http://schemas.microsoft.com/office/drawing/2014/main" id="{F7505594-0B5C-4570-B61E-5423971C8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4" y="1474"/>
              <a:ext cx="241" cy="49"/>
            </a:xfrm>
            <a:custGeom>
              <a:avLst/>
              <a:gdLst>
                <a:gd name="T0" fmla="*/ 226 w 250"/>
                <a:gd name="T1" fmla="*/ 0 h 51"/>
                <a:gd name="T2" fmla="*/ 24 w 250"/>
                <a:gd name="T3" fmla="*/ 0 h 51"/>
                <a:gd name="T4" fmla="*/ 0 w 250"/>
                <a:gd name="T5" fmla="*/ 24 h 51"/>
                <a:gd name="T6" fmla="*/ 0 w 250"/>
                <a:gd name="T7" fmla="*/ 27 h 51"/>
                <a:gd name="T8" fmla="*/ 24 w 250"/>
                <a:gd name="T9" fmla="*/ 51 h 51"/>
                <a:gd name="T10" fmla="*/ 226 w 250"/>
                <a:gd name="T11" fmla="*/ 51 h 51"/>
                <a:gd name="T12" fmla="*/ 250 w 250"/>
                <a:gd name="T13" fmla="*/ 27 h 51"/>
                <a:gd name="T14" fmla="*/ 250 w 250"/>
                <a:gd name="T15" fmla="*/ 24 h 51"/>
                <a:gd name="T16" fmla="*/ 226 w 250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51">
                  <a:moveTo>
                    <a:pt x="226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0" y="51"/>
                    <a:pt x="24" y="51"/>
                  </a:cubicBezTo>
                  <a:cubicBezTo>
                    <a:pt x="226" y="51"/>
                    <a:pt x="226" y="51"/>
                    <a:pt x="226" y="51"/>
                  </a:cubicBezTo>
                  <a:cubicBezTo>
                    <a:pt x="239" y="51"/>
                    <a:pt x="250" y="41"/>
                    <a:pt x="250" y="27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250" y="11"/>
                    <a:pt x="239" y="0"/>
                    <a:pt x="226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4" name="Freeform 22">
              <a:extLst>
                <a:ext uri="{FF2B5EF4-FFF2-40B4-BE49-F238E27FC236}">
                  <a16:creationId xmlns:a16="http://schemas.microsoft.com/office/drawing/2014/main" id="{5DC06A08-16DA-4970-B1B7-EC867C010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1474"/>
              <a:ext cx="241" cy="49"/>
            </a:xfrm>
            <a:custGeom>
              <a:avLst/>
              <a:gdLst>
                <a:gd name="T0" fmla="*/ 226 w 250"/>
                <a:gd name="T1" fmla="*/ 0 h 51"/>
                <a:gd name="T2" fmla="*/ 24 w 250"/>
                <a:gd name="T3" fmla="*/ 0 h 51"/>
                <a:gd name="T4" fmla="*/ 0 w 250"/>
                <a:gd name="T5" fmla="*/ 24 h 51"/>
                <a:gd name="T6" fmla="*/ 0 w 250"/>
                <a:gd name="T7" fmla="*/ 27 h 51"/>
                <a:gd name="T8" fmla="*/ 24 w 250"/>
                <a:gd name="T9" fmla="*/ 51 h 51"/>
                <a:gd name="T10" fmla="*/ 226 w 250"/>
                <a:gd name="T11" fmla="*/ 51 h 51"/>
                <a:gd name="T12" fmla="*/ 250 w 250"/>
                <a:gd name="T13" fmla="*/ 27 h 51"/>
                <a:gd name="T14" fmla="*/ 250 w 250"/>
                <a:gd name="T15" fmla="*/ 24 h 51"/>
                <a:gd name="T16" fmla="*/ 226 w 250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51">
                  <a:moveTo>
                    <a:pt x="226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1" y="51"/>
                    <a:pt x="24" y="51"/>
                  </a:cubicBezTo>
                  <a:cubicBezTo>
                    <a:pt x="226" y="51"/>
                    <a:pt x="226" y="51"/>
                    <a:pt x="226" y="51"/>
                  </a:cubicBezTo>
                  <a:cubicBezTo>
                    <a:pt x="240" y="51"/>
                    <a:pt x="250" y="41"/>
                    <a:pt x="250" y="27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250" y="11"/>
                    <a:pt x="240" y="0"/>
                    <a:pt x="226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5" name="Freeform 23">
              <a:extLst>
                <a:ext uri="{FF2B5EF4-FFF2-40B4-BE49-F238E27FC236}">
                  <a16:creationId xmlns:a16="http://schemas.microsoft.com/office/drawing/2014/main" id="{456779F5-4CE4-414F-B037-BDEA5A315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" y="1474"/>
              <a:ext cx="241" cy="49"/>
            </a:xfrm>
            <a:custGeom>
              <a:avLst/>
              <a:gdLst>
                <a:gd name="T0" fmla="*/ 227 w 250"/>
                <a:gd name="T1" fmla="*/ 0 h 51"/>
                <a:gd name="T2" fmla="*/ 24 w 250"/>
                <a:gd name="T3" fmla="*/ 0 h 51"/>
                <a:gd name="T4" fmla="*/ 0 w 250"/>
                <a:gd name="T5" fmla="*/ 24 h 51"/>
                <a:gd name="T6" fmla="*/ 0 w 250"/>
                <a:gd name="T7" fmla="*/ 27 h 51"/>
                <a:gd name="T8" fmla="*/ 24 w 250"/>
                <a:gd name="T9" fmla="*/ 51 h 51"/>
                <a:gd name="T10" fmla="*/ 227 w 250"/>
                <a:gd name="T11" fmla="*/ 51 h 51"/>
                <a:gd name="T12" fmla="*/ 250 w 250"/>
                <a:gd name="T13" fmla="*/ 27 h 51"/>
                <a:gd name="T14" fmla="*/ 250 w 250"/>
                <a:gd name="T15" fmla="*/ 24 h 51"/>
                <a:gd name="T16" fmla="*/ 227 w 250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51">
                  <a:moveTo>
                    <a:pt x="22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1" y="51"/>
                    <a:pt x="24" y="51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40" y="51"/>
                    <a:pt x="250" y="41"/>
                    <a:pt x="250" y="27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250" y="11"/>
                    <a:pt x="240" y="0"/>
                    <a:pt x="227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44" name="组合 143">
            <a:extLst>
              <a:ext uri="{FF2B5EF4-FFF2-40B4-BE49-F238E27FC236}">
                <a16:creationId xmlns:a16="http://schemas.microsoft.com/office/drawing/2014/main" id="{223F8D8A-0968-4229-B2FE-9B61900506EF}"/>
              </a:ext>
            </a:extLst>
          </p:cNvPr>
          <p:cNvGrpSpPr/>
          <p:nvPr/>
        </p:nvGrpSpPr>
        <p:grpSpPr>
          <a:xfrm>
            <a:off x="1657082" y="2901309"/>
            <a:ext cx="1925728" cy="945441"/>
            <a:chOff x="2500753" y="4459347"/>
            <a:chExt cx="1037259" cy="509245"/>
          </a:xfrm>
        </p:grpSpPr>
        <p:sp>
          <p:nvSpPr>
            <p:cNvPr id="145" name="圆角矩形 13">
              <a:extLst>
                <a:ext uri="{FF2B5EF4-FFF2-40B4-BE49-F238E27FC236}">
                  <a16:creationId xmlns:a16="http://schemas.microsoft.com/office/drawing/2014/main" id="{849436BE-537E-4068-A524-D88A61BAF430}"/>
                </a:ext>
              </a:extLst>
            </p:cNvPr>
            <p:cNvSpPr/>
            <p:nvPr/>
          </p:nvSpPr>
          <p:spPr>
            <a:xfrm>
              <a:off x="2858479" y="4607362"/>
              <a:ext cx="321807" cy="209620"/>
            </a:xfrm>
            <a:prstGeom prst="roundRect">
              <a:avLst>
                <a:gd name="adj" fmla="val 13146"/>
              </a:avLst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lnSpcReduction="10000"/>
            </a:bodyPr>
            <a:lstStyle/>
            <a:p>
              <a:pPr algn="ctr" defTabSz="913765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146" name="圆角矩形 13">
              <a:extLst>
                <a:ext uri="{FF2B5EF4-FFF2-40B4-BE49-F238E27FC236}">
                  <a16:creationId xmlns:a16="http://schemas.microsoft.com/office/drawing/2014/main" id="{81513953-70B2-48A8-A3EE-F35E79F3EA1A}"/>
                </a:ext>
              </a:extLst>
            </p:cNvPr>
            <p:cNvSpPr/>
            <p:nvPr/>
          </p:nvSpPr>
          <p:spPr>
            <a:xfrm>
              <a:off x="2500753" y="4459347"/>
              <a:ext cx="1037259" cy="90268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147" name="圆角矩形 13">
              <a:extLst>
                <a:ext uri="{FF2B5EF4-FFF2-40B4-BE49-F238E27FC236}">
                  <a16:creationId xmlns:a16="http://schemas.microsoft.com/office/drawing/2014/main" id="{B2F0769A-074B-4509-8A83-A3B68F1DDF8C}"/>
                </a:ext>
              </a:extLst>
            </p:cNvPr>
            <p:cNvSpPr/>
            <p:nvPr/>
          </p:nvSpPr>
          <p:spPr>
            <a:xfrm>
              <a:off x="2500753" y="4874729"/>
              <a:ext cx="1037259" cy="93863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148" name="圆角矩形 13">
              <a:extLst>
                <a:ext uri="{FF2B5EF4-FFF2-40B4-BE49-F238E27FC236}">
                  <a16:creationId xmlns:a16="http://schemas.microsoft.com/office/drawing/2014/main" id="{39E0EA4B-DC96-437B-B781-3E87770D033B}"/>
                </a:ext>
              </a:extLst>
            </p:cNvPr>
            <p:cNvSpPr/>
            <p:nvPr/>
          </p:nvSpPr>
          <p:spPr>
            <a:xfrm flipV="1">
              <a:off x="2510491" y="4628992"/>
              <a:ext cx="161439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149" name="圆角矩形 13">
              <a:extLst>
                <a:ext uri="{FF2B5EF4-FFF2-40B4-BE49-F238E27FC236}">
                  <a16:creationId xmlns:a16="http://schemas.microsoft.com/office/drawing/2014/main" id="{B1EC389E-AF74-4DD3-B73A-D61B60C4A20A}"/>
                </a:ext>
              </a:extLst>
            </p:cNvPr>
            <p:cNvSpPr/>
            <p:nvPr/>
          </p:nvSpPr>
          <p:spPr>
            <a:xfrm flipV="1">
              <a:off x="2510490" y="4677599"/>
              <a:ext cx="249933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150" name="圆角矩形 13">
              <a:extLst>
                <a:ext uri="{FF2B5EF4-FFF2-40B4-BE49-F238E27FC236}">
                  <a16:creationId xmlns:a16="http://schemas.microsoft.com/office/drawing/2014/main" id="{E27FE8F4-4B6A-43B0-951C-14B0F45CEACE}"/>
                </a:ext>
              </a:extLst>
            </p:cNvPr>
            <p:cNvSpPr/>
            <p:nvPr/>
          </p:nvSpPr>
          <p:spPr>
            <a:xfrm flipV="1">
              <a:off x="2510491" y="4729262"/>
              <a:ext cx="210364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151" name="圆角矩形 13">
              <a:extLst>
                <a:ext uri="{FF2B5EF4-FFF2-40B4-BE49-F238E27FC236}">
                  <a16:creationId xmlns:a16="http://schemas.microsoft.com/office/drawing/2014/main" id="{4122DC90-CE9D-4F97-9410-2720031E9F0B}"/>
                </a:ext>
              </a:extLst>
            </p:cNvPr>
            <p:cNvSpPr/>
            <p:nvPr/>
          </p:nvSpPr>
          <p:spPr>
            <a:xfrm flipV="1">
              <a:off x="2507377" y="4781554"/>
              <a:ext cx="166303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152" name="圆角矩形 13">
              <a:extLst>
                <a:ext uri="{FF2B5EF4-FFF2-40B4-BE49-F238E27FC236}">
                  <a16:creationId xmlns:a16="http://schemas.microsoft.com/office/drawing/2014/main" id="{4E83F853-49C9-4D20-BAC9-54711F2DDCB7}"/>
                </a:ext>
              </a:extLst>
            </p:cNvPr>
            <p:cNvSpPr/>
            <p:nvPr/>
          </p:nvSpPr>
          <p:spPr>
            <a:xfrm flipV="1">
              <a:off x="3272597" y="4628992"/>
              <a:ext cx="161439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153" name="圆角矩形 13">
              <a:extLst>
                <a:ext uri="{FF2B5EF4-FFF2-40B4-BE49-F238E27FC236}">
                  <a16:creationId xmlns:a16="http://schemas.microsoft.com/office/drawing/2014/main" id="{B213D3D0-2CB6-4F44-ADA8-79C62AD27DA5}"/>
                </a:ext>
              </a:extLst>
            </p:cNvPr>
            <p:cNvSpPr/>
            <p:nvPr/>
          </p:nvSpPr>
          <p:spPr>
            <a:xfrm flipV="1">
              <a:off x="3272596" y="4677599"/>
              <a:ext cx="249933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154" name="圆角矩形 13">
              <a:extLst>
                <a:ext uri="{FF2B5EF4-FFF2-40B4-BE49-F238E27FC236}">
                  <a16:creationId xmlns:a16="http://schemas.microsoft.com/office/drawing/2014/main" id="{3388A7F4-9A03-458D-B81F-D0A66AD00DEC}"/>
                </a:ext>
              </a:extLst>
            </p:cNvPr>
            <p:cNvSpPr/>
            <p:nvPr/>
          </p:nvSpPr>
          <p:spPr>
            <a:xfrm flipV="1">
              <a:off x="3272597" y="4729262"/>
              <a:ext cx="210364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155" name="圆角矩形 13">
              <a:extLst>
                <a:ext uri="{FF2B5EF4-FFF2-40B4-BE49-F238E27FC236}">
                  <a16:creationId xmlns:a16="http://schemas.microsoft.com/office/drawing/2014/main" id="{B9675173-E392-4F0C-8ECB-FCB0F920DFCD}"/>
                </a:ext>
              </a:extLst>
            </p:cNvPr>
            <p:cNvSpPr/>
            <p:nvPr/>
          </p:nvSpPr>
          <p:spPr>
            <a:xfrm flipV="1">
              <a:off x="3269483" y="4781554"/>
              <a:ext cx="166303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</p:grpSp>
      <p:grpSp>
        <p:nvGrpSpPr>
          <p:cNvPr id="156" name="组合 155">
            <a:extLst>
              <a:ext uri="{FF2B5EF4-FFF2-40B4-BE49-F238E27FC236}">
                <a16:creationId xmlns:a16="http://schemas.microsoft.com/office/drawing/2014/main" id="{57F58FAB-4EC3-4D03-BB1E-26F48BCF25B1}"/>
              </a:ext>
            </a:extLst>
          </p:cNvPr>
          <p:cNvGrpSpPr/>
          <p:nvPr/>
        </p:nvGrpSpPr>
        <p:grpSpPr>
          <a:xfrm>
            <a:off x="2274141" y="3128866"/>
            <a:ext cx="688712" cy="469610"/>
            <a:chOff x="4979129" y="5045363"/>
            <a:chExt cx="379254" cy="258602"/>
          </a:xfrm>
        </p:grpSpPr>
        <p:sp>
          <p:nvSpPr>
            <p:cNvPr id="157" name="矩形 156">
              <a:extLst>
                <a:ext uri="{FF2B5EF4-FFF2-40B4-BE49-F238E27FC236}">
                  <a16:creationId xmlns:a16="http://schemas.microsoft.com/office/drawing/2014/main" id="{4E5B590F-4B27-4288-870D-AFD66FEEB46A}"/>
                </a:ext>
              </a:extLst>
            </p:cNvPr>
            <p:cNvSpPr/>
            <p:nvPr/>
          </p:nvSpPr>
          <p:spPr>
            <a:xfrm>
              <a:off x="5001992" y="5068224"/>
              <a:ext cx="332066" cy="217458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8" name="椭圆 157">
              <a:extLst>
                <a:ext uri="{FF2B5EF4-FFF2-40B4-BE49-F238E27FC236}">
                  <a16:creationId xmlns:a16="http://schemas.microsoft.com/office/drawing/2014/main" id="{73A248AC-0B9D-4A03-905A-776C394C05DC}"/>
                </a:ext>
              </a:extLst>
            </p:cNvPr>
            <p:cNvSpPr/>
            <p:nvPr/>
          </p:nvSpPr>
          <p:spPr>
            <a:xfrm flipH="1">
              <a:off x="4979129" y="5045363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0F68D553-A7A0-42DD-9240-4ABD3A1FE07E}"/>
                </a:ext>
              </a:extLst>
            </p:cNvPr>
            <p:cNvSpPr/>
            <p:nvPr/>
          </p:nvSpPr>
          <p:spPr>
            <a:xfrm flipH="1">
              <a:off x="5145895" y="5045363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814098C8-F8F6-4EAA-8A17-3B73CA6F0561}"/>
                </a:ext>
              </a:extLst>
            </p:cNvPr>
            <p:cNvSpPr/>
            <p:nvPr/>
          </p:nvSpPr>
          <p:spPr>
            <a:xfrm flipH="1">
              <a:off x="5312661" y="5045363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椭圆 160">
              <a:extLst>
                <a:ext uri="{FF2B5EF4-FFF2-40B4-BE49-F238E27FC236}">
                  <a16:creationId xmlns:a16="http://schemas.microsoft.com/office/drawing/2014/main" id="{3F63D9D2-FE32-49EA-8C27-D6E705B09FBA}"/>
                </a:ext>
              </a:extLst>
            </p:cNvPr>
            <p:cNvSpPr/>
            <p:nvPr/>
          </p:nvSpPr>
          <p:spPr>
            <a:xfrm flipH="1">
              <a:off x="4979129" y="5258244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椭圆 161">
              <a:extLst>
                <a:ext uri="{FF2B5EF4-FFF2-40B4-BE49-F238E27FC236}">
                  <a16:creationId xmlns:a16="http://schemas.microsoft.com/office/drawing/2014/main" id="{8B8140ED-A386-46BD-A31F-471F6B5921C9}"/>
                </a:ext>
              </a:extLst>
            </p:cNvPr>
            <p:cNvSpPr/>
            <p:nvPr/>
          </p:nvSpPr>
          <p:spPr>
            <a:xfrm flipH="1">
              <a:off x="5145896" y="5258244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椭圆 162">
              <a:extLst>
                <a:ext uri="{FF2B5EF4-FFF2-40B4-BE49-F238E27FC236}">
                  <a16:creationId xmlns:a16="http://schemas.microsoft.com/office/drawing/2014/main" id="{9650B780-9006-46AA-9E15-C82EB5841BB8}"/>
                </a:ext>
              </a:extLst>
            </p:cNvPr>
            <p:cNvSpPr/>
            <p:nvPr/>
          </p:nvSpPr>
          <p:spPr>
            <a:xfrm flipH="1">
              <a:off x="5312663" y="5258245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椭圆 163">
              <a:extLst>
                <a:ext uri="{FF2B5EF4-FFF2-40B4-BE49-F238E27FC236}">
                  <a16:creationId xmlns:a16="http://schemas.microsoft.com/office/drawing/2014/main" id="{5B99B48D-E574-4C4D-9014-1F26F5FFE484}"/>
                </a:ext>
              </a:extLst>
            </p:cNvPr>
            <p:cNvSpPr/>
            <p:nvPr/>
          </p:nvSpPr>
          <p:spPr>
            <a:xfrm flipH="1">
              <a:off x="4979129" y="5155670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椭圆 164">
              <a:extLst>
                <a:ext uri="{FF2B5EF4-FFF2-40B4-BE49-F238E27FC236}">
                  <a16:creationId xmlns:a16="http://schemas.microsoft.com/office/drawing/2014/main" id="{99C2F54E-D148-4571-BB0D-95399358500D}"/>
                </a:ext>
              </a:extLst>
            </p:cNvPr>
            <p:cNvSpPr/>
            <p:nvPr/>
          </p:nvSpPr>
          <p:spPr>
            <a:xfrm flipH="1">
              <a:off x="5310430" y="5155670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组合 170">
            <a:extLst>
              <a:ext uri="{FF2B5EF4-FFF2-40B4-BE49-F238E27FC236}">
                <a16:creationId xmlns:a16="http://schemas.microsoft.com/office/drawing/2014/main" id="{BAD2A8F7-3EBB-47F2-8B71-06B632BC8A12}"/>
              </a:ext>
            </a:extLst>
          </p:cNvPr>
          <p:cNvGrpSpPr/>
          <p:nvPr/>
        </p:nvGrpSpPr>
        <p:grpSpPr>
          <a:xfrm>
            <a:off x="4838054" y="2829288"/>
            <a:ext cx="2514806" cy="1641495"/>
            <a:chOff x="4809084" y="2830013"/>
            <a:chExt cx="2536144" cy="1641495"/>
          </a:xfr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57000">
                <a:schemeClr val="bg1">
                  <a:lumMod val="85000"/>
                </a:schemeClr>
              </a:gs>
            </a:gsLst>
            <a:lin ang="16200000" scaled="1"/>
          </a:gradFill>
        </p:grpSpPr>
        <p:sp>
          <p:nvSpPr>
            <p:cNvPr id="172" name="矩形: 圆角 214">
              <a:extLst>
                <a:ext uri="{FF2B5EF4-FFF2-40B4-BE49-F238E27FC236}">
                  <a16:creationId xmlns:a16="http://schemas.microsoft.com/office/drawing/2014/main" id="{7C14E4EA-C569-4C80-9A98-14145BA8DE1E}"/>
                </a:ext>
              </a:extLst>
            </p:cNvPr>
            <p:cNvSpPr/>
            <p:nvPr/>
          </p:nvSpPr>
          <p:spPr>
            <a:xfrm>
              <a:off x="6099682" y="2830013"/>
              <a:ext cx="1245546" cy="769187"/>
            </a:xfrm>
            <a:prstGeom prst="roundRect">
              <a:avLst>
                <a:gd name="adj" fmla="val 0"/>
              </a:avLst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  <a:prstDash val="solid"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173" name="矩形: 圆角 220">
              <a:extLst>
                <a:ext uri="{FF2B5EF4-FFF2-40B4-BE49-F238E27FC236}">
                  <a16:creationId xmlns:a16="http://schemas.microsoft.com/office/drawing/2014/main" id="{DA8C2CCC-4E6B-48A2-B973-98D9D84F3256}"/>
                </a:ext>
              </a:extLst>
            </p:cNvPr>
            <p:cNvSpPr/>
            <p:nvPr/>
          </p:nvSpPr>
          <p:spPr>
            <a:xfrm>
              <a:off x="4809084" y="2832340"/>
              <a:ext cx="1245546" cy="770746"/>
            </a:xfrm>
            <a:prstGeom prst="roundRect">
              <a:avLst>
                <a:gd name="adj" fmla="val 0"/>
              </a:avLst>
            </a:prstGeom>
            <a:grpFill/>
            <a:ln w="3175">
              <a:noFill/>
              <a:prstDash val="solid"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174" name="矩形: 圆角 214">
              <a:extLst>
                <a:ext uri="{FF2B5EF4-FFF2-40B4-BE49-F238E27FC236}">
                  <a16:creationId xmlns:a16="http://schemas.microsoft.com/office/drawing/2014/main" id="{334ED5A5-423C-4986-A5FB-D430CE3EBA00}"/>
                </a:ext>
              </a:extLst>
            </p:cNvPr>
            <p:cNvSpPr/>
            <p:nvPr/>
          </p:nvSpPr>
          <p:spPr>
            <a:xfrm>
              <a:off x="6099682" y="3698435"/>
              <a:ext cx="1245546" cy="769187"/>
            </a:xfrm>
            <a:prstGeom prst="roundRect">
              <a:avLst>
                <a:gd name="adj" fmla="val 0"/>
              </a:avLst>
            </a:prstGeom>
            <a:grpFill/>
            <a:ln w="3175">
              <a:noFill/>
              <a:prstDash val="solid"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175" name="矩形: 圆角 220">
              <a:extLst>
                <a:ext uri="{FF2B5EF4-FFF2-40B4-BE49-F238E27FC236}">
                  <a16:creationId xmlns:a16="http://schemas.microsoft.com/office/drawing/2014/main" id="{1FBDB71B-CEF6-4BF0-B060-3BDF0766C9EA}"/>
                </a:ext>
              </a:extLst>
            </p:cNvPr>
            <p:cNvSpPr/>
            <p:nvPr/>
          </p:nvSpPr>
          <p:spPr>
            <a:xfrm>
              <a:off x="4809084" y="3700762"/>
              <a:ext cx="1245546" cy="770746"/>
            </a:xfrm>
            <a:prstGeom prst="roundRect">
              <a:avLst>
                <a:gd name="adj" fmla="val 0"/>
              </a:avLst>
            </a:prstGeom>
            <a:grpFill/>
            <a:ln w="3175">
              <a:noFill/>
              <a:prstDash val="solid"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</a:endParaRPr>
            </a:p>
          </p:txBody>
        </p:sp>
      </p:grpSp>
      <p:grpSp>
        <p:nvGrpSpPr>
          <p:cNvPr id="257" name="Group 4">
            <a:extLst>
              <a:ext uri="{FF2B5EF4-FFF2-40B4-BE49-F238E27FC236}">
                <a16:creationId xmlns:a16="http://schemas.microsoft.com/office/drawing/2014/main" id="{5D99EDE5-5665-4402-BBED-F200EB0B041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132956" y="2009760"/>
            <a:ext cx="3385944" cy="2144238"/>
            <a:chOff x="442" y="1130"/>
            <a:chExt cx="4123" cy="2611"/>
          </a:xfrm>
        </p:grpSpPr>
        <p:sp>
          <p:nvSpPr>
            <p:cNvPr id="280" name="Freeform 5">
              <a:extLst>
                <a:ext uri="{FF2B5EF4-FFF2-40B4-BE49-F238E27FC236}">
                  <a16:creationId xmlns:a16="http://schemas.microsoft.com/office/drawing/2014/main" id="{6F073218-B0F8-45B9-B973-291A14130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" y="1141"/>
              <a:ext cx="4099" cy="25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1" name="Freeform 6">
              <a:extLst>
                <a:ext uri="{FF2B5EF4-FFF2-40B4-BE49-F238E27FC236}">
                  <a16:creationId xmlns:a16="http://schemas.microsoft.com/office/drawing/2014/main" id="{D17E6052-019D-42A8-A670-0A4424305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" y="1130"/>
              <a:ext cx="4123" cy="26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EAEC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2" name="Rectangle 7">
              <a:extLst>
                <a:ext uri="{FF2B5EF4-FFF2-40B4-BE49-F238E27FC236}">
                  <a16:creationId xmlns:a16="http://schemas.microsoft.com/office/drawing/2014/main" id="{C23CBD80-5DED-4D66-92C3-0AE094F8A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309"/>
            </a:xfrm>
            <a:prstGeom prst="rect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3" name="Rectangle 8">
              <a:extLst>
                <a:ext uri="{FF2B5EF4-FFF2-40B4-BE49-F238E27FC236}">
                  <a16:creationId xmlns:a16="http://schemas.microsoft.com/office/drawing/2014/main" id="{75708DB0-A6E5-4916-84A4-9D09F6250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4" name="Rectangle 9">
              <a:extLst>
                <a:ext uri="{FF2B5EF4-FFF2-40B4-BE49-F238E27FC236}">
                  <a16:creationId xmlns:a16="http://schemas.microsoft.com/office/drawing/2014/main" id="{959B0638-E82F-461D-B9E0-EE580A7C6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180"/>
            </a:xfrm>
            <a:prstGeom prst="rect">
              <a:avLst/>
            </a:prstGeom>
            <a:solidFill>
              <a:srgbClr val="CC4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5" name="Rectangle 10">
              <a:extLst>
                <a:ext uri="{FF2B5EF4-FFF2-40B4-BE49-F238E27FC236}">
                  <a16:creationId xmlns:a16="http://schemas.microsoft.com/office/drawing/2014/main" id="{84928E87-6D83-4B26-8582-A3F8CD551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6" name="Rectangle 11">
              <a:extLst>
                <a:ext uri="{FF2B5EF4-FFF2-40B4-BE49-F238E27FC236}">
                  <a16:creationId xmlns:a16="http://schemas.microsoft.com/office/drawing/2014/main" id="{C2FB9B08-124C-49C0-BD2C-65B1B9221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907"/>
              <a:ext cx="666" cy="502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7" name="Rectangle 12">
              <a:extLst>
                <a:ext uri="{FF2B5EF4-FFF2-40B4-BE49-F238E27FC236}">
                  <a16:creationId xmlns:a16="http://schemas.microsoft.com/office/drawing/2014/main" id="{05886495-E147-46C3-9263-810A692B8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2512"/>
              <a:ext cx="666" cy="502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8" name="Rectangle 13">
              <a:extLst>
                <a:ext uri="{FF2B5EF4-FFF2-40B4-BE49-F238E27FC236}">
                  <a16:creationId xmlns:a16="http://schemas.microsoft.com/office/drawing/2014/main" id="{5BD3562E-BE44-4331-BA0B-2BD97D94A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3116"/>
              <a:ext cx="666" cy="503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9" name="Oval 14">
              <a:extLst>
                <a:ext uri="{FF2B5EF4-FFF2-40B4-BE49-F238E27FC236}">
                  <a16:creationId xmlns:a16="http://schemas.microsoft.com/office/drawing/2014/main" id="{9228A63F-DD82-4252-8206-9F1487F09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" y="1268"/>
              <a:ext cx="62" cy="62"/>
            </a:xfrm>
            <a:prstGeom prst="ellipse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0" name="Oval 15">
              <a:extLst>
                <a:ext uri="{FF2B5EF4-FFF2-40B4-BE49-F238E27FC236}">
                  <a16:creationId xmlns:a16="http://schemas.microsoft.com/office/drawing/2014/main" id="{B0888EF7-9A67-407F-8019-55106DDE5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" y="1268"/>
              <a:ext cx="63" cy="62"/>
            </a:xfrm>
            <a:prstGeom prst="ellipse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1" name="Oval 16">
              <a:extLst>
                <a:ext uri="{FF2B5EF4-FFF2-40B4-BE49-F238E27FC236}">
                  <a16:creationId xmlns:a16="http://schemas.microsoft.com/office/drawing/2014/main" id="{54F1C281-1007-4485-95A3-9EBD0832C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1268"/>
              <a:ext cx="63" cy="62"/>
            </a:xfrm>
            <a:prstGeom prst="ellipse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2" name="Freeform 17">
              <a:extLst>
                <a:ext uri="{FF2B5EF4-FFF2-40B4-BE49-F238E27FC236}">
                  <a16:creationId xmlns:a16="http://schemas.microsoft.com/office/drawing/2014/main" id="{F49FB17B-C2BA-4E54-8940-6C96D778C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28" y="1909"/>
              <a:ext cx="3001" cy="1721"/>
            </a:xfrm>
            <a:custGeom>
              <a:avLst/>
              <a:gdLst>
                <a:gd name="T0" fmla="*/ 81 w 3119"/>
                <a:gd name="T1" fmla="*/ 1764 h 1788"/>
                <a:gd name="T2" fmla="*/ 41 w 3119"/>
                <a:gd name="T3" fmla="*/ 1747 h 1788"/>
                <a:gd name="T4" fmla="*/ 24 w 3119"/>
                <a:gd name="T5" fmla="*/ 1706 h 1788"/>
                <a:gd name="T6" fmla="*/ 24 w 3119"/>
                <a:gd name="T7" fmla="*/ 81 h 1788"/>
                <a:gd name="T8" fmla="*/ 41 w 3119"/>
                <a:gd name="T9" fmla="*/ 41 h 1788"/>
                <a:gd name="T10" fmla="*/ 81 w 3119"/>
                <a:gd name="T11" fmla="*/ 24 h 1788"/>
                <a:gd name="T12" fmla="*/ 3037 w 3119"/>
                <a:gd name="T13" fmla="*/ 24 h 1788"/>
                <a:gd name="T14" fmla="*/ 3078 w 3119"/>
                <a:gd name="T15" fmla="*/ 41 h 1788"/>
                <a:gd name="T16" fmla="*/ 3095 w 3119"/>
                <a:gd name="T17" fmla="*/ 81 h 1788"/>
                <a:gd name="T18" fmla="*/ 3095 w 3119"/>
                <a:gd name="T19" fmla="*/ 1706 h 1788"/>
                <a:gd name="T20" fmla="*/ 3078 w 3119"/>
                <a:gd name="T21" fmla="*/ 1747 h 1788"/>
                <a:gd name="T22" fmla="*/ 3037 w 3119"/>
                <a:gd name="T23" fmla="*/ 1764 h 1788"/>
                <a:gd name="T24" fmla="*/ 3037 w 3119"/>
                <a:gd name="T25" fmla="*/ 1764 h 1788"/>
                <a:gd name="T26" fmla="*/ 81 w 3119"/>
                <a:gd name="T27" fmla="*/ 1764 h 1788"/>
                <a:gd name="T28" fmla="*/ 3037 w 3119"/>
                <a:gd name="T29" fmla="*/ 0 h 1788"/>
                <a:gd name="T30" fmla="*/ 3037 w 3119"/>
                <a:gd name="T31" fmla="*/ 0 h 1788"/>
                <a:gd name="T32" fmla="*/ 81 w 3119"/>
                <a:gd name="T33" fmla="*/ 0 h 1788"/>
                <a:gd name="T34" fmla="*/ 24 w 3119"/>
                <a:gd name="T35" fmla="*/ 24 h 1788"/>
                <a:gd name="T36" fmla="*/ 0 w 3119"/>
                <a:gd name="T37" fmla="*/ 81 h 1788"/>
                <a:gd name="T38" fmla="*/ 0 w 3119"/>
                <a:gd name="T39" fmla="*/ 1706 h 1788"/>
                <a:gd name="T40" fmla="*/ 24 w 3119"/>
                <a:gd name="T41" fmla="*/ 1764 h 1788"/>
                <a:gd name="T42" fmla="*/ 81 w 3119"/>
                <a:gd name="T43" fmla="*/ 1788 h 1788"/>
                <a:gd name="T44" fmla="*/ 81 w 3119"/>
                <a:gd name="T45" fmla="*/ 1788 h 1788"/>
                <a:gd name="T46" fmla="*/ 3037 w 3119"/>
                <a:gd name="T47" fmla="*/ 1788 h 1788"/>
                <a:gd name="T48" fmla="*/ 3095 w 3119"/>
                <a:gd name="T49" fmla="*/ 1764 h 1788"/>
                <a:gd name="T50" fmla="*/ 3119 w 3119"/>
                <a:gd name="T51" fmla="*/ 1706 h 1788"/>
                <a:gd name="T52" fmla="*/ 3119 w 3119"/>
                <a:gd name="T53" fmla="*/ 81 h 1788"/>
                <a:gd name="T54" fmla="*/ 3095 w 3119"/>
                <a:gd name="T55" fmla="*/ 24 h 1788"/>
                <a:gd name="T56" fmla="*/ 3037 w 3119"/>
                <a:gd name="T57" fmla="*/ 0 h 1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9" h="1788">
                  <a:moveTo>
                    <a:pt x="81" y="1764"/>
                  </a:moveTo>
                  <a:cubicBezTo>
                    <a:pt x="65" y="1764"/>
                    <a:pt x="51" y="1757"/>
                    <a:pt x="41" y="1747"/>
                  </a:cubicBezTo>
                  <a:cubicBezTo>
                    <a:pt x="30" y="1737"/>
                    <a:pt x="24" y="1722"/>
                    <a:pt x="24" y="1706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66"/>
                    <a:pt x="30" y="51"/>
                    <a:pt x="41" y="41"/>
                  </a:cubicBezTo>
                  <a:cubicBezTo>
                    <a:pt x="51" y="30"/>
                    <a:pt x="65" y="24"/>
                    <a:pt x="81" y="24"/>
                  </a:cubicBezTo>
                  <a:cubicBezTo>
                    <a:pt x="3037" y="24"/>
                    <a:pt x="3037" y="24"/>
                    <a:pt x="3037" y="24"/>
                  </a:cubicBezTo>
                  <a:cubicBezTo>
                    <a:pt x="3053" y="24"/>
                    <a:pt x="3068" y="30"/>
                    <a:pt x="3078" y="41"/>
                  </a:cubicBezTo>
                  <a:cubicBezTo>
                    <a:pt x="3089" y="51"/>
                    <a:pt x="3095" y="66"/>
                    <a:pt x="3095" y="81"/>
                  </a:cubicBezTo>
                  <a:cubicBezTo>
                    <a:pt x="3095" y="1706"/>
                    <a:pt x="3095" y="1706"/>
                    <a:pt x="3095" y="1706"/>
                  </a:cubicBezTo>
                  <a:cubicBezTo>
                    <a:pt x="3095" y="1722"/>
                    <a:pt x="3089" y="1737"/>
                    <a:pt x="3078" y="1747"/>
                  </a:cubicBezTo>
                  <a:cubicBezTo>
                    <a:pt x="3068" y="1757"/>
                    <a:pt x="3053" y="1764"/>
                    <a:pt x="3037" y="1764"/>
                  </a:cubicBezTo>
                  <a:cubicBezTo>
                    <a:pt x="3037" y="1764"/>
                    <a:pt x="3037" y="1764"/>
                    <a:pt x="3037" y="1764"/>
                  </a:cubicBezTo>
                  <a:cubicBezTo>
                    <a:pt x="81" y="1764"/>
                    <a:pt x="81" y="1764"/>
                    <a:pt x="81" y="1764"/>
                  </a:cubicBezTo>
                  <a:moveTo>
                    <a:pt x="3037" y="0"/>
                  </a:moveTo>
                  <a:cubicBezTo>
                    <a:pt x="3037" y="0"/>
                    <a:pt x="3037" y="0"/>
                    <a:pt x="3037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59" y="0"/>
                    <a:pt x="38" y="9"/>
                    <a:pt x="24" y="24"/>
                  </a:cubicBezTo>
                  <a:cubicBezTo>
                    <a:pt x="9" y="39"/>
                    <a:pt x="0" y="59"/>
                    <a:pt x="0" y="81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0" y="1729"/>
                    <a:pt x="9" y="1749"/>
                    <a:pt x="24" y="1764"/>
                  </a:cubicBezTo>
                  <a:cubicBezTo>
                    <a:pt x="38" y="1779"/>
                    <a:pt x="59" y="1788"/>
                    <a:pt x="81" y="1788"/>
                  </a:cubicBezTo>
                  <a:cubicBezTo>
                    <a:pt x="81" y="1788"/>
                    <a:pt x="81" y="1788"/>
                    <a:pt x="81" y="1788"/>
                  </a:cubicBezTo>
                  <a:cubicBezTo>
                    <a:pt x="3037" y="1788"/>
                    <a:pt x="3037" y="1788"/>
                    <a:pt x="3037" y="1788"/>
                  </a:cubicBezTo>
                  <a:cubicBezTo>
                    <a:pt x="3060" y="1788"/>
                    <a:pt x="3080" y="1779"/>
                    <a:pt x="3095" y="1764"/>
                  </a:cubicBezTo>
                  <a:cubicBezTo>
                    <a:pt x="3110" y="1749"/>
                    <a:pt x="3119" y="1729"/>
                    <a:pt x="3119" y="1706"/>
                  </a:cubicBezTo>
                  <a:cubicBezTo>
                    <a:pt x="3119" y="81"/>
                    <a:pt x="3119" y="81"/>
                    <a:pt x="3119" y="81"/>
                  </a:cubicBezTo>
                  <a:cubicBezTo>
                    <a:pt x="3119" y="59"/>
                    <a:pt x="3110" y="39"/>
                    <a:pt x="3095" y="24"/>
                  </a:cubicBezTo>
                  <a:cubicBezTo>
                    <a:pt x="3080" y="9"/>
                    <a:pt x="3060" y="0"/>
                    <a:pt x="3037" y="0"/>
                  </a:cubicBezTo>
                </a:path>
              </a:pathLst>
            </a:custGeom>
            <a:solidFill>
              <a:srgbClr val="F6F7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3" name="Freeform 18">
              <a:extLst>
                <a:ext uri="{FF2B5EF4-FFF2-40B4-BE49-F238E27FC236}">
                  <a16:creationId xmlns:a16="http://schemas.microsoft.com/office/drawing/2014/main" id="{5869D22B-EAFC-4262-BDC0-F899AC99B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" y="1431"/>
              <a:ext cx="526" cy="163"/>
            </a:xfrm>
            <a:custGeom>
              <a:avLst/>
              <a:gdLst>
                <a:gd name="T0" fmla="*/ 520 w 547"/>
                <a:gd name="T1" fmla="*/ 170 h 170"/>
                <a:gd name="T2" fmla="*/ 27 w 547"/>
                <a:gd name="T3" fmla="*/ 170 h 170"/>
                <a:gd name="T4" fmla="*/ 0 w 547"/>
                <a:gd name="T5" fmla="*/ 143 h 170"/>
                <a:gd name="T6" fmla="*/ 0 w 547"/>
                <a:gd name="T7" fmla="*/ 27 h 170"/>
                <a:gd name="T8" fmla="*/ 27 w 547"/>
                <a:gd name="T9" fmla="*/ 0 h 170"/>
                <a:gd name="T10" fmla="*/ 520 w 547"/>
                <a:gd name="T11" fmla="*/ 0 h 170"/>
                <a:gd name="T12" fmla="*/ 547 w 547"/>
                <a:gd name="T13" fmla="*/ 27 h 170"/>
                <a:gd name="T14" fmla="*/ 547 w 547"/>
                <a:gd name="T15" fmla="*/ 143 h 170"/>
                <a:gd name="T16" fmla="*/ 520 w 547"/>
                <a:gd name="T17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7" h="170">
                  <a:moveTo>
                    <a:pt x="520" y="170"/>
                  </a:moveTo>
                  <a:cubicBezTo>
                    <a:pt x="27" y="170"/>
                    <a:pt x="27" y="170"/>
                    <a:pt x="27" y="170"/>
                  </a:cubicBezTo>
                  <a:cubicBezTo>
                    <a:pt x="12" y="170"/>
                    <a:pt x="0" y="158"/>
                    <a:pt x="0" y="143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535" y="0"/>
                    <a:pt x="547" y="12"/>
                    <a:pt x="547" y="27"/>
                  </a:cubicBezTo>
                  <a:cubicBezTo>
                    <a:pt x="547" y="143"/>
                    <a:pt x="547" y="143"/>
                    <a:pt x="547" y="143"/>
                  </a:cubicBezTo>
                  <a:cubicBezTo>
                    <a:pt x="547" y="158"/>
                    <a:pt x="535" y="170"/>
                    <a:pt x="520" y="170"/>
                  </a:cubicBezTo>
                  <a:close/>
                </a:path>
              </a:pathLst>
            </a:cu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4" name="Rectangle 19">
              <a:extLst>
                <a:ext uri="{FF2B5EF4-FFF2-40B4-BE49-F238E27FC236}">
                  <a16:creationId xmlns:a16="http://schemas.microsoft.com/office/drawing/2014/main" id="{284CDF8C-AD81-436A-A41D-6F1B40607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" y="1490"/>
              <a:ext cx="254" cy="25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5" name="Freeform 20">
              <a:extLst>
                <a:ext uri="{FF2B5EF4-FFF2-40B4-BE49-F238E27FC236}">
                  <a16:creationId xmlns:a16="http://schemas.microsoft.com/office/drawing/2014/main" id="{3AA9633E-7139-4C56-8A41-3EF65253A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" y="1474"/>
              <a:ext cx="242" cy="49"/>
            </a:xfrm>
            <a:custGeom>
              <a:avLst/>
              <a:gdLst>
                <a:gd name="T0" fmla="*/ 227 w 251"/>
                <a:gd name="T1" fmla="*/ 0 h 51"/>
                <a:gd name="T2" fmla="*/ 24 w 251"/>
                <a:gd name="T3" fmla="*/ 0 h 51"/>
                <a:gd name="T4" fmla="*/ 0 w 251"/>
                <a:gd name="T5" fmla="*/ 24 h 51"/>
                <a:gd name="T6" fmla="*/ 0 w 251"/>
                <a:gd name="T7" fmla="*/ 27 h 51"/>
                <a:gd name="T8" fmla="*/ 24 w 251"/>
                <a:gd name="T9" fmla="*/ 51 h 51"/>
                <a:gd name="T10" fmla="*/ 227 w 251"/>
                <a:gd name="T11" fmla="*/ 51 h 51"/>
                <a:gd name="T12" fmla="*/ 251 w 251"/>
                <a:gd name="T13" fmla="*/ 27 h 51"/>
                <a:gd name="T14" fmla="*/ 251 w 251"/>
                <a:gd name="T15" fmla="*/ 24 h 51"/>
                <a:gd name="T16" fmla="*/ 227 w 251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51">
                  <a:moveTo>
                    <a:pt x="22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1" y="51"/>
                    <a:pt x="24" y="51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40" y="51"/>
                    <a:pt x="251" y="41"/>
                    <a:pt x="251" y="27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51" y="11"/>
                    <a:pt x="240" y="0"/>
                    <a:pt x="227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6" name="Freeform 21">
              <a:extLst>
                <a:ext uri="{FF2B5EF4-FFF2-40B4-BE49-F238E27FC236}">
                  <a16:creationId xmlns:a16="http://schemas.microsoft.com/office/drawing/2014/main" id="{4F02D331-FEEB-42DE-8D84-CF4DD863C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4" y="1474"/>
              <a:ext cx="241" cy="49"/>
            </a:xfrm>
            <a:custGeom>
              <a:avLst/>
              <a:gdLst>
                <a:gd name="T0" fmla="*/ 226 w 250"/>
                <a:gd name="T1" fmla="*/ 0 h 51"/>
                <a:gd name="T2" fmla="*/ 24 w 250"/>
                <a:gd name="T3" fmla="*/ 0 h 51"/>
                <a:gd name="T4" fmla="*/ 0 w 250"/>
                <a:gd name="T5" fmla="*/ 24 h 51"/>
                <a:gd name="T6" fmla="*/ 0 w 250"/>
                <a:gd name="T7" fmla="*/ 27 h 51"/>
                <a:gd name="T8" fmla="*/ 24 w 250"/>
                <a:gd name="T9" fmla="*/ 51 h 51"/>
                <a:gd name="T10" fmla="*/ 226 w 250"/>
                <a:gd name="T11" fmla="*/ 51 h 51"/>
                <a:gd name="T12" fmla="*/ 250 w 250"/>
                <a:gd name="T13" fmla="*/ 27 h 51"/>
                <a:gd name="T14" fmla="*/ 250 w 250"/>
                <a:gd name="T15" fmla="*/ 24 h 51"/>
                <a:gd name="T16" fmla="*/ 226 w 250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51">
                  <a:moveTo>
                    <a:pt x="226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0" y="51"/>
                    <a:pt x="24" y="51"/>
                  </a:cubicBezTo>
                  <a:cubicBezTo>
                    <a:pt x="226" y="51"/>
                    <a:pt x="226" y="51"/>
                    <a:pt x="226" y="51"/>
                  </a:cubicBezTo>
                  <a:cubicBezTo>
                    <a:pt x="239" y="51"/>
                    <a:pt x="250" y="41"/>
                    <a:pt x="250" y="27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250" y="11"/>
                    <a:pt x="239" y="0"/>
                    <a:pt x="226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7" name="Freeform 22">
              <a:extLst>
                <a:ext uri="{FF2B5EF4-FFF2-40B4-BE49-F238E27FC236}">
                  <a16:creationId xmlns:a16="http://schemas.microsoft.com/office/drawing/2014/main" id="{20BB9D68-E92F-4F7B-9BE5-D372EEE33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1474"/>
              <a:ext cx="241" cy="49"/>
            </a:xfrm>
            <a:custGeom>
              <a:avLst/>
              <a:gdLst>
                <a:gd name="T0" fmla="*/ 226 w 250"/>
                <a:gd name="T1" fmla="*/ 0 h 51"/>
                <a:gd name="T2" fmla="*/ 24 w 250"/>
                <a:gd name="T3" fmla="*/ 0 h 51"/>
                <a:gd name="T4" fmla="*/ 0 w 250"/>
                <a:gd name="T5" fmla="*/ 24 h 51"/>
                <a:gd name="T6" fmla="*/ 0 w 250"/>
                <a:gd name="T7" fmla="*/ 27 h 51"/>
                <a:gd name="T8" fmla="*/ 24 w 250"/>
                <a:gd name="T9" fmla="*/ 51 h 51"/>
                <a:gd name="T10" fmla="*/ 226 w 250"/>
                <a:gd name="T11" fmla="*/ 51 h 51"/>
                <a:gd name="T12" fmla="*/ 250 w 250"/>
                <a:gd name="T13" fmla="*/ 27 h 51"/>
                <a:gd name="T14" fmla="*/ 250 w 250"/>
                <a:gd name="T15" fmla="*/ 24 h 51"/>
                <a:gd name="T16" fmla="*/ 226 w 250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51">
                  <a:moveTo>
                    <a:pt x="226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1" y="51"/>
                    <a:pt x="24" y="51"/>
                  </a:cubicBezTo>
                  <a:cubicBezTo>
                    <a:pt x="226" y="51"/>
                    <a:pt x="226" y="51"/>
                    <a:pt x="226" y="51"/>
                  </a:cubicBezTo>
                  <a:cubicBezTo>
                    <a:pt x="240" y="51"/>
                    <a:pt x="250" y="41"/>
                    <a:pt x="250" y="27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250" y="11"/>
                    <a:pt x="240" y="0"/>
                    <a:pt x="226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8" name="Freeform 23">
              <a:extLst>
                <a:ext uri="{FF2B5EF4-FFF2-40B4-BE49-F238E27FC236}">
                  <a16:creationId xmlns:a16="http://schemas.microsoft.com/office/drawing/2014/main" id="{9442FBA8-0559-474B-813E-FFE85177B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" y="1474"/>
              <a:ext cx="241" cy="49"/>
            </a:xfrm>
            <a:custGeom>
              <a:avLst/>
              <a:gdLst>
                <a:gd name="T0" fmla="*/ 227 w 250"/>
                <a:gd name="T1" fmla="*/ 0 h 51"/>
                <a:gd name="T2" fmla="*/ 24 w 250"/>
                <a:gd name="T3" fmla="*/ 0 h 51"/>
                <a:gd name="T4" fmla="*/ 0 w 250"/>
                <a:gd name="T5" fmla="*/ 24 h 51"/>
                <a:gd name="T6" fmla="*/ 0 w 250"/>
                <a:gd name="T7" fmla="*/ 27 h 51"/>
                <a:gd name="T8" fmla="*/ 24 w 250"/>
                <a:gd name="T9" fmla="*/ 51 h 51"/>
                <a:gd name="T10" fmla="*/ 227 w 250"/>
                <a:gd name="T11" fmla="*/ 51 h 51"/>
                <a:gd name="T12" fmla="*/ 250 w 250"/>
                <a:gd name="T13" fmla="*/ 27 h 51"/>
                <a:gd name="T14" fmla="*/ 250 w 250"/>
                <a:gd name="T15" fmla="*/ 24 h 51"/>
                <a:gd name="T16" fmla="*/ 227 w 250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51">
                  <a:moveTo>
                    <a:pt x="22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1" y="51"/>
                    <a:pt x="24" y="51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40" y="51"/>
                    <a:pt x="250" y="41"/>
                    <a:pt x="250" y="27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250" y="11"/>
                    <a:pt x="240" y="0"/>
                    <a:pt x="227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258" name="组合 257">
            <a:extLst>
              <a:ext uri="{FF2B5EF4-FFF2-40B4-BE49-F238E27FC236}">
                <a16:creationId xmlns:a16="http://schemas.microsoft.com/office/drawing/2014/main" id="{12F3709B-7144-4A35-8495-F9DC9A56CCA9}"/>
              </a:ext>
            </a:extLst>
          </p:cNvPr>
          <p:cNvGrpSpPr/>
          <p:nvPr/>
        </p:nvGrpSpPr>
        <p:grpSpPr>
          <a:xfrm>
            <a:off x="9116938" y="2901309"/>
            <a:ext cx="1925728" cy="945441"/>
            <a:chOff x="2500753" y="4459347"/>
            <a:chExt cx="1037259" cy="509245"/>
          </a:xfrm>
        </p:grpSpPr>
        <p:sp>
          <p:nvSpPr>
            <p:cNvPr id="269" name="圆角矩形 13">
              <a:extLst>
                <a:ext uri="{FF2B5EF4-FFF2-40B4-BE49-F238E27FC236}">
                  <a16:creationId xmlns:a16="http://schemas.microsoft.com/office/drawing/2014/main" id="{DFC50B86-7A86-40E2-89B7-607E5C30BCE1}"/>
                </a:ext>
              </a:extLst>
            </p:cNvPr>
            <p:cNvSpPr/>
            <p:nvPr/>
          </p:nvSpPr>
          <p:spPr>
            <a:xfrm>
              <a:off x="2858479" y="4607362"/>
              <a:ext cx="321807" cy="209620"/>
            </a:xfrm>
            <a:prstGeom prst="roundRect">
              <a:avLst>
                <a:gd name="adj" fmla="val 13146"/>
              </a:avLst>
            </a:pr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rtlCol="0" anchor="ctr"/>
            <a:lstStyle/>
            <a:p>
              <a:pPr defTabSz="914377"/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270" name="圆角矩形 13">
              <a:extLst>
                <a:ext uri="{FF2B5EF4-FFF2-40B4-BE49-F238E27FC236}">
                  <a16:creationId xmlns:a16="http://schemas.microsoft.com/office/drawing/2014/main" id="{EFE5C7B6-B4C5-40D3-AF95-621D61C9E20C}"/>
                </a:ext>
              </a:extLst>
            </p:cNvPr>
            <p:cNvSpPr/>
            <p:nvPr/>
          </p:nvSpPr>
          <p:spPr>
            <a:xfrm>
              <a:off x="2500753" y="4459347"/>
              <a:ext cx="1037259" cy="90268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271" name="圆角矩形 13">
              <a:extLst>
                <a:ext uri="{FF2B5EF4-FFF2-40B4-BE49-F238E27FC236}">
                  <a16:creationId xmlns:a16="http://schemas.microsoft.com/office/drawing/2014/main" id="{9BED3B69-FFEE-4099-AD37-7E491CABCF9A}"/>
                </a:ext>
              </a:extLst>
            </p:cNvPr>
            <p:cNvSpPr/>
            <p:nvPr/>
          </p:nvSpPr>
          <p:spPr>
            <a:xfrm>
              <a:off x="2500753" y="4874729"/>
              <a:ext cx="1037259" cy="93863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272" name="圆角矩形 13">
              <a:extLst>
                <a:ext uri="{FF2B5EF4-FFF2-40B4-BE49-F238E27FC236}">
                  <a16:creationId xmlns:a16="http://schemas.microsoft.com/office/drawing/2014/main" id="{20628E42-2348-4C5A-8F7F-2916329DD59D}"/>
                </a:ext>
              </a:extLst>
            </p:cNvPr>
            <p:cNvSpPr/>
            <p:nvPr/>
          </p:nvSpPr>
          <p:spPr>
            <a:xfrm flipV="1">
              <a:off x="2510491" y="4628992"/>
              <a:ext cx="161439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273" name="圆角矩形 13">
              <a:extLst>
                <a:ext uri="{FF2B5EF4-FFF2-40B4-BE49-F238E27FC236}">
                  <a16:creationId xmlns:a16="http://schemas.microsoft.com/office/drawing/2014/main" id="{AB519081-8A1A-46F4-AC11-1210196C787F}"/>
                </a:ext>
              </a:extLst>
            </p:cNvPr>
            <p:cNvSpPr/>
            <p:nvPr/>
          </p:nvSpPr>
          <p:spPr>
            <a:xfrm flipV="1">
              <a:off x="2510490" y="4677599"/>
              <a:ext cx="249933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274" name="圆角矩形 13">
              <a:extLst>
                <a:ext uri="{FF2B5EF4-FFF2-40B4-BE49-F238E27FC236}">
                  <a16:creationId xmlns:a16="http://schemas.microsoft.com/office/drawing/2014/main" id="{DF1F84DA-2293-4CD3-872B-5672F6A8B96E}"/>
                </a:ext>
              </a:extLst>
            </p:cNvPr>
            <p:cNvSpPr/>
            <p:nvPr/>
          </p:nvSpPr>
          <p:spPr>
            <a:xfrm flipV="1">
              <a:off x="2510491" y="4729262"/>
              <a:ext cx="210364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275" name="圆角矩形 13">
              <a:extLst>
                <a:ext uri="{FF2B5EF4-FFF2-40B4-BE49-F238E27FC236}">
                  <a16:creationId xmlns:a16="http://schemas.microsoft.com/office/drawing/2014/main" id="{653894EC-0520-4549-928F-FCB3D7C85927}"/>
                </a:ext>
              </a:extLst>
            </p:cNvPr>
            <p:cNvSpPr/>
            <p:nvPr/>
          </p:nvSpPr>
          <p:spPr>
            <a:xfrm flipV="1">
              <a:off x="2507377" y="4781554"/>
              <a:ext cx="166303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276" name="圆角矩形 13">
              <a:extLst>
                <a:ext uri="{FF2B5EF4-FFF2-40B4-BE49-F238E27FC236}">
                  <a16:creationId xmlns:a16="http://schemas.microsoft.com/office/drawing/2014/main" id="{9272F1A9-D4FD-4426-AD24-92E4FAF0AFC5}"/>
                </a:ext>
              </a:extLst>
            </p:cNvPr>
            <p:cNvSpPr/>
            <p:nvPr/>
          </p:nvSpPr>
          <p:spPr>
            <a:xfrm flipV="1">
              <a:off x="3272597" y="4628992"/>
              <a:ext cx="161439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277" name="圆角矩形 13">
              <a:extLst>
                <a:ext uri="{FF2B5EF4-FFF2-40B4-BE49-F238E27FC236}">
                  <a16:creationId xmlns:a16="http://schemas.microsoft.com/office/drawing/2014/main" id="{1FAEA06F-DE0C-4186-974C-3C476B64E534}"/>
                </a:ext>
              </a:extLst>
            </p:cNvPr>
            <p:cNvSpPr/>
            <p:nvPr/>
          </p:nvSpPr>
          <p:spPr>
            <a:xfrm flipV="1">
              <a:off x="3272596" y="4677599"/>
              <a:ext cx="249933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278" name="圆角矩形 13">
              <a:extLst>
                <a:ext uri="{FF2B5EF4-FFF2-40B4-BE49-F238E27FC236}">
                  <a16:creationId xmlns:a16="http://schemas.microsoft.com/office/drawing/2014/main" id="{3616EAA9-E3A1-4402-9609-0D6DB16CD471}"/>
                </a:ext>
              </a:extLst>
            </p:cNvPr>
            <p:cNvSpPr/>
            <p:nvPr/>
          </p:nvSpPr>
          <p:spPr>
            <a:xfrm flipV="1">
              <a:off x="3272597" y="4729262"/>
              <a:ext cx="210364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279" name="圆角矩形 13">
              <a:extLst>
                <a:ext uri="{FF2B5EF4-FFF2-40B4-BE49-F238E27FC236}">
                  <a16:creationId xmlns:a16="http://schemas.microsoft.com/office/drawing/2014/main" id="{52CDB398-4ACB-42F4-962C-1AA5DD4A91A7}"/>
                </a:ext>
              </a:extLst>
            </p:cNvPr>
            <p:cNvSpPr/>
            <p:nvPr/>
          </p:nvSpPr>
          <p:spPr>
            <a:xfrm flipV="1">
              <a:off x="3269483" y="4781554"/>
              <a:ext cx="166303" cy="27136"/>
            </a:xfrm>
            <a:prstGeom prst="roundRect">
              <a:avLst>
                <a:gd name="adj" fmla="val 13146"/>
              </a:avLst>
            </a:prstGeom>
            <a:solidFill>
              <a:srgbClr val="867D98">
                <a:lumMod val="20000"/>
                <a:lumOff val="80000"/>
              </a:srgbClr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14377">
                <a:defRPr/>
              </a:pPr>
              <a:endParaRPr lang="zh-CN" altLang="en-US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299" name="矩形: 圆角 222">
            <a:extLst>
              <a:ext uri="{FF2B5EF4-FFF2-40B4-BE49-F238E27FC236}">
                <a16:creationId xmlns:a16="http://schemas.microsoft.com/office/drawing/2014/main" id="{0A12A380-0BE1-43C8-A4C8-77A088F1AFCB}"/>
              </a:ext>
            </a:extLst>
          </p:cNvPr>
          <p:cNvSpPr/>
          <p:nvPr/>
        </p:nvSpPr>
        <p:spPr>
          <a:xfrm>
            <a:off x="6107764" y="2831615"/>
            <a:ext cx="1245546" cy="770746"/>
          </a:xfrm>
          <a:prstGeom prst="roundRect">
            <a:avLst>
              <a:gd name="adj" fmla="val 0"/>
            </a:avLst>
          </a:prstGeom>
          <a:noFill/>
          <a:ln w="28575" cap="flat" cmpd="sng" algn="ctr">
            <a:solidFill>
              <a:srgbClr val="CC4A4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46185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95323" y="4046"/>
            <a:ext cx="10825164" cy="101335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332"/>
            <a:r>
              <a:rPr lang="en-US" altLang="zh-CN" sz="2800" b="1" dirty="0"/>
              <a:t>Replace Vectors</a:t>
            </a:r>
            <a:endParaRPr lang="zh-CN" altLang="en-US" sz="2800" b="1" dirty="0"/>
          </a:p>
        </p:txBody>
      </p:sp>
      <p:sp>
        <p:nvSpPr>
          <p:cNvPr id="351" name="文本框 350"/>
          <p:cNvSpPr txBox="1"/>
          <p:nvPr/>
        </p:nvSpPr>
        <p:spPr>
          <a:xfrm>
            <a:off x="959849" y="4744806"/>
            <a:ext cx="308934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/>
              <a:t>Ungroup the elements in the diagram and select the vector that need to be replaced</a:t>
            </a:r>
            <a:endParaRPr lang="zh-CN" altLang="en-US" sz="1000" dirty="0"/>
          </a:p>
        </p:txBody>
      </p:sp>
      <p:sp>
        <p:nvSpPr>
          <p:cNvPr id="350" name="椭圆 349"/>
          <p:cNvSpPr/>
          <p:nvPr/>
        </p:nvSpPr>
        <p:spPr>
          <a:xfrm>
            <a:off x="673100" y="4820817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1</a:t>
            </a:r>
            <a:endParaRPr lang="zh-CN" altLang="en-US" sz="1400" dirty="0"/>
          </a:p>
        </p:txBody>
      </p:sp>
      <p:sp>
        <p:nvSpPr>
          <p:cNvPr id="530" name="矩形 529">
            <a:extLst>
              <a:ext uri="{FF2B5EF4-FFF2-40B4-BE49-F238E27FC236}">
                <a16:creationId xmlns:a16="http://schemas.microsoft.com/office/drawing/2014/main" id="{D544CC29-B618-4FEC-9019-507758A2C346}"/>
              </a:ext>
            </a:extLst>
          </p:cNvPr>
          <p:cNvSpPr/>
          <p:nvPr/>
        </p:nvSpPr>
        <p:spPr>
          <a:xfrm>
            <a:off x="4745932" y="2018794"/>
            <a:ext cx="2700136" cy="2783090"/>
          </a:xfrm>
          <a:prstGeom prst="rect">
            <a:avLst/>
          </a:prstGeom>
          <a:solidFill>
            <a:schemeClr val="bg1"/>
          </a:solidFill>
          <a:ln w="12700" cap="flat" cmpd="sng" algn="ctr">
            <a:gradFill flip="none" rotWithShape="1">
              <a:gsLst>
                <a:gs pos="0">
                  <a:schemeClr val="accent1">
                    <a:lumMod val="0"/>
                    <a:lumOff val="100000"/>
                    <a:alpha val="0"/>
                  </a:schemeClr>
                </a:gs>
                <a:gs pos="51000">
                  <a:srgbClr val="CC4B4A"/>
                </a:gs>
              </a:gsLst>
              <a:lin ang="16200000" scaled="1"/>
              <a:tileRect/>
            </a:gra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zh-CN" altLang="en-US" kern="0">
              <a:solidFill>
                <a:srgbClr val="FFFFFF"/>
              </a:solidFill>
              <a:latin typeface="Arial"/>
              <a:ea typeface="微软雅黑"/>
            </a:endParaRPr>
          </a:p>
        </p:txBody>
      </p:sp>
      <p:sp>
        <p:nvSpPr>
          <p:cNvPr id="531" name="矩形 530">
            <a:extLst>
              <a:ext uri="{FF2B5EF4-FFF2-40B4-BE49-F238E27FC236}">
                <a16:creationId xmlns:a16="http://schemas.microsoft.com/office/drawing/2014/main" id="{6981A32D-467A-4673-AE41-0197613DA6E5}"/>
              </a:ext>
            </a:extLst>
          </p:cNvPr>
          <p:cNvSpPr/>
          <p:nvPr/>
        </p:nvSpPr>
        <p:spPr>
          <a:xfrm>
            <a:off x="4745932" y="2018794"/>
            <a:ext cx="2700136" cy="202647"/>
          </a:xfrm>
          <a:prstGeom prst="rect">
            <a:avLst/>
          </a:prstGeom>
          <a:solidFill>
            <a:srgbClr val="CE4C4B"/>
          </a:solidFill>
          <a:ln w="12700" cap="flat" cmpd="sng" algn="ctr">
            <a:solidFill>
              <a:srgbClr val="CE4C4B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r>
              <a:rPr lang="zh-CN" altLang="en-US" sz="1000" kern="0" dirty="0">
                <a:solidFill>
                  <a:srgbClr val="FFFFFF"/>
                </a:solidFill>
                <a:latin typeface="Arial"/>
                <a:ea typeface="微软雅黑"/>
              </a:rPr>
              <a:t>插图库 </a:t>
            </a:r>
            <a:r>
              <a:rPr lang="en-US" altLang="zh-CN" sz="1000" kern="0" dirty="0">
                <a:solidFill>
                  <a:srgbClr val="FFFFFF"/>
                </a:solidFill>
                <a:latin typeface="Arial"/>
                <a:ea typeface="微软雅黑"/>
              </a:rPr>
              <a:t>/ Vector Library</a:t>
            </a:r>
            <a:endParaRPr lang="zh-CN" altLang="en-US" sz="1000" kern="0" dirty="0">
              <a:solidFill>
                <a:srgbClr val="FFFFFF"/>
              </a:solidFill>
              <a:latin typeface="Arial"/>
              <a:ea typeface="微软雅黑"/>
            </a:endParaRPr>
          </a:p>
        </p:txBody>
      </p:sp>
      <p:sp>
        <p:nvSpPr>
          <p:cNvPr id="533" name="乘号 532">
            <a:extLst>
              <a:ext uri="{FF2B5EF4-FFF2-40B4-BE49-F238E27FC236}">
                <a16:creationId xmlns:a16="http://schemas.microsoft.com/office/drawing/2014/main" id="{2DAEDA58-EF2A-40FF-A29F-F6B53347C5CF}"/>
              </a:ext>
            </a:extLst>
          </p:cNvPr>
          <p:cNvSpPr/>
          <p:nvPr/>
        </p:nvSpPr>
        <p:spPr>
          <a:xfrm>
            <a:off x="7275789" y="2051656"/>
            <a:ext cx="136922" cy="136922"/>
          </a:xfrm>
          <a:prstGeom prst="mathMultiply">
            <a:avLst>
              <a:gd name="adj1" fmla="val 13304"/>
            </a:avLst>
          </a:prstGeom>
          <a:solidFill>
            <a:srgbClr val="CE4C4B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>
              <a:defRPr/>
            </a:pPr>
            <a:endParaRPr lang="zh-CN" altLang="en-US" kern="0">
              <a:solidFill>
                <a:srgbClr val="FFFFFF"/>
              </a:solidFill>
              <a:latin typeface="Arial"/>
              <a:ea typeface="微软雅黑"/>
            </a:endParaRPr>
          </a:p>
        </p:txBody>
      </p:sp>
      <p:sp>
        <p:nvSpPr>
          <p:cNvPr id="534" name="push-pin-pointing-down_8930">
            <a:extLst>
              <a:ext uri="{FF2B5EF4-FFF2-40B4-BE49-F238E27FC236}">
                <a16:creationId xmlns:a16="http://schemas.microsoft.com/office/drawing/2014/main" id="{613F05E8-ABBF-4CDF-9AF2-BC93E58A0FF2}"/>
              </a:ext>
            </a:extLst>
          </p:cNvPr>
          <p:cNvSpPr>
            <a:spLocks noChangeAspect="1"/>
          </p:cNvSpPr>
          <p:nvPr/>
        </p:nvSpPr>
        <p:spPr bwMode="auto">
          <a:xfrm>
            <a:off x="7071719" y="2066769"/>
            <a:ext cx="105878" cy="105381"/>
          </a:xfrm>
          <a:prstGeom prst="ellipse">
            <a:avLst/>
          </a:prstGeom>
          <a:noFill/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>
              <a:defRPr/>
            </a:pPr>
            <a:r>
              <a:rPr lang="en-US" altLang="zh-CN" sz="1400" b="1" dirty="0">
                <a:solidFill>
                  <a:srgbClr val="CE4C4B">
                    <a:lumMod val="20000"/>
                    <a:lumOff val="80000"/>
                  </a:srgbClr>
                </a:solidFill>
                <a:latin typeface="Arial"/>
                <a:ea typeface="微软雅黑"/>
              </a:rPr>
              <a:t>?</a:t>
            </a:r>
            <a:endParaRPr lang="zh-CN" altLang="en-US" sz="1400" b="1" dirty="0">
              <a:solidFill>
                <a:srgbClr val="CE4C4B">
                  <a:lumMod val="20000"/>
                  <a:lumOff val="80000"/>
                </a:srgbClr>
              </a:solidFill>
              <a:latin typeface="Arial"/>
              <a:ea typeface="微软雅黑"/>
            </a:endParaRPr>
          </a:p>
        </p:txBody>
      </p:sp>
      <p:cxnSp>
        <p:nvCxnSpPr>
          <p:cNvPr id="535" name="直接连接符 534">
            <a:extLst>
              <a:ext uri="{FF2B5EF4-FFF2-40B4-BE49-F238E27FC236}">
                <a16:creationId xmlns:a16="http://schemas.microsoft.com/office/drawing/2014/main" id="{B965E895-3A05-439E-920E-0D00464467EB}"/>
              </a:ext>
            </a:extLst>
          </p:cNvPr>
          <p:cNvCxnSpPr>
            <a:cxnSpLocks/>
          </p:cNvCxnSpPr>
          <p:nvPr/>
        </p:nvCxnSpPr>
        <p:spPr>
          <a:xfrm>
            <a:off x="7231993" y="2072052"/>
            <a:ext cx="0" cy="100097"/>
          </a:xfrm>
          <a:prstGeom prst="line">
            <a:avLst/>
          </a:prstGeom>
          <a:noFill/>
          <a:ln w="6350" cap="flat" cmpd="sng" algn="ctr">
            <a:solidFill>
              <a:srgbClr val="CE4C4B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grpSp>
        <p:nvGrpSpPr>
          <p:cNvPr id="5" name="组合 4">
            <a:extLst>
              <a:ext uri="{FF2B5EF4-FFF2-40B4-BE49-F238E27FC236}">
                <a16:creationId xmlns:a16="http://schemas.microsoft.com/office/drawing/2014/main" id="{F11E68A0-3699-439D-A2B5-0F56A0C033AF}"/>
              </a:ext>
            </a:extLst>
          </p:cNvPr>
          <p:cNvGrpSpPr/>
          <p:nvPr/>
        </p:nvGrpSpPr>
        <p:grpSpPr>
          <a:xfrm>
            <a:off x="4838699" y="2321739"/>
            <a:ext cx="2521499" cy="393791"/>
            <a:chOff x="4807641" y="2321739"/>
            <a:chExt cx="2552558" cy="393791"/>
          </a:xfrm>
        </p:grpSpPr>
        <p:sp>
          <p:nvSpPr>
            <p:cNvPr id="532" name="矩形 531">
              <a:extLst>
                <a:ext uri="{FF2B5EF4-FFF2-40B4-BE49-F238E27FC236}">
                  <a16:creationId xmlns:a16="http://schemas.microsoft.com/office/drawing/2014/main" id="{B3571D0C-C65B-468E-B369-37EBD78D7853}"/>
                </a:ext>
              </a:extLst>
            </p:cNvPr>
            <p:cNvSpPr/>
            <p:nvPr/>
          </p:nvSpPr>
          <p:spPr>
            <a:xfrm>
              <a:off x="4809084" y="2321739"/>
              <a:ext cx="1666655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536" name="矩形 535">
              <a:extLst>
                <a:ext uri="{FF2B5EF4-FFF2-40B4-BE49-F238E27FC236}">
                  <a16:creationId xmlns:a16="http://schemas.microsoft.com/office/drawing/2014/main" id="{34C6448E-F878-4415-95EB-A4E7C002AA70}"/>
                </a:ext>
              </a:extLst>
            </p:cNvPr>
            <p:cNvSpPr/>
            <p:nvPr/>
          </p:nvSpPr>
          <p:spPr>
            <a:xfrm>
              <a:off x="4807641" y="2550423"/>
              <a:ext cx="750394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537" name="矩形 536">
              <a:extLst>
                <a:ext uri="{FF2B5EF4-FFF2-40B4-BE49-F238E27FC236}">
                  <a16:creationId xmlns:a16="http://schemas.microsoft.com/office/drawing/2014/main" id="{954E08D0-3B42-4331-8B25-B5CD95D0EF30}"/>
                </a:ext>
              </a:extLst>
            </p:cNvPr>
            <p:cNvSpPr/>
            <p:nvPr/>
          </p:nvSpPr>
          <p:spPr>
            <a:xfrm>
              <a:off x="6643166" y="2323967"/>
              <a:ext cx="717032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538" name="矩形 537">
              <a:extLst>
                <a:ext uri="{FF2B5EF4-FFF2-40B4-BE49-F238E27FC236}">
                  <a16:creationId xmlns:a16="http://schemas.microsoft.com/office/drawing/2014/main" id="{0AB04C5E-5920-4F66-B57B-BDF87B47DF29}"/>
                </a:ext>
              </a:extLst>
            </p:cNvPr>
            <p:cNvSpPr/>
            <p:nvPr/>
          </p:nvSpPr>
          <p:spPr>
            <a:xfrm>
              <a:off x="5725404" y="2550423"/>
              <a:ext cx="750394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539" name="矩形 538">
              <a:extLst>
                <a:ext uri="{FF2B5EF4-FFF2-40B4-BE49-F238E27FC236}">
                  <a16:creationId xmlns:a16="http://schemas.microsoft.com/office/drawing/2014/main" id="{C20F0B39-78DD-4F4D-98AE-AF0E2488ED5C}"/>
                </a:ext>
              </a:extLst>
            </p:cNvPr>
            <p:cNvSpPr/>
            <p:nvPr/>
          </p:nvSpPr>
          <p:spPr>
            <a:xfrm>
              <a:off x="6643167" y="2550423"/>
              <a:ext cx="717032" cy="16510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9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17" name="箭头: 右 16">
            <a:extLst>
              <a:ext uri="{FF2B5EF4-FFF2-40B4-BE49-F238E27FC236}">
                <a16:creationId xmlns:a16="http://schemas.microsoft.com/office/drawing/2014/main" id="{C18997BC-8A46-4480-BDE2-8A42CE9D6E96}"/>
              </a:ext>
            </a:extLst>
          </p:cNvPr>
          <p:cNvSpPr/>
          <p:nvPr/>
        </p:nvSpPr>
        <p:spPr>
          <a:xfrm>
            <a:off x="4337497" y="3210631"/>
            <a:ext cx="145928" cy="15534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箭头: 右 611">
            <a:extLst>
              <a:ext uri="{FF2B5EF4-FFF2-40B4-BE49-F238E27FC236}">
                <a16:creationId xmlns:a16="http://schemas.microsoft.com/office/drawing/2014/main" id="{80BFC189-8365-4FF6-91BD-F51DDDDCF48C}"/>
              </a:ext>
            </a:extLst>
          </p:cNvPr>
          <p:cNvSpPr/>
          <p:nvPr/>
        </p:nvSpPr>
        <p:spPr>
          <a:xfrm>
            <a:off x="7704524" y="3210631"/>
            <a:ext cx="145928" cy="15534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文本框 612">
            <a:extLst>
              <a:ext uri="{FF2B5EF4-FFF2-40B4-BE49-F238E27FC236}">
                <a16:creationId xmlns:a16="http://schemas.microsoft.com/office/drawing/2014/main" id="{8AD2200D-CA44-4767-84EF-C1856654B4FA}"/>
              </a:ext>
            </a:extLst>
          </p:cNvPr>
          <p:cNvSpPr txBox="1"/>
          <p:nvPr/>
        </p:nvSpPr>
        <p:spPr>
          <a:xfrm>
            <a:off x="5032681" y="4744806"/>
            <a:ext cx="241338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/>
              <a:t>Click the target vector in iSlide “Vector Library” to insert it into the diagram</a:t>
            </a:r>
            <a:endParaRPr lang="zh-CN" altLang="en-US" sz="1000" dirty="0"/>
          </a:p>
        </p:txBody>
      </p:sp>
      <p:sp>
        <p:nvSpPr>
          <p:cNvPr id="614" name="椭圆 613">
            <a:extLst>
              <a:ext uri="{FF2B5EF4-FFF2-40B4-BE49-F238E27FC236}">
                <a16:creationId xmlns:a16="http://schemas.microsoft.com/office/drawing/2014/main" id="{0EF98DBB-FD28-4F75-8C30-91D37F4F411F}"/>
              </a:ext>
            </a:extLst>
          </p:cNvPr>
          <p:cNvSpPr/>
          <p:nvPr/>
        </p:nvSpPr>
        <p:spPr>
          <a:xfrm>
            <a:off x="4745932" y="4820817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2</a:t>
            </a:r>
            <a:endParaRPr lang="zh-CN" altLang="en-US" sz="1400" dirty="0"/>
          </a:p>
        </p:txBody>
      </p:sp>
      <p:sp>
        <p:nvSpPr>
          <p:cNvPr id="615" name="文本框 614">
            <a:extLst>
              <a:ext uri="{FF2B5EF4-FFF2-40B4-BE49-F238E27FC236}">
                <a16:creationId xmlns:a16="http://schemas.microsoft.com/office/drawing/2014/main" id="{EEB175D3-D48A-4111-896F-C8DF596AF06D}"/>
              </a:ext>
            </a:extLst>
          </p:cNvPr>
          <p:cNvSpPr txBox="1"/>
          <p:nvPr/>
        </p:nvSpPr>
        <p:spPr>
          <a:xfrm>
            <a:off x="8429560" y="4821750"/>
            <a:ext cx="308934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/>
              <a:t>Done</a:t>
            </a:r>
            <a:endParaRPr lang="zh-CN" altLang="en-US" sz="1000" dirty="0"/>
          </a:p>
        </p:txBody>
      </p:sp>
      <p:sp>
        <p:nvSpPr>
          <p:cNvPr id="616" name="椭圆 615">
            <a:extLst>
              <a:ext uri="{FF2B5EF4-FFF2-40B4-BE49-F238E27FC236}">
                <a16:creationId xmlns:a16="http://schemas.microsoft.com/office/drawing/2014/main" id="{B2712F4C-9095-4058-8D4F-160AE7823303}"/>
              </a:ext>
            </a:extLst>
          </p:cNvPr>
          <p:cNvSpPr/>
          <p:nvPr/>
        </p:nvSpPr>
        <p:spPr>
          <a:xfrm>
            <a:off x="8142811" y="4820817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3</a:t>
            </a:r>
            <a:endParaRPr lang="zh-CN" altLang="en-US" sz="1400" dirty="0"/>
          </a:p>
        </p:txBody>
      </p:sp>
      <p:sp>
        <p:nvSpPr>
          <p:cNvPr id="618" name="矩形 617">
            <a:extLst>
              <a:ext uri="{FF2B5EF4-FFF2-40B4-BE49-F238E27FC236}">
                <a16:creationId xmlns:a16="http://schemas.microsoft.com/office/drawing/2014/main" id="{4D01F01E-C352-49D4-BCC6-FBC90ECFD7D4}"/>
              </a:ext>
            </a:extLst>
          </p:cNvPr>
          <p:cNvSpPr/>
          <p:nvPr/>
        </p:nvSpPr>
        <p:spPr>
          <a:xfrm>
            <a:off x="9651125" y="128572"/>
            <a:ext cx="2540875" cy="771556"/>
          </a:xfrm>
          <a:prstGeom prst="rect">
            <a:avLst/>
          </a:prstGeom>
          <a:solidFill>
            <a:schemeClr val="tx1"/>
          </a:solidFill>
          <a:ln w="12700">
            <a:noFill/>
            <a:prstDash val="sysDash"/>
          </a:ln>
        </p:spPr>
        <p:txBody>
          <a:bodyPr wrap="square" lIns="91440" tIns="91440" rIns="91440" bIns="91440"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b="1" dirty="0">
                <a:solidFill>
                  <a:schemeClr val="bg1"/>
                </a:solidFill>
              </a:rPr>
              <a:t>Note:</a:t>
            </a:r>
          </a:p>
          <a:p>
            <a:pPr>
              <a:lnSpc>
                <a:spcPct val="120000"/>
              </a:lnSpc>
            </a:pPr>
            <a:endParaRPr lang="en-US" altLang="zh-CN" sz="8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/>
                </a:solidFill>
              </a:rPr>
              <a:t>This is an instruction. Please delete this slide before use the template for presentation.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grpSp>
        <p:nvGrpSpPr>
          <p:cNvPr id="202" name="Group 4">
            <a:extLst>
              <a:ext uri="{FF2B5EF4-FFF2-40B4-BE49-F238E27FC236}">
                <a16:creationId xmlns:a16="http://schemas.microsoft.com/office/drawing/2014/main" id="{7BAB53CA-2CE6-4B21-AEC7-0A596E6B54A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3099" y="2009754"/>
            <a:ext cx="3385938" cy="2144224"/>
            <a:chOff x="442" y="1130"/>
            <a:chExt cx="4123" cy="2611"/>
          </a:xfrm>
        </p:grpSpPr>
        <p:sp>
          <p:nvSpPr>
            <p:cNvPr id="217" name="Freeform 5">
              <a:extLst>
                <a:ext uri="{FF2B5EF4-FFF2-40B4-BE49-F238E27FC236}">
                  <a16:creationId xmlns:a16="http://schemas.microsoft.com/office/drawing/2014/main" id="{663AB67E-B93F-4A9B-92EE-58D0E2D2B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" y="1141"/>
              <a:ext cx="4099" cy="25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8" name="Freeform 6">
              <a:extLst>
                <a:ext uri="{FF2B5EF4-FFF2-40B4-BE49-F238E27FC236}">
                  <a16:creationId xmlns:a16="http://schemas.microsoft.com/office/drawing/2014/main" id="{C64C7F5E-AB12-44B8-A2CA-2038D58AD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" y="1130"/>
              <a:ext cx="4123" cy="26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EAEC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9" name="Rectangle 7">
              <a:extLst>
                <a:ext uri="{FF2B5EF4-FFF2-40B4-BE49-F238E27FC236}">
                  <a16:creationId xmlns:a16="http://schemas.microsoft.com/office/drawing/2014/main" id="{220BD6B8-8427-4C26-A2B9-440CE442B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309"/>
            </a:xfrm>
            <a:prstGeom prst="rect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0" name="Rectangle 8">
              <a:extLst>
                <a:ext uri="{FF2B5EF4-FFF2-40B4-BE49-F238E27FC236}">
                  <a16:creationId xmlns:a16="http://schemas.microsoft.com/office/drawing/2014/main" id="{8FA2B56D-8274-4816-B514-A73396232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1" name="Rectangle 9">
              <a:extLst>
                <a:ext uri="{FF2B5EF4-FFF2-40B4-BE49-F238E27FC236}">
                  <a16:creationId xmlns:a16="http://schemas.microsoft.com/office/drawing/2014/main" id="{1487F237-5DF3-4A3C-8B5A-8ABDD7816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180"/>
            </a:xfrm>
            <a:prstGeom prst="rect">
              <a:avLst/>
            </a:prstGeom>
            <a:solidFill>
              <a:srgbClr val="CC4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2" name="Rectangle 10">
              <a:extLst>
                <a:ext uri="{FF2B5EF4-FFF2-40B4-BE49-F238E27FC236}">
                  <a16:creationId xmlns:a16="http://schemas.microsoft.com/office/drawing/2014/main" id="{2310BB76-95C6-4249-AED3-AE6203897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3" name="Rectangle 11">
              <a:extLst>
                <a:ext uri="{FF2B5EF4-FFF2-40B4-BE49-F238E27FC236}">
                  <a16:creationId xmlns:a16="http://schemas.microsoft.com/office/drawing/2014/main" id="{66FF99B7-8257-4C10-BB2B-14C796787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907"/>
              <a:ext cx="666" cy="502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4" name="Rectangle 12">
              <a:extLst>
                <a:ext uri="{FF2B5EF4-FFF2-40B4-BE49-F238E27FC236}">
                  <a16:creationId xmlns:a16="http://schemas.microsoft.com/office/drawing/2014/main" id="{FE044FBD-1A1E-43DA-ADDB-A32A1701B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2512"/>
              <a:ext cx="666" cy="502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5" name="Rectangle 13">
              <a:extLst>
                <a:ext uri="{FF2B5EF4-FFF2-40B4-BE49-F238E27FC236}">
                  <a16:creationId xmlns:a16="http://schemas.microsoft.com/office/drawing/2014/main" id="{59B8E2D7-56D0-4CDC-8012-FBCDEA8BD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3116"/>
              <a:ext cx="666" cy="503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6" name="Oval 14">
              <a:extLst>
                <a:ext uri="{FF2B5EF4-FFF2-40B4-BE49-F238E27FC236}">
                  <a16:creationId xmlns:a16="http://schemas.microsoft.com/office/drawing/2014/main" id="{194625DD-9908-4950-B5FE-F7742FCDE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" y="1268"/>
              <a:ext cx="62" cy="62"/>
            </a:xfrm>
            <a:prstGeom prst="ellipse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7" name="Oval 15">
              <a:extLst>
                <a:ext uri="{FF2B5EF4-FFF2-40B4-BE49-F238E27FC236}">
                  <a16:creationId xmlns:a16="http://schemas.microsoft.com/office/drawing/2014/main" id="{6D5D9AA3-4FFA-4288-9335-5DCA5945E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" y="1268"/>
              <a:ext cx="63" cy="62"/>
            </a:xfrm>
            <a:prstGeom prst="ellipse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8" name="Oval 16">
              <a:extLst>
                <a:ext uri="{FF2B5EF4-FFF2-40B4-BE49-F238E27FC236}">
                  <a16:creationId xmlns:a16="http://schemas.microsoft.com/office/drawing/2014/main" id="{E990C791-CEC5-49C1-B87F-9D5BCE7AB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1268"/>
              <a:ext cx="63" cy="62"/>
            </a:xfrm>
            <a:prstGeom prst="ellipse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9" name="Freeform 17">
              <a:extLst>
                <a:ext uri="{FF2B5EF4-FFF2-40B4-BE49-F238E27FC236}">
                  <a16:creationId xmlns:a16="http://schemas.microsoft.com/office/drawing/2014/main" id="{6B976D12-057F-4F8B-BE8A-C2BDD8F755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28" y="1909"/>
              <a:ext cx="3001" cy="1721"/>
            </a:xfrm>
            <a:custGeom>
              <a:avLst/>
              <a:gdLst>
                <a:gd name="T0" fmla="*/ 81 w 3119"/>
                <a:gd name="T1" fmla="*/ 1764 h 1788"/>
                <a:gd name="T2" fmla="*/ 41 w 3119"/>
                <a:gd name="T3" fmla="*/ 1747 h 1788"/>
                <a:gd name="T4" fmla="*/ 24 w 3119"/>
                <a:gd name="T5" fmla="*/ 1706 h 1788"/>
                <a:gd name="T6" fmla="*/ 24 w 3119"/>
                <a:gd name="T7" fmla="*/ 81 h 1788"/>
                <a:gd name="T8" fmla="*/ 41 w 3119"/>
                <a:gd name="T9" fmla="*/ 41 h 1788"/>
                <a:gd name="T10" fmla="*/ 81 w 3119"/>
                <a:gd name="T11" fmla="*/ 24 h 1788"/>
                <a:gd name="T12" fmla="*/ 3037 w 3119"/>
                <a:gd name="T13" fmla="*/ 24 h 1788"/>
                <a:gd name="T14" fmla="*/ 3078 w 3119"/>
                <a:gd name="T15" fmla="*/ 41 h 1788"/>
                <a:gd name="T16" fmla="*/ 3095 w 3119"/>
                <a:gd name="T17" fmla="*/ 81 h 1788"/>
                <a:gd name="T18" fmla="*/ 3095 w 3119"/>
                <a:gd name="T19" fmla="*/ 1706 h 1788"/>
                <a:gd name="T20" fmla="*/ 3078 w 3119"/>
                <a:gd name="T21" fmla="*/ 1747 h 1788"/>
                <a:gd name="T22" fmla="*/ 3037 w 3119"/>
                <a:gd name="T23" fmla="*/ 1764 h 1788"/>
                <a:gd name="T24" fmla="*/ 3037 w 3119"/>
                <a:gd name="T25" fmla="*/ 1764 h 1788"/>
                <a:gd name="T26" fmla="*/ 81 w 3119"/>
                <a:gd name="T27" fmla="*/ 1764 h 1788"/>
                <a:gd name="T28" fmla="*/ 3037 w 3119"/>
                <a:gd name="T29" fmla="*/ 0 h 1788"/>
                <a:gd name="T30" fmla="*/ 3037 w 3119"/>
                <a:gd name="T31" fmla="*/ 0 h 1788"/>
                <a:gd name="T32" fmla="*/ 81 w 3119"/>
                <a:gd name="T33" fmla="*/ 0 h 1788"/>
                <a:gd name="T34" fmla="*/ 24 w 3119"/>
                <a:gd name="T35" fmla="*/ 24 h 1788"/>
                <a:gd name="T36" fmla="*/ 0 w 3119"/>
                <a:gd name="T37" fmla="*/ 81 h 1788"/>
                <a:gd name="T38" fmla="*/ 0 w 3119"/>
                <a:gd name="T39" fmla="*/ 1706 h 1788"/>
                <a:gd name="T40" fmla="*/ 24 w 3119"/>
                <a:gd name="T41" fmla="*/ 1764 h 1788"/>
                <a:gd name="T42" fmla="*/ 81 w 3119"/>
                <a:gd name="T43" fmla="*/ 1788 h 1788"/>
                <a:gd name="T44" fmla="*/ 81 w 3119"/>
                <a:gd name="T45" fmla="*/ 1788 h 1788"/>
                <a:gd name="T46" fmla="*/ 3037 w 3119"/>
                <a:gd name="T47" fmla="*/ 1788 h 1788"/>
                <a:gd name="T48" fmla="*/ 3095 w 3119"/>
                <a:gd name="T49" fmla="*/ 1764 h 1788"/>
                <a:gd name="T50" fmla="*/ 3119 w 3119"/>
                <a:gd name="T51" fmla="*/ 1706 h 1788"/>
                <a:gd name="T52" fmla="*/ 3119 w 3119"/>
                <a:gd name="T53" fmla="*/ 81 h 1788"/>
                <a:gd name="T54" fmla="*/ 3095 w 3119"/>
                <a:gd name="T55" fmla="*/ 24 h 1788"/>
                <a:gd name="T56" fmla="*/ 3037 w 3119"/>
                <a:gd name="T57" fmla="*/ 0 h 1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9" h="1788">
                  <a:moveTo>
                    <a:pt x="81" y="1764"/>
                  </a:moveTo>
                  <a:cubicBezTo>
                    <a:pt x="65" y="1764"/>
                    <a:pt x="51" y="1757"/>
                    <a:pt x="41" y="1747"/>
                  </a:cubicBezTo>
                  <a:cubicBezTo>
                    <a:pt x="30" y="1737"/>
                    <a:pt x="24" y="1722"/>
                    <a:pt x="24" y="1706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66"/>
                    <a:pt x="30" y="51"/>
                    <a:pt x="41" y="41"/>
                  </a:cubicBezTo>
                  <a:cubicBezTo>
                    <a:pt x="51" y="30"/>
                    <a:pt x="65" y="24"/>
                    <a:pt x="81" y="24"/>
                  </a:cubicBezTo>
                  <a:cubicBezTo>
                    <a:pt x="3037" y="24"/>
                    <a:pt x="3037" y="24"/>
                    <a:pt x="3037" y="24"/>
                  </a:cubicBezTo>
                  <a:cubicBezTo>
                    <a:pt x="3053" y="24"/>
                    <a:pt x="3068" y="30"/>
                    <a:pt x="3078" y="41"/>
                  </a:cubicBezTo>
                  <a:cubicBezTo>
                    <a:pt x="3089" y="51"/>
                    <a:pt x="3095" y="66"/>
                    <a:pt x="3095" y="81"/>
                  </a:cubicBezTo>
                  <a:cubicBezTo>
                    <a:pt x="3095" y="1706"/>
                    <a:pt x="3095" y="1706"/>
                    <a:pt x="3095" y="1706"/>
                  </a:cubicBezTo>
                  <a:cubicBezTo>
                    <a:pt x="3095" y="1722"/>
                    <a:pt x="3089" y="1737"/>
                    <a:pt x="3078" y="1747"/>
                  </a:cubicBezTo>
                  <a:cubicBezTo>
                    <a:pt x="3068" y="1757"/>
                    <a:pt x="3053" y="1764"/>
                    <a:pt x="3037" y="1764"/>
                  </a:cubicBezTo>
                  <a:cubicBezTo>
                    <a:pt x="3037" y="1764"/>
                    <a:pt x="3037" y="1764"/>
                    <a:pt x="3037" y="1764"/>
                  </a:cubicBezTo>
                  <a:cubicBezTo>
                    <a:pt x="81" y="1764"/>
                    <a:pt x="81" y="1764"/>
                    <a:pt x="81" y="1764"/>
                  </a:cubicBezTo>
                  <a:moveTo>
                    <a:pt x="3037" y="0"/>
                  </a:moveTo>
                  <a:cubicBezTo>
                    <a:pt x="3037" y="0"/>
                    <a:pt x="3037" y="0"/>
                    <a:pt x="3037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59" y="0"/>
                    <a:pt x="38" y="9"/>
                    <a:pt x="24" y="24"/>
                  </a:cubicBezTo>
                  <a:cubicBezTo>
                    <a:pt x="9" y="39"/>
                    <a:pt x="0" y="59"/>
                    <a:pt x="0" y="81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0" y="1729"/>
                    <a:pt x="9" y="1749"/>
                    <a:pt x="24" y="1764"/>
                  </a:cubicBezTo>
                  <a:cubicBezTo>
                    <a:pt x="38" y="1779"/>
                    <a:pt x="59" y="1788"/>
                    <a:pt x="81" y="1788"/>
                  </a:cubicBezTo>
                  <a:cubicBezTo>
                    <a:pt x="81" y="1788"/>
                    <a:pt x="81" y="1788"/>
                    <a:pt x="81" y="1788"/>
                  </a:cubicBezTo>
                  <a:cubicBezTo>
                    <a:pt x="3037" y="1788"/>
                    <a:pt x="3037" y="1788"/>
                    <a:pt x="3037" y="1788"/>
                  </a:cubicBezTo>
                  <a:cubicBezTo>
                    <a:pt x="3060" y="1788"/>
                    <a:pt x="3080" y="1779"/>
                    <a:pt x="3095" y="1764"/>
                  </a:cubicBezTo>
                  <a:cubicBezTo>
                    <a:pt x="3110" y="1749"/>
                    <a:pt x="3119" y="1729"/>
                    <a:pt x="3119" y="1706"/>
                  </a:cubicBezTo>
                  <a:cubicBezTo>
                    <a:pt x="3119" y="81"/>
                    <a:pt x="3119" y="81"/>
                    <a:pt x="3119" y="81"/>
                  </a:cubicBezTo>
                  <a:cubicBezTo>
                    <a:pt x="3119" y="59"/>
                    <a:pt x="3110" y="39"/>
                    <a:pt x="3095" y="24"/>
                  </a:cubicBezTo>
                  <a:cubicBezTo>
                    <a:pt x="3080" y="9"/>
                    <a:pt x="3060" y="0"/>
                    <a:pt x="3037" y="0"/>
                  </a:cubicBezTo>
                </a:path>
              </a:pathLst>
            </a:custGeom>
            <a:solidFill>
              <a:srgbClr val="F6F7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0" name="Freeform 18">
              <a:extLst>
                <a:ext uri="{FF2B5EF4-FFF2-40B4-BE49-F238E27FC236}">
                  <a16:creationId xmlns:a16="http://schemas.microsoft.com/office/drawing/2014/main" id="{02B68954-1C30-4237-AFAE-42A4B3439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" y="1431"/>
              <a:ext cx="526" cy="163"/>
            </a:xfrm>
            <a:custGeom>
              <a:avLst/>
              <a:gdLst>
                <a:gd name="T0" fmla="*/ 520 w 547"/>
                <a:gd name="T1" fmla="*/ 170 h 170"/>
                <a:gd name="T2" fmla="*/ 27 w 547"/>
                <a:gd name="T3" fmla="*/ 170 h 170"/>
                <a:gd name="T4" fmla="*/ 0 w 547"/>
                <a:gd name="T5" fmla="*/ 143 h 170"/>
                <a:gd name="T6" fmla="*/ 0 w 547"/>
                <a:gd name="T7" fmla="*/ 27 h 170"/>
                <a:gd name="T8" fmla="*/ 27 w 547"/>
                <a:gd name="T9" fmla="*/ 0 h 170"/>
                <a:gd name="T10" fmla="*/ 520 w 547"/>
                <a:gd name="T11" fmla="*/ 0 h 170"/>
                <a:gd name="T12" fmla="*/ 547 w 547"/>
                <a:gd name="T13" fmla="*/ 27 h 170"/>
                <a:gd name="T14" fmla="*/ 547 w 547"/>
                <a:gd name="T15" fmla="*/ 143 h 170"/>
                <a:gd name="T16" fmla="*/ 520 w 547"/>
                <a:gd name="T17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7" h="170">
                  <a:moveTo>
                    <a:pt x="520" y="170"/>
                  </a:moveTo>
                  <a:cubicBezTo>
                    <a:pt x="27" y="170"/>
                    <a:pt x="27" y="170"/>
                    <a:pt x="27" y="170"/>
                  </a:cubicBezTo>
                  <a:cubicBezTo>
                    <a:pt x="12" y="170"/>
                    <a:pt x="0" y="158"/>
                    <a:pt x="0" y="143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535" y="0"/>
                    <a:pt x="547" y="12"/>
                    <a:pt x="547" y="27"/>
                  </a:cubicBezTo>
                  <a:cubicBezTo>
                    <a:pt x="547" y="143"/>
                    <a:pt x="547" y="143"/>
                    <a:pt x="547" y="143"/>
                  </a:cubicBezTo>
                  <a:cubicBezTo>
                    <a:pt x="547" y="158"/>
                    <a:pt x="535" y="170"/>
                    <a:pt x="520" y="170"/>
                  </a:cubicBezTo>
                  <a:close/>
                </a:path>
              </a:pathLst>
            </a:cu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1" name="Rectangle 19">
              <a:extLst>
                <a:ext uri="{FF2B5EF4-FFF2-40B4-BE49-F238E27FC236}">
                  <a16:creationId xmlns:a16="http://schemas.microsoft.com/office/drawing/2014/main" id="{9AEF6CA1-B76C-4E7D-97B1-E64E95E3F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" y="1490"/>
              <a:ext cx="254" cy="25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2" name="Freeform 20">
              <a:extLst>
                <a:ext uri="{FF2B5EF4-FFF2-40B4-BE49-F238E27FC236}">
                  <a16:creationId xmlns:a16="http://schemas.microsoft.com/office/drawing/2014/main" id="{FEB04C3B-E090-4F8E-9FD8-C09BE82F7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" y="1474"/>
              <a:ext cx="242" cy="49"/>
            </a:xfrm>
            <a:custGeom>
              <a:avLst/>
              <a:gdLst>
                <a:gd name="T0" fmla="*/ 227 w 251"/>
                <a:gd name="T1" fmla="*/ 0 h 51"/>
                <a:gd name="T2" fmla="*/ 24 w 251"/>
                <a:gd name="T3" fmla="*/ 0 h 51"/>
                <a:gd name="T4" fmla="*/ 0 w 251"/>
                <a:gd name="T5" fmla="*/ 24 h 51"/>
                <a:gd name="T6" fmla="*/ 0 w 251"/>
                <a:gd name="T7" fmla="*/ 27 h 51"/>
                <a:gd name="T8" fmla="*/ 24 w 251"/>
                <a:gd name="T9" fmla="*/ 51 h 51"/>
                <a:gd name="T10" fmla="*/ 227 w 251"/>
                <a:gd name="T11" fmla="*/ 51 h 51"/>
                <a:gd name="T12" fmla="*/ 251 w 251"/>
                <a:gd name="T13" fmla="*/ 27 h 51"/>
                <a:gd name="T14" fmla="*/ 251 w 251"/>
                <a:gd name="T15" fmla="*/ 24 h 51"/>
                <a:gd name="T16" fmla="*/ 227 w 251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51">
                  <a:moveTo>
                    <a:pt x="22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1" y="51"/>
                    <a:pt x="24" y="51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40" y="51"/>
                    <a:pt x="251" y="41"/>
                    <a:pt x="251" y="27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51" y="11"/>
                    <a:pt x="240" y="0"/>
                    <a:pt x="227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3" name="Freeform 21">
              <a:extLst>
                <a:ext uri="{FF2B5EF4-FFF2-40B4-BE49-F238E27FC236}">
                  <a16:creationId xmlns:a16="http://schemas.microsoft.com/office/drawing/2014/main" id="{F7505594-0B5C-4570-B61E-5423971C8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4" y="1474"/>
              <a:ext cx="241" cy="49"/>
            </a:xfrm>
            <a:custGeom>
              <a:avLst/>
              <a:gdLst>
                <a:gd name="T0" fmla="*/ 226 w 250"/>
                <a:gd name="T1" fmla="*/ 0 h 51"/>
                <a:gd name="T2" fmla="*/ 24 w 250"/>
                <a:gd name="T3" fmla="*/ 0 h 51"/>
                <a:gd name="T4" fmla="*/ 0 w 250"/>
                <a:gd name="T5" fmla="*/ 24 h 51"/>
                <a:gd name="T6" fmla="*/ 0 w 250"/>
                <a:gd name="T7" fmla="*/ 27 h 51"/>
                <a:gd name="T8" fmla="*/ 24 w 250"/>
                <a:gd name="T9" fmla="*/ 51 h 51"/>
                <a:gd name="T10" fmla="*/ 226 w 250"/>
                <a:gd name="T11" fmla="*/ 51 h 51"/>
                <a:gd name="T12" fmla="*/ 250 w 250"/>
                <a:gd name="T13" fmla="*/ 27 h 51"/>
                <a:gd name="T14" fmla="*/ 250 w 250"/>
                <a:gd name="T15" fmla="*/ 24 h 51"/>
                <a:gd name="T16" fmla="*/ 226 w 250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51">
                  <a:moveTo>
                    <a:pt x="226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0" y="51"/>
                    <a:pt x="24" y="51"/>
                  </a:cubicBezTo>
                  <a:cubicBezTo>
                    <a:pt x="226" y="51"/>
                    <a:pt x="226" y="51"/>
                    <a:pt x="226" y="51"/>
                  </a:cubicBezTo>
                  <a:cubicBezTo>
                    <a:pt x="239" y="51"/>
                    <a:pt x="250" y="41"/>
                    <a:pt x="250" y="27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250" y="11"/>
                    <a:pt x="239" y="0"/>
                    <a:pt x="226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4" name="Freeform 22">
              <a:extLst>
                <a:ext uri="{FF2B5EF4-FFF2-40B4-BE49-F238E27FC236}">
                  <a16:creationId xmlns:a16="http://schemas.microsoft.com/office/drawing/2014/main" id="{5DC06A08-16DA-4970-B1B7-EC867C010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1474"/>
              <a:ext cx="241" cy="49"/>
            </a:xfrm>
            <a:custGeom>
              <a:avLst/>
              <a:gdLst>
                <a:gd name="T0" fmla="*/ 226 w 250"/>
                <a:gd name="T1" fmla="*/ 0 h 51"/>
                <a:gd name="T2" fmla="*/ 24 w 250"/>
                <a:gd name="T3" fmla="*/ 0 h 51"/>
                <a:gd name="T4" fmla="*/ 0 w 250"/>
                <a:gd name="T5" fmla="*/ 24 h 51"/>
                <a:gd name="T6" fmla="*/ 0 w 250"/>
                <a:gd name="T7" fmla="*/ 27 h 51"/>
                <a:gd name="T8" fmla="*/ 24 w 250"/>
                <a:gd name="T9" fmla="*/ 51 h 51"/>
                <a:gd name="T10" fmla="*/ 226 w 250"/>
                <a:gd name="T11" fmla="*/ 51 h 51"/>
                <a:gd name="T12" fmla="*/ 250 w 250"/>
                <a:gd name="T13" fmla="*/ 27 h 51"/>
                <a:gd name="T14" fmla="*/ 250 w 250"/>
                <a:gd name="T15" fmla="*/ 24 h 51"/>
                <a:gd name="T16" fmla="*/ 226 w 250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51">
                  <a:moveTo>
                    <a:pt x="226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1" y="51"/>
                    <a:pt x="24" y="51"/>
                  </a:cubicBezTo>
                  <a:cubicBezTo>
                    <a:pt x="226" y="51"/>
                    <a:pt x="226" y="51"/>
                    <a:pt x="226" y="51"/>
                  </a:cubicBezTo>
                  <a:cubicBezTo>
                    <a:pt x="240" y="51"/>
                    <a:pt x="250" y="41"/>
                    <a:pt x="250" y="27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250" y="11"/>
                    <a:pt x="240" y="0"/>
                    <a:pt x="226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5" name="Freeform 23">
              <a:extLst>
                <a:ext uri="{FF2B5EF4-FFF2-40B4-BE49-F238E27FC236}">
                  <a16:creationId xmlns:a16="http://schemas.microsoft.com/office/drawing/2014/main" id="{456779F5-4CE4-414F-B037-BDEA5A315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" y="1474"/>
              <a:ext cx="241" cy="49"/>
            </a:xfrm>
            <a:custGeom>
              <a:avLst/>
              <a:gdLst>
                <a:gd name="T0" fmla="*/ 227 w 250"/>
                <a:gd name="T1" fmla="*/ 0 h 51"/>
                <a:gd name="T2" fmla="*/ 24 w 250"/>
                <a:gd name="T3" fmla="*/ 0 h 51"/>
                <a:gd name="T4" fmla="*/ 0 w 250"/>
                <a:gd name="T5" fmla="*/ 24 h 51"/>
                <a:gd name="T6" fmla="*/ 0 w 250"/>
                <a:gd name="T7" fmla="*/ 27 h 51"/>
                <a:gd name="T8" fmla="*/ 24 w 250"/>
                <a:gd name="T9" fmla="*/ 51 h 51"/>
                <a:gd name="T10" fmla="*/ 227 w 250"/>
                <a:gd name="T11" fmla="*/ 51 h 51"/>
                <a:gd name="T12" fmla="*/ 250 w 250"/>
                <a:gd name="T13" fmla="*/ 27 h 51"/>
                <a:gd name="T14" fmla="*/ 250 w 250"/>
                <a:gd name="T15" fmla="*/ 24 h 51"/>
                <a:gd name="T16" fmla="*/ 227 w 250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51">
                  <a:moveTo>
                    <a:pt x="22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1" y="51"/>
                    <a:pt x="24" y="51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40" y="51"/>
                    <a:pt x="250" y="41"/>
                    <a:pt x="250" y="27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250" y="11"/>
                    <a:pt x="240" y="0"/>
                    <a:pt x="227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19" name="组合 11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E5AC498F-B9CE-4D82-9841-93E965A1D51D}"/>
              </a:ext>
            </a:extLst>
          </p:cNvPr>
          <p:cNvGrpSpPr/>
          <p:nvPr/>
        </p:nvGrpSpPr>
        <p:grpSpPr>
          <a:xfrm>
            <a:off x="2390718" y="3167761"/>
            <a:ext cx="439014" cy="405868"/>
            <a:chOff x="3614738" y="1136650"/>
            <a:chExt cx="4983163" cy="4606926"/>
          </a:xfrm>
        </p:grpSpPr>
        <p:sp>
          <p:nvSpPr>
            <p:cNvPr id="120" name="is1íḍe">
              <a:extLst>
                <a:ext uri="{FF2B5EF4-FFF2-40B4-BE49-F238E27FC236}">
                  <a16:creationId xmlns:a16="http://schemas.microsoft.com/office/drawing/2014/main" id="{E746F0D0-FA5D-408B-8511-0E42D1A5B609}"/>
                </a:ext>
              </a:extLst>
            </p:cNvPr>
            <p:cNvSpPr/>
            <p:nvPr/>
          </p:nvSpPr>
          <p:spPr bwMode="auto">
            <a:xfrm>
              <a:off x="3614738" y="2106613"/>
              <a:ext cx="749300" cy="3636963"/>
            </a:xfrm>
            <a:prstGeom prst="rect">
              <a:avLst/>
            </a:prstGeom>
            <a:solidFill>
              <a:srgbClr val="8FD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1" name="í$1idè">
              <a:extLst>
                <a:ext uri="{FF2B5EF4-FFF2-40B4-BE49-F238E27FC236}">
                  <a16:creationId xmlns:a16="http://schemas.microsoft.com/office/drawing/2014/main" id="{F00AB4E4-BA3E-4CDD-9ACA-12BA5E61DCE3}"/>
                </a:ext>
              </a:extLst>
            </p:cNvPr>
            <p:cNvSpPr/>
            <p:nvPr/>
          </p:nvSpPr>
          <p:spPr bwMode="auto">
            <a:xfrm>
              <a:off x="3614738" y="2106613"/>
              <a:ext cx="749300" cy="1123950"/>
            </a:xfrm>
            <a:prstGeom prst="rect">
              <a:avLst/>
            </a:prstGeom>
            <a:solidFill>
              <a:srgbClr val="378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2" name="ïšļíḋe">
              <a:extLst>
                <a:ext uri="{FF2B5EF4-FFF2-40B4-BE49-F238E27FC236}">
                  <a16:creationId xmlns:a16="http://schemas.microsoft.com/office/drawing/2014/main" id="{8708DA73-E4AC-4DD9-B843-CDB0DFA39650}"/>
                </a:ext>
              </a:extLst>
            </p:cNvPr>
            <p:cNvSpPr/>
            <p:nvPr/>
          </p:nvSpPr>
          <p:spPr bwMode="auto">
            <a:xfrm>
              <a:off x="4651376" y="2459038"/>
              <a:ext cx="771525" cy="3284538"/>
            </a:xfrm>
            <a:prstGeom prst="rect">
              <a:avLst/>
            </a:prstGeom>
            <a:solidFill>
              <a:srgbClr val="8FD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3" name="îŝ1iḑé">
              <a:extLst>
                <a:ext uri="{FF2B5EF4-FFF2-40B4-BE49-F238E27FC236}">
                  <a16:creationId xmlns:a16="http://schemas.microsoft.com/office/drawing/2014/main" id="{1802FD17-16BD-4864-A285-38C9A90334C6}"/>
                </a:ext>
              </a:extLst>
            </p:cNvPr>
            <p:cNvSpPr/>
            <p:nvPr/>
          </p:nvSpPr>
          <p:spPr bwMode="auto">
            <a:xfrm>
              <a:off x="4651376" y="2459038"/>
              <a:ext cx="771525" cy="573088"/>
            </a:xfrm>
            <a:prstGeom prst="rect">
              <a:avLst/>
            </a:prstGeom>
            <a:solidFill>
              <a:srgbClr val="378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4" name="iṥľiďè">
              <a:extLst>
                <a:ext uri="{FF2B5EF4-FFF2-40B4-BE49-F238E27FC236}">
                  <a16:creationId xmlns:a16="http://schemas.microsoft.com/office/drawing/2014/main" id="{A949737D-C8B3-48DA-AA04-DB7F6311C1C8}"/>
                </a:ext>
              </a:extLst>
            </p:cNvPr>
            <p:cNvSpPr/>
            <p:nvPr/>
          </p:nvSpPr>
          <p:spPr bwMode="auto">
            <a:xfrm>
              <a:off x="5708651" y="2833688"/>
              <a:ext cx="750888" cy="2909888"/>
            </a:xfrm>
            <a:prstGeom prst="rect">
              <a:avLst/>
            </a:prstGeom>
            <a:solidFill>
              <a:srgbClr val="8FD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5" name="ïšļiḓè">
              <a:extLst>
                <a:ext uri="{FF2B5EF4-FFF2-40B4-BE49-F238E27FC236}">
                  <a16:creationId xmlns:a16="http://schemas.microsoft.com/office/drawing/2014/main" id="{92024690-AFB4-4847-9F3E-A0401F3EDBD4}"/>
                </a:ext>
              </a:extLst>
            </p:cNvPr>
            <p:cNvSpPr/>
            <p:nvPr/>
          </p:nvSpPr>
          <p:spPr bwMode="auto">
            <a:xfrm>
              <a:off x="5708651" y="2833688"/>
              <a:ext cx="750888" cy="661988"/>
            </a:xfrm>
            <a:prstGeom prst="rect">
              <a:avLst/>
            </a:prstGeom>
            <a:solidFill>
              <a:srgbClr val="378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6" name="î$ḷîdê">
              <a:extLst>
                <a:ext uri="{FF2B5EF4-FFF2-40B4-BE49-F238E27FC236}">
                  <a16:creationId xmlns:a16="http://schemas.microsoft.com/office/drawing/2014/main" id="{15BF9794-1FDA-4552-A8FB-CFB42FBA178A}"/>
                </a:ext>
              </a:extLst>
            </p:cNvPr>
            <p:cNvSpPr/>
            <p:nvPr/>
          </p:nvSpPr>
          <p:spPr bwMode="auto">
            <a:xfrm>
              <a:off x="6745288" y="3605213"/>
              <a:ext cx="750888" cy="2138363"/>
            </a:xfrm>
            <a:prstGeom prst="rect">
              <a:avLst/>
            </a:prstGeom>
            <a:solidFill>
              <a:srgbClr val="8FD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7" name="ïṡḻïdê">
              <a:extLst>
                <a:ext uri="{FF2B5EF4-FFF2-40B4-BE49-F238E27FC236}">
                  <a16:creationId xmlns:a16="http://schemas.microsoft.com/office/drawing/2014/main" id="{83DCA01B-9CCC-4D73-9860-EC8FAA2519FF}"/>
                </a:ext>
              </a:extLst>
            </p:cNvPr>
            <p:cNvSpPr/>
            <p:nvPr/>
          </p:nvSpPr>
          <p:spPr bwMode="auto">
            <a:xfrm>
              <a:off x="6745288" y="3605213"/>
              <a:ext cx="750888" cy="396875"/>
            </a:xfrm>
            <a:prstGeom prst="rect">
              <a:avLst/>
            </a:prstGeom>
            <a:solidFill>
              <a:srgbClr val="378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8" name="ïšľïḑè">
              <a:extLst>
                <a:ext uri="{FF2B5EF4-FFF2-40B4-BE49-F238E27FC236}">
                  <a16:creationId xmlns:a16="http://schemas.microsoft.com/office/drawing/2014/main" id="{442C0180-70FE-4AB6-9CEA-E20EB97855AE}"/>
                </a:ext>
              </a:extLst>
            </p:cNvPr>
            <p:cNvSpPr/>
            <p:nvPr/>
          </p:nvSpPr>
          <p:spPr bwMode="auto">
            <a:xfrm>
              <a:off x="7781926" y="4464050"/>
              <a:ext cx="771525" cy="1279525"/>
            </a:xfrm>
            <a:prstGeom prst="rect">
              <a:avLst/>
            </a:prstGeom>
            <a:solidFill>
              <a:srgbClr val="8FD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9" name="ïSľíḍê">
              <a:extLst>
                <a:ext uri="{FF2B5EF4-FFF2-40B4-BE49-F238E27FC236}">
                  <a16:creationId xmlns:a16="http://schemas.microsoft.com/office/drawing/2014/main" id="{CB3C8AE9-9B38-4A66-9FCC-E6259D9343E8}"/>
                </a:ext>
              </a:extLst>
            </p:cNvPr>
            <p:cNvSpPr/>
            <p:nvPr/>
          </p:nvSpPr>
          <p:spPr bwMode="auto">
            <a:xfrm>
              <a:off x="7781926" y="4464050"/>
              <a:ext cx="771525" cy="331788"/>
            </a:xfrm>
            <a:prstGeom prst="rect">
              <a:avLst/>
            </a:prstGeom>
            <a:solidFill>
              <a:srgbClr val="378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0" name="îṡlïḋe">
              <a:extLst>
                <a:ext uri="{FF2B5EF4-FFF2-40B4-BE49-F238E27FC236}">
                  <a16:creationId xmlns:a16="http://schemas.microsoft.com/office/drawing/2014/main" id="{8E2D6C5E-7508-4A46-A221-5DEB09E1A43D}"/>
                </a:ext>
              </a:extLst>
            </p:cNvPr>
            <p:cNvSpPr/>
            <p:nvPr/>
          </p:nvSpPr>
          <p:spPr bwMode="auto">
            <a:xfrm>
              <a:off x="3657601" y="1136650"/>
              <a:ext cx="4940300" cy="2865438"/>
            </a:xfrm>
            <a:custGeom>
              <a:avLst/>
              <a:gdLst>
                <a:gd name="T0" fmla="*/ 3112 w 3112"/>
                <a:gd name="T1" fmla="*/ 1305 h 1805"/>
                <a:gd name="T2" fmla="*/ 3112 w 3112"/>
                <a:gd name="T3" fmla="*/ 1805 h 1805"/>
                <a:gd name="T4" fmla="*/ 2612 w 3112"/>
                <a:gd name="T5" fmla="*/ 1624 h 1805"/>
                <a:gd name="T6" fmla="*/ 2765 w 3112"/>
                <a:gd name="T7" fmla="*/ 1527 h 1805"/>
                <a:gd name="T8" fmla="*/ 2515 w 3112"/>
                <a:gd name="T9" fmla="*/ 1166 h 1805"/>
                <a:gd name="T10" fmla="*/ 2195 w 3112"/>
                <a:gd name="T11" fmla="*/ 1222 h 1805"/>
                <a:gd name="T12" fmla="*/ 1890 w 3112"/>
                <a:gd name="T13" fmla="*/ 764 h 1805"/>
                <a:gd name="T14" fmla="*/ 1570 w 3112"/>
                <a:gd name="T15" fmla="*/ 875 h 1805"/>
                <a:gd name="T16" fmla="*/ 1084 w 3112"/>
                <a:gd name="T17" fmla="*/ 417 h 1805"/>
                <a:gd name="T18" fmla="*/ 848 w 3112"/>
                <a:gd name="T19" fmla="*/ 556 h 1805"/>
                <a:gd name="T20" fmla="*/ 0 w 3112"/>
                <a:gd name="T21" fmla="*/ 236 h 1805"/>
                <a:gd name="T22" fmla="*/ 84 w 3112"/>
                <a:gd name="T23" fmla="*/ 0 h 1805"/>
                <a:gd name="T24" fmla="*/ 820 w 3112"/>
                <a:gd name="T25" fmla="*/ 278 h 1805"/>
                <a:gd name="T26" fmla="*/ 1112 w 3112"/>
                <a:gd name="T27" fmla="*/ 111 h 1805"/>
                <a:gd name="T28" fmla="*/ 1626 w 3112"/>
                <a:gd name="T29" fmla="*/ 583 h 1805"/>
                <a:gd name="T30" fmla="*/ 1987 w 3112"/>
                <a:gd name="T31" fmla="*/ 458 h 1805"/>
                <a:gd name="T32" fmla="*/ 2320 w 3112"/>
                <a:gd name="T33" fmla="*/ 944 h 1805"/>
                <a:gd name="T34" fmla="*/ 2626 w 3112"/>
                <a:gd name="T35" fmla="*/ 875 h 1805"/>
                <a:gd name="T36" fmla="*/ 2973 w 3112"/>
                <a:gd name="T37" fmla="*/ 1388 h 1805"/>
                <a:gd name="T38" fmla="*/ 3112 w 3112"/>
                <a:gd name="T39" fmla="*/ 1305 h 1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12" h="1805">
                  <a:moveTo>
                    <a:pt x="3112" y="1305"/>
                  </a:moveTo>
                  <a:lnTo>
                    <a:pt x="3112" y="1805"/>
                  </a:lnTo>
                  <a:lnTo>
                    <a:pt x="2612" y="1624"/>
                  </a:lnTo>
                  <a:lnTo>
                    <a:pt x="2765" y="1527"/>
                  </a:lnTo>
                  <a:lnTo>
                    <a:pt x="2515" y="1166"/>
                  </a:lnTo>
                  <a:lnTo>
                    <a:pt x="2195" y="1222"/>
                  </a:lnTo>
                  <a:lnTo>
                    <a:pt x="1890" y="764"/>
                  </a:lnTo>
                  <a:lnTo>
                    <a:pt x="1570" y="875"/>
                  </a:lnTo>
                  <a:lnTo>
                    <a:pt x="1084" y="417"/>
                  </a:lnTo>
                  <a:lnTo>
                    <a:pt x="848" y="556"/>
                  </a:lnTo>
                  <a:lnTo>
                    <a:pt x="0" y="236"/>
                  </a:lnTo>
                  <a:lnTo>
                    <a:pt x="84" y="0"/>
                  </a:lnTo>
                  <a:lnTo>
                    <a:pt x="820" y="278"/>
                  </a:lnTo>
                  <a:lnTo>
                    <a:pt x="1112" y="111"/>
                  </a:lnTo>
                  <a:lnTo>
                    <a:pt x="1626" y="583"/>
                  </a:lnTo>
                  <a:lnTo>
                    <a:pt x="1987" y="458"/>
                  </a:lnTo>
                  <a:lnTo>
                    <a:pt x="2320" y="944"/>
                  </a:lnTo>
                  <a:lnTo>
                    <a:pt x="2626" y="875"/>
                  </a:lnTo>
                  <a:lnTo>
                    <a:pt x="2973" y="1388"/>
                  </a:lnTo>
                  <a:lnTo>
                    <a:pt x="3112" y="1305"/>
                  </a:lnTo>
                  <a:close/>
                </a:path>
              </a:pathLst>
            </a:custGeom>
            <a:solidFill>
              <a:srgbClr val="FD5A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146" name="圆角矩形 13">
            <a:extLst>
              <a:ext uri="{FF2B5EF4-FFF2-40B4-BE49-F238E27FC236}">
                <a16:creationId xmlns:a16="http://schemas.microsoft.com/office/drawing/2014/main" id="{81513953-70B2-48A8-A3EE-F35E79F3EA1A}"/>
              </a:ext>
            </a:extLst>
          </p:cNvPr>
          <p:cNvSpPr/>
          <p:nvPr/>
        </p:nvSpPr>
        <p:spPr>
          <a:xfrm>
            <a:off x="1657082" y="2901312"/>
            <a:ext cx="1925727" cy="167586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47" name="圆角矩形 13">
            <a:extLst>
              <a:ext uri="{FF2B5EF4-FFF2-40B4-BE49-F238E27FC236}">
                <a16:creationId xmlns:a16="http://schemas.microsoft.com/office/drawing/2014/main" id="{B2F0769A-074B-4509-8A83-A3B68F1DDF8C}"/>
              </a:ext>
            </a:extLst>
          </p:cNvPr>
          <p:cNvSpPr/>
          <p:nvPr/>
        </p:nvSpPr>
        <p:spPr>
          <a:xfrm>
            <a:off x="1657082" y="3672495"/>
            <a:ext cx="1925729" cy="174262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48" name="圆角矩形 13">
            <a:extLst>
              <a:ext uri="{FF2B5EF4-FFF2-40B4-BE49-F238E27FC236}">
                <a16:creationId xmlns:a16="http://schemas.microsoft.com/office/drawing/2014/main" id="{39E0EA4B-DC96-437B-B781-3E87770D033B}"/>
              </a:ext>
            </a:extLst>
          </p:cNvPr>
          <p:cNvSpPr/>
          <p:nvPr/>
        </p:nvSpPr>
        <p:spPr>
          <a:xfrm flipV="1">
            <a:off x="1675161" y="3216278"/>
            <a:ext cx="299719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49" name="圆角矩形 13">
            <a:extLst>
              <a:ext uri="{FF2B5EF4-FFF2-40B4-BE49-F238E27FC236}">
                <a16:creationId xmlns:a16="http://schemas.microsoft.com/office/drawing/2014/main" id="{B1EC389E-AF74-4DD3-B73A-D61B60C4A20A}"/>
              </a:ext>
            </a:extLst>
          </p:cNvPr>
          <p:cNvSpPr/>
          <p:nvPr/>
        </p:nvSpPr>
        <p:spPr>
          <a:xfrm flipV="1">
            <a:off x="1675159" y="3306520"/>
            <a:ext cx="464014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50" name="圆角矩形 13">
            <a:extLst>
              <a:ext uri="{FF2B5EF4-FFF2-40B4-BE49-F238E27FC236}">
                <a16:creationId xmlns:a16="http://schemas.microsoft.com/office/drawing/2014/main" id="{E27FE8F4-4B6A-43B0-951C-14B0F45CEACE}"/>
              </a:ext>
            </a:extLst>
          </p:cNvPr>
          <p:cNvSpPr/>
          <p:nvPr/>
        </p:nvSpPr>
        <p:spPr>
          <a:xfrm flipV="1">
            <a:off x="1675161" y="3402435"/>
            <a:ext cx="390551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51" name="圆角矩形 13">
            <a:extLst>
              <a:ext uri="{FF2B5EF4-FFF2-40B4-BE49-F238E27FC236}">
                <a16:creationId xmlns:a16="http://schemas.microsoft.com/office/drawing/2014/main" id="{4122DC90-CE9D-4F97-9410-2720031E9F0B}"/>
              </a:ext>
            </a:extLst>
          </p:cNvPr>
          <p:cNvSpPr/>
          <p:nvPr/>
        </p:nvSpPr>
        <p:spPr>
          <a:xfrm flipV="1">
            <a:off x="1669382" y="3499532"/>
            <a:ext cx="308751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52" name="圆角矩形 13">
            <a:extLst>
              <a:ext uri="{FF2B5EF4-FFF2-40B4-BE49-F238E27FC236}">
                <a16:creationId xmlns:a16="http://schemas.microsoft.com/office/drawing/2014/main" id="{4E83F853-49C9-4D20-BAC9-54711F2DDCB7}"/>
              </a:ext>
            </a:extLst>
          </p:cNvPr>
          <p:cNvSpPr/>
          <p:nvPr/>
        </p:nvSpPr>
        <p:spPr>
          <a:xfrm flipV="1">
            <a:off x="3090054" y="3216294"/>
            <a:ext cx="299719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53" name="圆角矩形 13">
            <a:extLst>
              <a:ext uri="{FF2B5EF4-FFF2-40B4-BE49-F238E27FC236}">
                <a16:creationId xmlns:a16="http://schemas.microsoft.com/office/drawing/2014/main" id="{B213D3D0-2CB6-4F44-ADA8-79C62AD27DA5}"/>
              </a:ext>
            </a:extLst>
          </p:cNvPr>
          <p:cNvSpPr/>
          <p:nvPr/>
        </p:nvSpPr>
        <p:spPr>
          <a:xfrm flipV="1">
            <a:off x="3090052" y="3306532"/>
            <a:ext cx="464014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54" name="圆角矩形 13">
            <a:extLst>
              <a:ext uri="{FF2B5EF4-FFF2-40B4-BE49-F238E27FC236}">
                <a16:creationId xmlns:a16="http://schemas.microsoft.com/office/drawing/2014/main" id="{3388A7F4-9A03-458D-B81F-D0A66AD00DEC}"/>
              </a:ext>
            </a:extLst>
          </p:cNvPr>
          <p:cNvSpPr/>
          <p:nvPr/>
        </p:nvSpPr>
        <p:spPr>
          <a:xfrm flipV="1">
            <a:off x="3090060" y="3402433"/>
            <a:ext cx="390553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55" name="圆角矩形 13">
            <a:extLst>
              <a:ext uri="{FF2B5EF4-FFF2-40B4-BE49-F238E27FC236}">
                <a16:creationId xmlns:a16="http://schemas.microsoft.com/office/drawing/2014/main" id="{B9675173-E392-4F0C-8ECB-FCB0F920DFCD}"/>
              </a:ext>
            </a:extLst>
          </p:cNvPr>
          <p:cNvSpPr/>
          <p:nvPr/>
        </p:nvSpPr>
        <p:spPr>
          <a:xfrm flipV="1">
            <a:off x="3084286" y="3499435"/>
            <a:ext cx="308751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73" name="矩形: 圆角 220">
            <a:extLst>
              <a:ext uri="{FF2B5EF4-FFF2-40B4-BE49-F238E27FC236}">
                <a16:creationId xmlns:a16="http://schemas.microsoft.com/office/drawing/2014/main" id="{DA8C2CCC-4E6B-48A2-B973-98D9D84F3256}"/>
              </a:ext>
            </a:extLst>
          </p:cNvPr>
          <p:cNvSpPr/>
          <p:nvPr/>
        </p:nvSpPr>
        <p:spPr>
          <a:xfrm>
            <a:off x="4838054" y="2831615"/>
            <a:ext cx="1235067" cy="77074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57000">
                <a:schemeClr val="bg1">
                  <a:lumMod val="85000"/>
                </a:schemeClr>
              </a:gs>
            </a:gsLst>
            <a:lin ang="16200000" scaled="1"/>
          </a:gradFill>
          <a:ln w="3175">
            <a:noFill/>
            <a:prstDash val="solid"/>
            <a:miter lim="800000"/>
            <a:headEnd/>
            <a:tailEnd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74" name="矩形: 圆角 214">
            <a:extLst>
              <a:ext uri="{FF2B5EF4-FFF2-40B4-BE49-F238E27FC236}">
                <a16:creationId xmlns:a16="http://schemas.microsoft.com/office/drawing/2014/main" id="{334ED5A5-423C-4986-A5FB-D430CE3EBA00}"/>
              </a:ext>
            </a:extLst>
          </p:cNvPr>
          <p:cNvSpPr/>
          <p:nvPr/>
        </p:nvSpPr>
        <p:spPr>
          <a:xfrm>
            <a:off x="6117793" y="3697710"/>
            <a:ext cx="1235067" cy="769187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57000">
                <a:schemeClr val="bg1">
                  <a:lumMod val="85000"/>
                </a:schemeClr>
              </a:gs>
            </a:gsLst>
            <a:lin ang="16200000" scaled="1"/>
          </a:gradFill>
          <a:ln w="3175">
            <a:noFill/>
            <a:prstDash val="solid"/>
            <a:miter lim="800000"/>
            <a:headEnd/>
            <a:tailEnd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75" name="矩形: 圆角 220">
            <a:extLst>
              <a:ext uri="{FF2B5EF4-FFF2-40B4-BE49-F238E27FC236}">
                <a16:creationId xmlns:a16="http://schemas.microsoft.com/office/drawing/2014/main" id="{1FBDB71B-CEF6-4BF0-B060-3BDF0766C9EA}"/>
              </a:ext>
            </a:extLst>
          </p:cNvPr>
          <p:cNvSpPr/>
          <p:nvPr/>
        </p:nvSpPr>
        <p:spPr>
          <a:xfrm>
            <a:off x="4838054" y="3700037"/>
            <a:ext cx="1235067" cy="77074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57000">
                <a:schemeClr val="bg1">
                  <a:lumMod val="85000"/>
                </a:schemeClr>
              </a:gs>
            </a:gsLst>
            <a:lin ang="16200000" scaled="1"/>
          </a:gradFill>
          <a:ln w="3175">
            <a:noFill/>
            <a:prstDash val="solid"/>
            <a:miter lim="800000"/>
            <a:headEnd/>
            <a:tailEnd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257" name="Group 4">
            <a:extLst>
              <a:ext uri="{FF2B5EF4-FFF2-40B4-BE49-F238E27FC236}">
                <a16:creationId xmlns:a16="http://schemas.microsoft.com/office/drawing/2014/main" id="{5D99EDE5-5665-4402-BBED-F200EB0B041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132956" y="2009760"/>
            <a:ext cx="3385944" cy="2144238"/>
            <a:chOff x="442" y="1130"/>
            <a:chExt cx="4123" cy="2611"/>
          </a:xfrm>
        </p:grpSpPr>
        <p:sp>
          <p:nvSpPr>
            <p:cNvPr id="280" name="Freeform 5">
              <a:extLst>
                <a:ext uri="{FF2B5EF4-FFF2-40B4-BE49-F238E27FC236}">
                  <a16:creationId xmlns:a16="http://schemas.microsoft.com/office/drawing/2014/main" id="{6F073218-B0F8-45B9-B973-291A14130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" y="1141"/>
              <a:ext cx="4099" cy="25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1" name="Freeform 6">
              <a:extLst>
                <a:ext uri="{FF2B5EF4-FFF2-40B4-BE49-F238E27FC236}">
                  <a16:creationId xmlns:a16="http://schemas.microsoft.com/office/drawing/2014/main" id="{D17E6052-019D-42A8-A670-0A4424305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" y="1130"/>
              <a:ext cx="4123" cy="26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EAEC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2" name="Rectangle 7">
              <a:extLst>
                <a:ext uri="{FF2B5EF4-FFF2-40B4-BE49-F238E27FC236}">
                  <a16:creationId xmlns:a16="http://schemas.microsoft.com/office/drawing/2014/main" id="{C23CBD80-5DED-4D66-92C3-0AE094F8A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309"/>
            </a:xfrm>
            <a:prstGeom prst="rect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3" name="Rectangle 8">
              <a:extLst>
                <a:ext uri="{FF2B5EF4-FFF2-40B4-BE49-F238E27FC236}">
                  <a16:creationId xmlns:a16="http://schemas.microsoft.com/office/drawing/2014/main" id="{75708DB0-A6E5-4916-84A4-9D09F6250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4" name="Rectangle 9">
              <a:extLst>
                <a:ext uri="{FF2B5EF4-FFF2-40B4-BE49-F238E27FC236}">
                  <a16:creationId xmlns:a16="http://schemas.microsoft.com/office/drawing/2014/main" id="{959B0638-E82F-461D-B9E0-EE580A7C6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180"/>
            </a:xfrm>
            <a:prstGeom prst="rect">
              <a:avLst/>
            </a:prstGeom>
            <a:solidFill>
              <a:srgbClr val="CC4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5" name="Rectangle 10">
              <a:extLst>
                <a:ext uri="{FF2B5EF4-FFF2-40B4-BE49-F238E27FC236}">
                  <a16:creationId xmlns:a16="http://schemas.microsoft.com/office/drawing/2014/main" id="{84928E87-6D83-4B26-8582-A3F8CD551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397"/>
              <a:ext cx="3833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6" name="Rectangle 11">
              <a:extLst>
                <a:ext uri="{FF2B5EF4-FFF2-40B4-BE49-F238E27FC236}">
                  <a16:creationId xmlns:a16="http://schemas.microsoft.com/office/drawing/2014/main" id="{C2FB9B08-124C-49C0-BD2C-65B1B9221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907"/>
              <a:ext cx="666" cy="502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7" name="Rectangle 12">
              <a:extLst>
                <a:ext uri="{FF2B5EF4-FFF2-40B4-BE49-F238E27FC236}">
                  <a16:creationId xmlns:a16="http://schemas.microsoft.com/office/drawing/2014/main" id="{05886495-E147-46C3-9263-810A692B8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2512"/>
              <a:ext cx="666" cy="502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8" name="Rectangle 13">
              <a:extLst>
                <a:ext uri="{FF2B5EF4-FFF2-40B4-BE49-F238E27FC236}">
                  <a16:creationId xmlns:a16="http://schemas.microsoft.com/office/drawing/2014/main" id="{5BD3562E-BE44-4331-BA0B-2BD97D94A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3116"/>
              <a:ext cx="666" cy="503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9" name="Oval 14">
              <a:extLst>
                <a:ext uri="{FF2B5EF4-FFF2-40B4-BE49-F238E27FC236}">
                  <a16:creationId xmlns:a16="http://schemas.microsoft.com/office/drawing/2014/main" id="{9228A63F-DD82-4252-8206-9F1487F09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" y="1268"/>
              <a:ext cx="62" cy="62"/>
            </a:xfrm>
            <a:prstGeom prst="ellipse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0" name="Oval 15">
              <a:extLst>
                <a:ext uri="{FF2B5EF4-FFF2-40B4-BE49-F238E27FC236}">
                  <a16:creationId xmlns:a16="http://schemas.microsoft.com/office/drawing/2014/main" id="{B0888EF7-9A67-407F-8019-55106DDE5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" y="1268"/>
              <a:ext cx="63" cy="62"/>
            </a:xfrm>
            <a:prstGeom prst="ellipse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1" name="Oval 16">
              <a:extLst>
                <a:ext uri="{FF2B5EF4-FFF2-40B4-BE49-F238E27FC236}">
                  <a16:creationId xmlns:a16="http://schemas.microsoft.com/office/drawing/2014/main" id="{54F1C281-1007-4485-95A3-9EBD0832C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1268"/>
              <a:ext cx="63" cy="62"/>
            </a:xfrm>
            <a:prstGeom prst="ellipse">
              <a:avLst/>
            </a:pr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2" name="Freeform 17">
              <a:extLst>
                <a:ext uri="{FF2B5EF4-FFF2-40B4-BE49-F238E27FC236}">
                  <a16:creationId xmlns:a16="http://schemas.microsoft.com/office/drawing/2014/main" id="{F49FB17B-C2BA-4E54-8940-6C96D778C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28" y="1909"/>
              <a:ext cx="3001" cy="1721"/>
            </a:xfrm>
            <a:custGeom>
              <a:avLst/>
              <a:gdLst>
                <a:gd name="T0" fmla="*/ 81 w 3119"/>
                <a:gd name="T1" fmla="*/ 1764 h 1788"/>
                <a:gd name="T2" fmla="*/ 41 w 3119"/>
                <a:gd name="T3" fmla="*/ 1747 h 1788"/>
                <a:gd name="T4" fmla="*/ 24 w 3119"/>
                <a:gd name="T5" fmla="*/ 1706 h 1788"/>
                <a:gd name="T6" fmla="*/ 24 w 3119"/>
                <a:gd name="T7" fmla="*/ 81 h 1788"/>
                <a:gd name="T8" fmla="*/ 41 w 3119"/>
                <a:gd name="T9" fmla="*/ 41 h 1788"/>
                <a:gd name="T10" fmla="*/ 81 w 3119"/>
                <a:gd name="T11" fmla="*/ 24 h 1788"/>
                <a:gd name="T12" fmla="*/ 3037 w 3119"/>
                <a:gd name="T13" fmla="*/ 24 h 1788"/>
                <a:gd name="T14" fmla="*/ 3078 w 3119"/>
                <a:gd name="T15" fmla="*/ 41 h 1788"/>
                <a:gd name="T16" fmla="*/ 3095 w 3119"/>
                <a:gd name="T17" fmla="*/ 81 h 1788"/>
                <a:gd name="T18" fmla="*/ 3095 w 3119"/>
                <a:gd name="T19" fmla="*/ 1706 h 1788"/>
                <a:gd name="T20" fmla="*/ 3078 w 3119"/>
                <a:gd name="T21" fmla="*/ 1747 h 1788"/>
                <a:gd name="T22" fmla="*/ 3037 w 3119"/>
                <a:gd name="T23" fmla="*/ 1764 h 1788"/>
                <a:gd name="T24" fmla="*/ 3037 w 3119"/>
                <a:gd name="T25" fmla="*/ 1764 h 1788"/>
                <a:gd name="T26" fmla="*/ 81 w 3119"/>
                <a:gd name="T27" fmla="*/ 1764 h 1788"/>
                <a:gd name="T28" fmla="*/ 3037 w 3119"/>
                <a:gd name="T29" fmla="*/ 0 h 1788"/>
                <a:gd name="T30" fmla="*/ 3037 w 3119"/>
                <a:gd name="T31" fmla="*/ 0 h 1788"/>
                <a:gd name="T32" fmla="*/ 81 w 3119"/>
                <a:gd name="T33" fmla="*/ 0 h 1788"/>
                <a:gd name="T34" fmla="*/ 24 w 3119"/>
                <a:gd name="T35" fmla="*/ 24 h 1788"/>
                <a:gd name="T36" fmla="*/ 0 w 3119"/>
                <a:gd name="T37" fmla="*/ 81 h 1788"/>
                <a:gd name="T38" fmla="*/ 0 w 3119"/>
                <a:gd name="T39" fmla="*/ 1706 h 1788"/>
                <a:gd name="T40" fmla="*/ 24 w 3119"/>
                <a:gd name="T41" fmla="*/ 1764 h 1788"/>
                <a:gd name="T42" fmla="*/ 81 w 3119"/>
                <a:gd name="T43" fmla="*/ 1788 h 1788"/>
                <a:gd name="T44" fmla="*/ 81 w 3119"/>
                <a:gd name="T45" fmla="*/ 1788 h 1788"/>
                <a:gd name="T46" fmla="*/ 3037 w 3119"/>
                <a:gd name="T47" fmla="*/ 1788 h 1788"/>
                <a:gd name="T48" fmla="*/ 3095 w 3119"/>
                <a:gd name="T49" fmla="*/ 1764 h 1788"/>
                <a:gd name="T50" fmla="*/ 3119 w 3119"/>
                <a:gd name="T51" fmla="*/ 1706 h 1788"/>
                <a:gd name="T52" fmla="*/ 3119 w 3119"/>
                <a:gd name="T53" fmla="*/ 81 h 1788"/>
                <a:gd name="T54" fmla="*/ 3095 w 3119"/>
                <a:gd name="T55" fmla="*/ 24 h 1788"/>
                <a:gd name="T56" fmla="*/ 3037 w 3119"/>
                <a:gd name="T57" fmla="*/ 0 h 1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9" h="1788">
                  <a:moveTo>
                    <a:pt x="81" y="1764"/>
                  </a:moveTo>
                  <a:cubicBezTo>
                    <a:pt x="65" y="1764"/>
                    <a:pt x="51" y="1757"/>
                    <a:pt x="41" y="1747"/>
                  </a:cubicBezTo>
                  <a:cubicBezTo>
                    <a:pt x="30" y="1737"/>
                    <a:pt x="24" y="1722"/>
                    <a:pt x="24" y="1706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66"/>
                    <a:pt x="30" y="51"/>
                    <a:pt x="41" y="41"/>
                  </a:cubicBezTo>
                  <a:cubicBezTo>
                    <a:pt x="51" y="30"/>
                    <a:pt x="65" y="24"/>
                    <a:pt x="81" y="24"/>
                  </a:cubicBezTo>
                  <a:cubicBezTo>
                    <a:pt x="3037" y="24"/>
                    <a:pt x="3037" y="24"/>
                    <a:pt x="3037" y="24"/>
                  </a:cubicBezTo>
                  <a:cubicBezTo>
                    <a:pt x="3053" y="24"/>
                    <a:pt x="3068" y="30"/>
                    <a:pt x="3078" y="41"/>
                  </a:cubicBezTo>
                  <a:cubicBezTo>
                    <a:pt x="3089" y="51"/>
                    <a:pt x="3095" y="66"/>
                    <a:pt x="3095" y="81"/>
                  </a:cubicBezTo>
                  <a:cubicBezTo>
                    <a:pt x="3095" y="1706"/>
                    <a:pt x="3095" y="1706"/>
                    <a:pt x="3095" y="1706"/>
                  </a:cubicBezTo>
                  <a:cubicBezTo>
                    <a:pt x="3095" y="1722"/>
                    <a:pt x="3089" y="1737"/>
                    <a:pt x="3078" y="1747"/>
                  </a:cubicBezTo>
                  <a:cubicBezTo>
                    <a:pt x="3068" y="1757"/>
                    <a:pt x="3053" y="1764"/>
                    <a:pt x="3037" y="1764"/>
                  </a:cubicBezTo>
                  <a:cubicBezTo>
                    <a:pt x="3037" y="1764"/>
                    <a:pt x="3037" y="1764"/>
                    <a:pt x="3037" y="1764"/>
                  </a:cubicBezTo>
                  <a:cubicBezTo>
                    <a:pt x="81" y="1764"/>
                    <a:pt x="81" y="1764"/>
                    <a:pt x="81" y="1764"/>
                  </a:cubicBezTo>
                  <a:moveTo>
                    <a:pt x="3037" y="0"/>
                  </a:moveTo>
                  <a:cubicBezTo>
                    <a:pt x="3037" y="0"/>
                    <a:pt x="3037" y="0"/>
                    <a:pt x="3037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59" y="0"/>
                    <a:pt x="38" y="9"/>
                    <a:pt x="24" y="24"/>
                  </a:cubicBezTo>
                  <a:cubicBezTo>
                    <a:pt x="9" y="39"/>
                    <a:pt x="0" y="59"/>
                    <a:pt x="0" y="81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0" y="1729"/>
                    <a:pt x="9" y="1749"/>
                    <a:pt x="24" y="1764"/>
                  </a:cubicBezTo>
                  <a:cubicBezTo>
                    <a:pt x="38" y="1779"/>
                    <a:pt x="59" y="1788"/>
                    <a:pt x="81" y="1788"/>
                  </a:cubicBezTo>
                  <a:cubicBezTo>
                    <a:pt x="81" y="1788"/>
                    <a:pt x="81" y="1788"/>
                    <a:pt x="81" y="1788"/>
                  </a:cubicBezTo>
                  <a:cubicBezTo>
                    <a:pt x="3037" y="1788"/>
                    <a:pt x="3037" y="1788"/>
                    <a:pt x="3037" y="1788"/>
                  </a:cubicBezTo>
                  <a:cubicBezTo>
                    <a:pt x="3060" y="1788"/>
                    <a:pt x="3080" y="1779"/>
                    <a:pt x="3095" y="1764"/>
                  </a:cubicBezTo>
                  <a:cubicBezTo>
                    <a:pt x="3110" y="1749"/>
                    <a:pt x="3119" y="1729"/>
                    <a:pt x="3119" y="1706"/>
                  </a:cubicBezTo>
                  <a:cubicBezTo>
                    <a:pt x="3119" y="81"/>
                    <a:pt x="3119" y="81"/>
                    <a:pt x="3119" y="81"/>
                  </a:cubicBezTo>
                  <a:cubicBezTo>
                    <a:pt x="3119" y="59"/>
                    <a:pt x="3110" y="39"/>
                    <a:pt x="3095" y="24"/>
                  </a:cubicBezTo>
                  <a:cubicBezTo>
                    <a:pt x="3080" y="9"/>
                    <a:pt x="3060" y="0"/>
                    <a:pt x="3037" y="0"/>
                  </a:cubicBezTo>
                </a:path>
              </a:pathLst>
            </a:custGeom>
            <a:solidFill>
              <a:srgbClr val="F6F7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3" name="Freeform 18">
              <a:extLst>
                <a:ext uri="{FF2B5EF4-FFF2-40B4-BE49-F238E27FC236}">
                  <a16:creationId xmlns:a16="http://schemas.microsoft.com/office/drawing/2014/main" id="{5869D22B-EAFC-4262-BDC0-F899AC99B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" y="1431"/>
              <a:ext cx="526" cy="163"/>
            </a:xfrm>
            <a:custGeom>
              <a:avLst/>
              <a:gdLst>
                <a:gd name="T0" fmla="*/ 520 w 547"/>
                <a:gd name="T1" fmla="*/ 170 h 170"/>
                <a:gd name="T2" fmla="*/ 27 w 547"/>
                <a:gd name="T3" fmla="*/ 170 h 170"/>
                <a:gd name="T4" fmla="*/ 0 w 547"/>
                <a:gd name="T5" fmla="*/ 143 h 170"/>
                <a:gd name="T6" fmla="*/ 0 w 547"/>
                <a:gd name="T7" fmla="*/ 27 h 170"/>
                <a:gd name="T8" fmla="*/ 27 w 547"/>
                <a:gd name="T9" fmla="*/ 0 h 170"/>
                <a:gd name="T10" fmla="*/ 520 w 547"/>
                <a:gd name="T11" fmla="*/ 0 h 170"/>
                <a:gd name="T12" fmla="*/ 547 w 547"/>
                <a:gd name="T13" fmla="*/ 27 h 170"/>
                <a:gd name="T14" fmla="*/ 547 w 547"/>
                <a:gd name="T15" fmla="*/ 143 h 170"/>
                <a:gd name="T16" fmla="*/ 520 w 547"/>
                <a:gd name="T17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7" h="170">
                  <a:moveTo>
                    <a:pt x="520" y="170"/>
                  </a:moveTo>
                  <a:cubicBezTo>
                    <a:pt x="27" y="170"/>
                    <a:pt x="27" y="170"/>
                    <a:pt x="27" y="170"/>
                  </a:cubicBezTo>
                  <a:cubicBezTo>
                    <a:pt x="12" y="170"/>
                    <a:pt x="0" y="158"/>
                    <a:pt x="0" y="143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535" y="0"/>
                    <a:pt x="547" y="12"/>
                    <a:pt x="547" y="27"/>
                  </a:cubicBezTo>
                  <a:cubicBezTo>
                    <a:pt x="547" y="143"/>
                    <a:pt x="547" y="143"/>
                    <a:pt x="547" y="143"/>
                  </a:cubicBezTo>
                  <a:cubicBezTo>
                    <a:pt x="547" y="158"/>
                    <a:pt x="535" y="170"/>
                    <a:pt x="520" y="170"/>
                  </a:cubicBezTo>
                  <a:close/>
                </a:path>
              </a:pathLst>
            </a:custGeom>
            <a:solidFill>
              <a:srgbClr val="ED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4" name="Rectangle 19">
              <a:extLst>
                <a:ext uri="{FF2B5EF4-FFF2-40B4-BE49-F238E27FC236}">
                  <a16:creationId xmlns:a16="http://schemas.microsoft.com/office/drawing/2014/main" id="{284CDF8C-AD81-436A-A41D-6F1B40607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" y="1490"/>
              <a:ext cx="254" cy="25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5" name="Freeform 20">
              <a:extLst>
                <a:ext uri="{FF2B5EF4-FFF2-40B4-BE49-F238E27FC236}">
                  <a16:creationId xmlns:a16="http://schemas.microsoft.com/office/drawing/2014/main" id="{3AA9633E-7139-4C56-8A41-3EF65253A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" y="1474"/>
              <a:ext cx="242" cy="49"/>
            </a:xfrm>
            <a:custGeom>
              <a:avLst/>
              <a:gdLst>
                <a:gd name="T0" fmla="*/ 227 w 251"/>
                <a:gd name="T1" fmla="*/ 0 h 51"/>
                <a:gd name="T2" fmla="*/ 24 w 251"/>
                <a:gd name="T3" fmla="*/ 0 h 51"/>
                <a:gd name="T4" fmla="*/ 0 w 251"/>
                <a:gd name="T5" fmla="*/ 24 h 51"/>
                <a:gd name="T6" fmla="*/ 0 w 251"/>
                <a:gd name="T7" fmla="*/ 27 h 51"/>
                <a:gd name="T8" fmla="*/ 24 w 251"/>
                <a:gd name="T9" fmla="*/ 51 h 51"/>
                <a:gd name="T10" fmla="*/ 227 w 251"/>
                <a:gd name="T11" fmla="*/ 51 h 51"/>
                <a:gd name="T12" fmla="*/ 251 w 251"/>
                <a:gd name="T13" fmla="*/ 27 h 51"/>
                <a:gd name="T14" fmla="*/ 251 w 251"/>
                <a:gd name="T15" fmla="*/ 24 h 51"/>
                <a:gd name="T16" fmla="*/ 227 w 251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51">
                  <a:moveTo>
                    <a:pt x="22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1" y="51"/>
                    <a:pt x="24" y="51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40" y="51"/>
                    <a:pt x="251" y="41"/>
                    <a:pt x="251" y="27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51" y="11"/>
                    <a:pt x="240" y="0"/>
                    <a:pt x="227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6" name="Freeform 21">
              <a:extLst>
                <a:ext uri="{FF2B5EF4-FFF2-40B4-BE49-F238E27FC236}">
                  <a16:creationId xmlns:a16="http://schemas.microsoft.com/office/drawing/2014/main" id="{4F02D331-FEEB-42DE-8D84-CF4DD863C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4" y="1474"/>
              <a:ext cx="241" cy="49"/>
            </a:xfrm>
            <a:custGeom>
              <a:avLst/>
              <a:gdLst>
                <a:gd name="T0" fmla="*/ 226 w 250"/>
                <a:gd name="T1" fmla="*/ 0 h 51"/>
                <a:gd name="T2" fmla="*/ 24 w 250"/>
                <a:gd name="T3" fmla="*/ 0 h 51"/>
                <a:gd name="T4" fmla="*/ 0 w 250"/>
                <a:gd name="T5" fmla="*/ 24 h 51"/>
                <a:gd name="T6" fmla="*/ 0 w 250"/>
                <a:gd name="T7" fmla="*/ 27 h 51"/>
                <a:gd name="T8" fmla="*/ 24 w 250"/>
                <a:gd name="T9" fmla="*/ 51 h 51"/>
                <a:gd name="T10" fmla="*/ 226 w 250"/>
                <a:gd name="T11" fmla="*/ 51 h 51"/>
                <a:gd name="T12" fmla="*/ 250 w 250"/>
                <a:gd name="T13" fmla="*/ 27 h 51"/>
                <a:gd name="T14" fmla="*/ 250 w 250"/>
                <a:gd name="T15" fmla="*/ 24 h 51"/>
                <a:gd name="T16" fmla="*/ 226 w 250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51">
                  <a:moveTo>
                    <a:pt x="226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0" y="51"/>
                    <a:pt x="24" y="51"/>
                  </a:cubicBezTo>
                  <a:cubicBezTo>
                    <a:pt x="226" y="51"/>
                    <a:pt x="226" y="51"/>
                    <a:pt x="226" y="51"/>
                  </a:cubicBezTo>
                  <a:cubicBezTo>
                    <a:pt x="239" y="51"/>
                    <a:pt x="250" y="41"/>
                    <a:pt x="250" y="27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250" y="11"/>
                    <a:pt x="239" y="0"/>
                    <a:pt x="226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7" name="Freeform 22">
              <a:extLst>
                <a:ext uri="{FF2B5EF4-FFF2-40B4-BE49-F238E27FC236}">
                  <a16:creationId xmlns:a16="http://schemas.microsoft.com/office/drawing/2014/main" id="{20BB9D68-E92F-4F7B-9BE5-D372EEE33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1474"/>
              <a:ext cx="241" cy="49"/>
            </a:xfrm>
            <a:custGeom>
              <a:avLst/>
              <a:gdLst>
                <a:gd name="T0" fmla="*/ 226 w 250"/>
                <a:gd name="T1" fmla="*/ 0 h 51"/>
                <a:gd name="T2" fmla="*/ 24 w 250"/>
                <a:gd name="T3" fmla="*/ 0 h 51"/>
                <a:gd name="T4" fmla="*/ 0 w 250"/>
                <a:gd name="T5" fmla="*/ 24 h 51"/>
                <a:gd name="T6" fmla="*/ 0 w 250"/>
                <a:gd name="T7" fmla="*/ 27 h 51"/>
                <a:gd name="T8" fmla="*/ 24 w 250"/>
                <a:gd name="T9" fmla="*/ 51 h 51"/>
                <a:gd name="T10" fmla="*/ 226 w 250"/>
                <a:gd name="T11" fmla="*/ 51 h 51"/>
                <a:gd name="T12" fmla="*/ 250 w 250"/>
                <a:gd name="T13" fmla="*/ 27 h 51"/>
                <a:gd name="T14" fmla="*/ 250 w 250"/>
                <a:gd name="T15" fmla="*/ 24 h 51"/>
                <a:gd name="T16" fmla="*/ 226 w 250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51">
                  <a:moveTo>
                    <a:pt x="226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1" y="51"/>
                    <a:pt x="24" y="51"/>
                  </a:cubicBezTo>
                  <a:cubicBezTo>
                    <a:pt x="226" y="51"/>
                    <a:pt x="226" y="51"/>
                    <a:pt x="226" y="51"/>
                  </a:cubicBezTo>
                  <a:cubicBezTo>
                    <a:pt x="240" y="51"/>
                    <a:pt x="250" y="41"/>
                    <a:pt x="250" y="27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250" y="11"/>
                    <a:pt x="240" y="0"/>
                    <a:pt x="226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8" name="Freeform 23">
              <a:extLst>
                <a:ext uri="{FF2B5EF4-FFF2-40B4-BE49-F238E27FC236}">
                  <a16:creationId xmlns:a16="http://schemas.microsoft.com/office/drawing/2014/main" id="{9442FBA8-0559-474B-813E-FFE85177B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" y="1474"/>
              <a:ext cx="241" cy="49"/>
            </a:xfrm>
            <a:custGeom>
              <a:avLst/>
              <a:gdLst>
                <a:gd name="T0" fmla="*/ 227 w 250"/>
                <a:gd name="T1" fmla="*/ 0 h 51"/>
                <a:gd name="T2" fmla="*/ 24 w 250"/>
                <a:gd name="T3" fmla="*/ 0 h 51"/>
                <a:gd name="T4" fmla="*/ 0 w 250"/>
                <a:gd name="T5" fmla="*/ 24 h 51"/>
                <a:gd name="T6" fmla="*/ 0 w 250"/>
                <a:gd name="T7" fmla="*/ 27 h 51"/>
                <a:gd name="T8" fmla="*/ 24 w 250"/>
                <a:gd name="T9" fmla="*/ 51 h 51"/>
                <a:gd name="T10" fmla="*/ 227 w 250"/>
                <a:gd name="T11" fmla="*/ 51 h 51"/>
                <a:gd name="T12" fmla="*/ 250 w 250"/>
                <a:gd name="T13" fmla="*/ 27 h 51"/>
                <a:gd name="T14" fmla="*/ 250 w 250"/>
                <a:gd name="T15" fmla="*/ 24 h 51"/>
                <a:gd name="T16" fmla="*/ 227 w 250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51">
                  <a:moveTo>
                    <a:pt x="22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1" y="51"/>
                    <a:pt x="24" y="51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40" y="51"/>
                    <a:pt x="250" y="41"/>
                    <a:pt x="250" y="27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250" y="11"/>
                    <a:pt x="240" y="0"/>
                    <a:pt x="227" y="0"/>
                  </a:cubicBezTo>
                </a:path>
              </a:pathLst>
            </a:custGeom>
            <a:solidFill>
              <a:srgbClr val="EAECEF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70" name="圆角矩形 13">
            <a:extLst>
              <a:ext uri="{FF2B5EF4-FFF2-40B4-BE49-F238E27FC236}">
                <a16:creationId xmlns:a16="http://schemas.microsoft.com/office/drawing/2014/main" id="{EFE5C7B6-B4C5-40D3-AF95-621D61C9E20C}"/>
              </a:ext>
            </a:extLst>
          </p:cNvPr>
          <p:cNvSpPr/>
          <p:nvPr/>
        </p:nvSpPr>
        <p:spPr>
          <a:xfrm>
            <a:off x="9116938" y="2901309"/>
            <a:ext cx="1925728" cy="167587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271" name="圆角矩形 13">
            <a:extLst>
              <a:ext uri="{FF2B5EF4-FFF2-40B4-BE49-F238E27FC236}">
                <a16:creationId xmlns:a16="http://schemas.microsoft.com/office/drawing/2014/main" id="{9BED3B69-FFEE-4099-AD37-7E491CABCF9A}"/>
              </a:ext>
            </a:extLst>
          </p:cNvPr>
          <p:cNvSpPr/>
          <p:nvPr/>
        </p:nvSpPr>
        <p:spPr>
          <a:xfrm>
            <a:off x="9116938" y="3672488"/>
            <a:ext cx="1925728" cy="174262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272" name="圆角矩形 13">
            <a:extLst>
              <a:ext uri="{FF2B5EF4-FFF2-40B4-BE49-F238E27FC236}">
                <a16:creationId xmlns:a16="http://schemas.microsoft.com/office/drawing/2014/main" id="{20628E42-2348-4C5A-8F7F-2916329DD59D}"/>
              </a:ext>
            </a:extLst>
          </p:cNvPr>
          <p:cNvSpPr/>
          <p:nvPr/>
        </p:nvSpPr>
        <p:spPr>
          <a:xfrm flipV="1">
            <a:off x="9135017" y="3216264"/>
            <a:ext cx="299720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273" name="圆角矩形 13">
            <a:extLst>
              <a:ext uri="{FF2B5EF4-FFF2-40B4-BE49-F238E27FC236}">
                <a16:creationId xmlns:a16="http://schemas.microsoft.com/office/drawing/2014/main" id="{AB519081-8A1A-46F4-AC11-1210196C787F}"/>
              </a:ext>
            </a:extLst>
          </p:cNvPr>
          <p:cNvSpPr/>
          <p:nvPr/>
        </p:nvSpPr>
        <p:spPr>
          <a:xfrm flipV="1">
            <a:off x="9135015" y="3306506"/>
            <a:ext cx="464014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274" name="圆角矩形 13">
            <a:extLst>
              <a:ext uri="{FF2B5EF4-FFF2-40B4-BE49-F238E27FC236}">
                <a16:creationId xmlns:a16="http://schemas.microsoft.com/office/drawing/2014/main" id="{DF1F84DA-2293-4CD3-872B-5672F6A8B96E}"/>
              </a:ext>
            </a:extLst>
          </p:cNvPr>
          <p:cNvSpPr/>
          <p:nvPr/>
        </p:nvSpPr>
        <p:spPr>
          <a:xfrm flipV="1">
            <a:off x="9135017" y="3402421"/>
            <a:ext cx="390552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275" name="圆角矩形 13">
            <a:extLst>
              <a:ext uri="{FF2B5EF4-FFF2-40B4-BE49-F238E27FC236}">
                <a16:creationId xmlns:a16="http://schemas.microsoft.com/office/drawing/2014/main" id="{653894EC-0520-4549-928F-FCB3D7C85927}"/>
              </a:ext>
            </a:extLst>
          </p:cNvPr>
          <p:cNvSpPr/>
          <p:nvPr/>
        </p:nvSpPr>
        <p:spPr>
          <a:xfrm flipV="1">
            <a:off x="9129236" y="3499504"/>
            <a:ext cx="308751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276" name="圆角矩形 13">
            <a:extLst>
              <a:ext uri="{FF2B5EF4-FFF2-40B4-BE49-F238E27FC236}">
                <a16:creationId xmlns:a16="http://schemas.microsoft.com/office/drawing/2014/main" id="{9272F1A9-D4FD-4426-AD24-92E4FAF0AFC5}"/>
              </a:ext>
            </a:extLst>
          </p:cNvPr>
          <p:cNvSpPr/>
          <p:nvPr/>
        </p:nvSpPr>
        <p:spPr>
          <a:xfrm flipV="1">
            <a:off x="10549909" y="3216264"/>
            <a:ext cx="299720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277" name="圆角矩形 13">
            <a:extLst>
              <a:ext uri="{FF2B5EF4-FFF2-40B4-BE49-F238E27FC236}">
                <a16:creationId xmlns:a16="http://schemas.microsoft.com/office/drawing/2014/main" id="{1FAEA06F-DE0C-4186-974C-3C476B64E534}"/>
              </a:ext>
            </a:extLst>
          </p:cNvPr>
          <p:cNvSpPr/>
          <p:nvPr/>
        </p:nvSpPr>
        <p:spPr>
          <a:xfrm flipV="1">
            <a:off x="10549907" y="3306506"/>
            <a:ext cx="464014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278" name="圆角矩形 13">
            <a:extLst>
              <a:ext uri="{FF2B5EF4-FFF2-40B4-BE49-F238E27FC236}">
                <a16:creationId xmlns:a16="http://schemas.microsoft.com/office/drawing/2014/main" id="{3616EAA9-E3A1-4402-9609-0D6DB16CD471}"/>
              </a:ext>
            </a:extLst>
          </p:cNvPr>
          <p:cNvSpPr/>
          <p:nvPr/>
        </p:nvSpPr>
        <p:spPr>
          <a:xfrm flipV="1">
            <a:off x="10549909" y="3402421"/>
            <a:ext cx="390552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279" name="圆角矩形 13">
            <a:extLst>
              <a:ext uri="{FF2B5EF4-FFF2-40B4-BE49-F238E27FC236}">
                <a16:creationId xmlns:a16="http://schemas.microsoft.com/office/drawing/2014/main" id="{52CDB398-4ACB-42F4-962C-1AA5DD4A91A7}"/>
              </a:ext>
            </a:extLst>
          </p:cNvPr>
          <p:cNvSpPr/>
          <p:nvPr/>
        </p:nvSpPr>
        <p:spPr>
          <a:xfrm flipV="1">
            <a:off x="10544127" y="3499504"/>
            <a:ext cx="308751" cy="50379"/>
          </a:xfrm>
          <a:prstGeom prst="roundRect">
            <a:avLst>
              <a:gd name="adj" fmla="val 13146"/>
            </a:avLst>
          </a:prstGeom>
          <a:solidFill>
            <a:srgbClr val="867D98">
              <a:lumMod val="20000"/>
              <a:lumOff val="80000"/>
            </a:srgb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  <a:latin typeface="Arial"/>
              <a:ea typeface="微软雅黑"/>
            </a:endParaRPr>
          </a:p>
        </p:txBody>
      </p:sp>
      <p:grpSp>
        <p:nvGrpSpPr>
          <p:cNvPr id="131" name="组合 130">
            <a:extLst>
              <a:ext uri="{FF2B5EF4-FFF2-40B4-BE49-F238E27FC236}">
                <a16:creationId xmlns:a16="http://schemas.microsoft.com/office/drawing/2014/main" id="{25379345-913D-466D-82C5-CA951F781224}"/>
              </a:ext>
            </a:extLst>
          </p:cNvPr>
          <p:cNvGrpSpPr/>
          <p:nvPr/>
        </p:nvGrpSpPr>
        <p:grpSpPr>
          <a:xfrm>
            <a:off x="2313599" y="3091768"/>
            <a:ext cx="551992" cy="551940"/>
            <a:chOff x="4979129" y="5045363"/>
            <a:chExt cx="209362" cy="209343"/>
          </a:xfrm>
        </p:grpSpPr>
        <p:sp>
          <p:nvSpPr>
            <p:cNvPr id="132" name="矩形 131">
              <a:extLst>
                <a:ext uri="{FF2B5EF4-FFF2-40B4-BE49-F238E27FC236}">
                  <a16:creationId xmlns:a16="http://schemas.microsoft.com/office/drawing/2014/main" id="{C047AC8F-2B14-4112-8666-7E8202E8D8AE}"/>
                </a:ext>
              </a:extLst>
            </p:cNvPr>
            <p:cNvSpPr/>
            <p:nvPr/>
          </p:nvSpPr>
          <p:spPr>
            <a:xfrm>
              <a:off x="5001989" y="5068223"/>
              <a:ext cx="164175" cy="164176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3" name="椭圆 132">
              <a:extLst>
                <a:ext uri="{FF2B5EF4-FFF2-40B4-BE49-F238E27FC236}">
                  <a16:creationId xmlns:a16="http://schemas.microsoft.com/office/drawing/2014/main" id="{00A6EB33-9B4F-4C99-927E-0FBD0C41D2CE}"/>
                </a:ext>
              </a:extLst>
            </p:cNvPr>
            <p:cNvSpPr/>
            <p:nvPr/>
          </p:nvSpPr>
          <p:spPr>
            <a:xfrm flipH="1">
              <a:off x="4979129" y="5045363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椭圆 133">
              <a:extLst>
                <a:ext uri="{FF2B5EF4-FFF2-40B4-BE49-F238E27FC236}">
                  <a16:creationId xmlns:a16="http://schemas.microsoft.com/office/drawing/2014/main" id="{23DCFEA5-4ACF-412F-977A-B26480A3F685}"/>
                </a:ext>
              </a:extLst>
            </p:cNvPr>
            <p:cNvSpPr/>
            <p:nvPr/>
          </p:nvSpPr>
          <p:spPr>
            <a:xfrm flipH="1">
              <a:off x="5060950" y="5045363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椭圆 134">
              <a:extLst>
                <a:ext uri="{FF2B5EF4-FFF2-40B4-BE49-F238E27FC236}">
                  <a16:creationId xmlns:a16="http://schemas.microsoft.com/office/drawing/2014/main" id="{1F796639-EB6D-4861-A7B7-304B1D12EB80}"/>
                </a:ext>
              </a:extLst>
            </p:cNvPr>
            <p:cNvSpPr/>
            <p:nvPr/>
          </p:nvSpPr>
          <p:spPr>
            <a:xfrm flipH="1">
              <a:off x="5142771" y="5045363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椭圆 135">
              <a:extLst>
                <a:ext uri="{FF2B5EF4-FFF2-40B4-BE49-F238E27FC236}">
                  <a16:creationId xmlns:a16="http://schemas.microsoft.com/office/drawing/2014/main" id="{773D1385-F0E0-43B6-8601-495C042222B8}"/>
                </a:ext>
              </a:extLst>
            </p:cNvPr>
            <p:cNvSpPr/>
            <p:nvPr/>
          </p:nvSpPr>
          <p:spPr>
            <a:xfrm flipH="1">
              <a:off x="4979129" y="5208986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椭圆 136">
              <a:extLst>
                <a:ext uri="{FF2B5EF4-FFF2-40B4-BE49-F238E27FC236}">
                  <a16:creationId xmlns:a16="http://schemas.microsoft.com/office/drawing/2014/main" id="{86E3186A-5165-45B6-A06B-B96339B5EB30}"/>
                </a:ext>
              </a:extLst>
            </p:cNvPr>
            <p:cNvSpPr/>
            <p:nvPr/>
          </p:nvSpPr>
          <p:spPr>
            <a:xfrm flipH="1">
              <a:off x="5060950" y="5208986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椭圆 137">
              <a:extLst>
                <a:ext uri="{FF2B5EF4-FFF2-40B4-BE49-F238E27FC236}">
                  <a16:creationId xmlns:a16="http://schemas.microsoft.com/office/drawing/2014/main" id="{EFE51572-3A6F-485D-B283-0C3278860EC6}"/>
                </a:ext>
              </a:extLst>
            </p:cNvPr>
            <p:cNvSpPr/>
            <p:nvPr/>
          </p:nvSpPr>
          <p:spPr>
            <a:xfrm flipH="1">
              <a:off x="5142771" y="5208986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椭圆 138">
              <a:extLst>
                <a:ext uri="{FF2B5EF4-FFF2-40B4-BE49-F238E27FC236}">
                  <a16:creationId xmlns:a16="http://schemas.microsoft.com/office/drawing/2014/main" id="{39513497-104D-4483-9ABD-E5C9F61DCA74}"/>
                </a:ext>
              </a:extLst>
            </p:cNvPr>
            <p:cNvSpPr/>
            <p:nvPr/>
          </p:nvSpPr>
          <p:spPr>
            <a:xfrm flipH="1">
              <a:off x="4979129" y="5123645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椭圆 139">
              <a:extLst>
                <a:ext uri="{FF2B5EF4-FFF2-40B4-BE49-F238E27FC236}">
                  <a16:creationId xmlns:a16="http://schemas.microsoft.com/office/drawing/2014/main" id="{060A4325-84EB-41DB-8DFF-CFA581DDFD27}"/>
                </a:ext>
              </a:extLst>
            </p:cNvPr>
            <p:cNvSpPr/>
            <p:nvPr/>
          </p:nvSpPr>
          <p:spPr>
            <a:xfrm flipH="1">
              <a:off x="5142771" y="5123645"/>
              <a:ext cx="45720" cy="457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8" name="矩形: 圆角 222">
            <a:extLst>
              <a:ext uri="{FF2B5EF4-FFF2-40B4-BE49-F238E27FC236}">
                <a16:creationId xmlns:a16="http://schemas.microsoft.com/office/drawing/2014/main" id="{8038B63F-B795-4CE5-9A90-CFC3DCA9C0A7}"/>
              </a:ext>
            </a:extLst>
          </p:cNvPr>
          <p:cNvSpPr/>
          <p:nvPr/>
        </p:nvSpPr>
        <p:spPr>
          <a:xfrm>
            <a:off x="6107764" y="2831615"/>
            <a:ext cx="1245546" cy="770746"/>
          </a:xfrm>
          <a:prstGeom prst="roundRect">
            <a:avLst>
              <a:gd name="adj" fmla="val 0"/>
            </a:avLst>
          </a:prstGeom>
          <a:noFill/>
          <a:ln w="28575" cap="flat" cmpd="sng" algn="ctr">
            <a:solidFill>
              <a:srgbClr val="CC4A4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endParaRPr lang="zh-CN" altLang="en-US" kern="0" dirty="0">
              <a:solidFill>
                <a:srgbClr val="44546A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59C16FC-7786-4655-90AD-CC6D98EF9F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318" y="2902713"/>
            <a:ext cx="816935" cy="585267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5DCB6568-CE07-4D73-ACF6-91C4A57491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9823" y="3134391"/>
            <a:ext cx="597460" cy="4328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146532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95323" y="4046"/>
            <a:ext cx="10825164" cy="101335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332"/>
            <a:r>
              <a:rPr lang="en-US" altLang="zh-CN" sz="2800" b="1" dirty="0"/>
              <a:t>Edit Smart Diagram</a:t>
            </a:r>
            <a:endParaRPr lang="zh-CN" altLang="en-US" sz="2800" b="1" dirty="0"/>
          </a:p>
        </p:txBody>
      </p:sp>
      <p:sp>
        <p:nvSpPr>
          <p:cNvPr id="351" name="文本框 350"/>
          <p:cNvSpPr txBox="1"/>
          <p:nvPr/>
        </p:nvSpPr>
        <p:spPr>
          <a:xfrm>
            <a:off x="959849" y="4744806"/>
            <a:ext cx="308934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/>
              <a:t>Right click the smart diagram and choose “Edit Smart Diagram”</a:t>
            </a:r>
            <a:endParaRPr lang="zh-CN" altLang="en-US" sz="1000" dirty="0"/>
          </a:p>
        </p:txBody>
      </p:sp>
      <p:sp>
        <p:nvSpPr>
          <p:cNvPr id="350" name="椭圆 349"/>
          <p:cNvSpPr/>
          <p:nvPr/>
        </p:nvSpPr>
        <p:spPr>
          <a:xfrm>
            <a:off x="673100" y="4820817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1</a:t>
            </a:r>
            <a:endParaRPr lang="zh-CN" altLang="en-US" sz="1400" dirty="0"/>
          </a:p>
        </p:txBody>
      </p:sp>
      <p:sp>
        <p:nvSpPr>
          <p:cNvPr id="17" name="箭头: 右 16">
            <a:extLst>
              <a:ext uri="{FF2B5EF4-FFF2-40B4-BE49-F238E27FC236}">
                <a16:creationId xmlns:a16="http://schemas.microsoft.com/office/drawing/2014/main" id="{C18997BC-8A46-4480-BDE2-8A42CE9D6E96}"/>
              </a:ext>
            </a:extLst>
          </p:cNvPr>
          <p:cNvSpPr/>
          <p:nvPr/>
        </p:nvSpPr>
        <p:spPr>
          <a:xfrm>
            <a:off x="4706994" y="3210631"/>
            <a:ext cx="145928" cy="15534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文本框 612">
            <a:extLst>
              <a:ext uri="{FF2B5EF4-FFF2-40B4-BE49-F238E27FC236}">
                <a16:creationId xmlns:a16="http://schemas.microsoft.com/office/drawing/2014/main" id="{8AD2200D-CA44-4767-84EF-C1856654B4FA}"/>
              </a:ext>
            </a:extLst>
          </p:cNvPr>
          <p:cNvSpPr txBox="1"/>
          <p:nvPr/>
        </p:nvSpPr>
        <p:spPr>
          <a:xfrm>
            <a:off x="5935328" y="4821750"/>
            <a:ext cx="2413387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/>
              <a:t>Edit the smart diagram in the “Editor”</a:t>
            </a:r>
            <a:endParaRPr lang="zh-CN" altLang="en-US" sz="1000" dirty="0"/>
          </a:p>
        </p:txBody>
      </p:sp>
      <p:sp>
        <p:nvSpPr>
          <p:cNvPr id="614" name="椭圆 613">
            <a:extLst>
              <a:ext uri="{FF2B5EF4-FFF2-40B4-BE49-F238E27FC236}">
                <a16:creationId xmlns:a16="http://schemas.microsoft.com/office/drawing/2014/main" id="{0EF98DBB-FD28-4F75-8C30-91D37F4F411F}"/>
              </a:ext>
            </a:extLst>
          </p:cNvPr>
          <p:cNvSpPr/>
          <p:nvPr/>
        </p:nvSpPr>
        <p:spPr>
          <a:xfrm>
            <a:off x="5648579" y="4820817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2</a:t>
            </a:r>
            <a:endParaRPr lang="zh-CN" altLang="en-US" sz="1400" dirty="0"/>
          </a:p>
        </p:txBody>
      </p:sp>
      <p:sp>
        <p:nvSpPr>
          <p:cNvPr id="618" name="矩形 617">
            <a:extLst>
              <a:ext uri="{FF2B5EF4-FFF2-40B4-BE49-F238E27FC236}">
                <a16:creationId xmlns:a16="http://schemas.microsoft.com/office/drawing/2014/main" id="{4D01F01E-C352-49D4-BCC6-FBC90ECFD7D4}"/>
              </a:ext>
            </a:extLst>
          </p:cNvPr>
          <p:cNvSpPr/>
          <p:nvPr/>
        </p:nvSpPr>
        <p:spPr>
          <a:xfrm>
            <a:off x="9651125" y="128572"/>
            <a:ext cx="2540875" cy="771556"/>
          </a:xfrm>
          <a:prstGeom prst="rect">
            <a:avLst/>
          </a:prstGeom>
          <a:solidFill>
            <a:schemeClr val="tx1"/>
          </a:solidFill>
          <a:ln w="12700">
            <a:noFill/>
            <a:prstDash val="sysDash"/>
          </a:ln>
        </p:spPr>
        <p:txBody>
          <a:bodyPr wrap="square" lIns="91440" tIns="91440" rIns="91440" bIns="91440"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b="1" dirty="0">
                <a:solidFill>
                  <a:schemeClr val="bg1"/>
                </a:solidFill>
              </a:rPr>
              <a:t>Note:</a:t>
            </a:r>
          </a:p>
          <a:p>
            <a:pPr>
              <a:lnSpc>
                <a:spcPct val="120000"/>
              </a:lnSpc>
            </a:pPr>
            <a:endParaRPr lang="en-US" altLang="zh-CN" sz="8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/>
                </a:solidFill>
              </a:rPr>
              <a:t>This is an instruction. Please delete this slide before use the template for presentation.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217" name="Freeform 5">
            <a:extLst>
              <a:ext uri="{FF2B5EF4-FFF2-40B4-BE49-F238E27FC236}">
                <a16:creationId xmlns:a16="http://schemas.microsoft.com/office/drawing/2014/main" id="{663AB67E-B93F-4A9B-92EE-58D0E2D2BE37}"/>
              </a:ext>
            </a:extLst>
          </p:cNvPr>
          <p:cNvSpPr>
            <a:spLocks/>
          </p:cNvSpPr>
          <p:nvPr/>
        </p:nvSpPr>
        <p:spPr bwMode="auto">
          <a:xfrm>
            <a:off x="682954" y="2018787"/>
            <a:ext cx="3366228" cy="212615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18" name="Freeform 6">
            <a:extLst>
              <a:ext uri="{FF2B5EF4-FFF2-40B4-BE49-F238E27FC236}">
                <a16:creationId xmlns:a16="http://schemas.microsoft.com/office/drawing/2014/main" id="{C64C7F5E-AB12-44B8-A2CA-2038D58AD4B3}"/>
              </a:ext>
            </a:extLst>
          </p:cNvPr>
          <p:cNvSpPr>
            <a:spLocks/>
          </p:cNvSpPr>
          <p:nvPr/>
        </p:nvSpPr>
        <p:spPr bwMode="auto">
          <a:xfrm>
            <a:off x="673099" y="2009754"/>
            <a:ext cx="3385938" cy="2144224"/>
          </a:xfrm>
          <a:prstGeom prst="rect">
            <a:avLst/>
          </a:prstGeom>
          <a:solidFill>
            <a:schemeClr val="bg1"/>
          </a:solidFill>
          <a:ln w="9525">
            <a:solidFill>
              <a:srgbClr val="EAECE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19" name="Rectangle 7">
            <a:extLst>
              <a:ext uri="{FF2B5EF4-FFF2-40B4-BE49-F238E27FC236}">
                <a16:creationId xmlns:a16="http://schemas.microsoft.com/office/drawing/2014/main" id="{220BD6B8-8427-4C26-A2B9-440CE442B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35" y="2229022"/>
            <a:ext cx="3147781" cy="253759"/>
          </a:xfrm>
          <a:prstGeom prst="rect">
            <a:avLst/>
          </a:prstGeom>
          <a:solidFill>
            <a:srgbClr val="EDED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0" name="Rectangle 8">
            <a:extLst>
              <a:ext uri="{FF2B5EF4-FFF2-40B4-BE49-F238E27FC236}">
                <a16:creationId xmlns:a16="http://schemas.microsoft.com/office/drawing/2014/main" id="{8FA2B56D-8274-4816-B514-A73396232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35" y="2229022"/>
            <a:ext cx="3147781" cy="253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1" name="Rectangle 9">
            <a:extLst>
              <a:ext uri="{FF2B5EF4-FFF2-40B4-BE49-F238E27FC236}">
                <a16:creationId xmlns:a16="http://schemas.microsoft.com/office/drawing/2014/main" id="{1487F237-5DF3-4A3C-8B5A-8ABDD7816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35" y="2229022"/>
            <a:ext cx="3147781" cy="147821"/>
          </a:xfrm>
          <a:prstGeom prst="rect">
            <a:avLst/>
          </a:prstGeom>
          <a:solidFill>
            <a:srgbClr val="CC4A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2" name="Rectangle 10">
            <a:extLst>
              <a:ext uri="{FF2B5EF4-FFF2-40B4-BE49-F238E27FC236}">
                <a16:creationId xmlns:a16="http://schemas.microsoft.com/office/drawing/2014/main" id="{2310BB76-95C6-4249-AED3-AE6203897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35" y="2229022"/>
            <a:ext cx="3147781" cy="14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3" name="Rectangle 11">
            <a:extLst>
              <a:ext uri="{FF2B5EF4-FFF2-40B4-BE49-F238E27FC236}">
                <a16:creationId xmlns:a16="http://schemas.microsoft.com/office/drawing/2014/main" id="{66FF99B7-8257-4C10-BB2B-14C796787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35" y="2647847"/>
            <a:ext cx="546940" cy="412256"/>
          </a:xfrm>
          <a:prstGeom prst="rect">
            <a:avLst/>
          </a:prstGeom>
          <a:solidFill>
            <a:srgbClr val="F4F4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4" name="Rectangle 12">
            <a:extLst>
              <a:ext uri="{FF2B5EF4-FFF2-40B4-BE49-F238E27FC236}">
                <a16:creationId xmlns:a16="http://schemas.microsoft.com/office/drawing/2014/main" id="{FE044FBD-1A1E-43DA-ADDB-A32A1701B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35" y="3144690"/>
            <a:ext cx="546940" cy="412256"/>
          </a:xfrm>
          <a:prstGeom prst="rect">
            <a:avLst/>
          </a:prstGeom>
          <a:solidFill>
            <a:srgbClr val="F4F4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5" name="Rectangle 13">
            <a:extLst>
              <a:ext uri="{FF2B5EF4-FFF2-40B4-BE49-F238E27FC236}">
                <a16:creationId xmlns:a16="http://schemas.microsoft.com/office/drawing/2014/main" id="{59B8E2D7-56D0-4CDC-8012-FBCDEA8BD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35" y="3640711"/>
            <a:ext cx="546940" cy="413077"/>
          </a:xfrm>
          <a:prstGeom prst="rect">
            <a:avLst/>
          </a:prstGeom>
          <a:solidFill>
            <a:srgbClr val="F4F4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6" name="Oval 14">
            <a:extLst>
              <a:ext uri="{FF2B5EF4-FFF2-40B4-BE49-F238E27FC236}">
                <a16:creationId xmlns:a16="http://schemas.microsoft.com/office/drawing/2014/main" id="{194625DD-9908-4950-B5FE-F7742FCDE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318" y="2123083"/>
            <a:ext cx="50916" cy="50916"/>
          </a:xfrm>
          <a:prstGeom prst="ellipse">
            <a:avLst/>
          </a:prstGeom>
          <a:solidFill>
            <a:srgbClr val="EDED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7" name="Oval 15">
            <a:extLst>
              <a:ext uri="{FF2B5EF4-FFF2-40B4-BE49-F238E27FC236}">
                <a16:creationId xmlns:a16="http://schemas.microsoft.com/office/drawing/2014/main" id="{6D5D9AA3-4FFA-4288-9335-5DCA5945E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832" y="2123083"/>
            <a:ext cx="51738" cy="50916"/>
          </a:xfrm>
          <a:prstGeom prst="ellipse">
            <a:avLst/>
          </a:prstGeom>
          <a:solidFill>
            <a:srgbClr val="EDED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8" name="Oval 16">
            <a:extLst>
              <a:ext uri="{FF2B5EF4-FFF2-40B4-BE49-F238E27FC236}">
                <a16:creationId xmlns:a16="http://schemas.microsoft.com/office/drawing/2014/main" id="{E990C791-CEC5-49C1-B87F-9D5BCE7AB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347" y="2123083"/>
            <a:ext cx="51738" cy="50916"/>
          </a:xfrm>
          <a:prstGeom prst="ellipse">
            <a:avLst/>
          </a:prstGeom>
          <a:solidFill>
            <a:srgbClr val="EDED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9" name="Freeform 17">
            <a:extLst>
              <a:ext uri="{FF2B5EF4-FFF2-40B4-BE49-F238E27FC236}">
                <a16:creationId xmlns:a16="http://schemas.microsoft.com/office/drawing/2014/main" id="{6B976D12-057F-4F8B-BE8A-C2BDD8F755D4}"/>
              </a:ext>
            </a:extLst>
          </p:cNvPr>
          <p:cNvSpPr>
            <a:spLocks noEditPoints="1"/>
          </p:cNvSpPr>
          <p:nvPr/>
        </p:nvSpPr>
        <p:spPr bwMode="auto">
          <a:xfrm>
            <a:off x="1482833" y="2649490"/>
            <a:ext cx="2464516" cy="1413332"/>
          </a:xfrm>
          <a:custGeom>
            <a:avLst/>
            <a:gdLst>
              <a:gd name="T0" fmla="*/ 81 w 3119"/>
              <a:gd name="T1" fmla="*/ 1764 h 1788"/>
              <a:gd name="T2" fmla="*/ 41 w 3119"/>
              <a:gd name="T3" fmla="*/ 1747 h 1788"/>
              <a:gd name="T4" fmla="*/ 24 w 3119"/>
              <a:gd name="T5" fmla="*/ 1706 h 1788"/>
              <a:gd name="T6" fmla="*/ 24 w 3119"/>
              <a:gd name="T7" fmla="*/ 81 h 1788"/>
              <a:gd name="T8" fmla="*/ 41 w 3119"/>
              <a:gd name="T9" fmla="*/ 41 h 1788"/>
              <a:gd name="T10" fmla="*/ 81 w 3119"/>
              <a:gd name="T11" fmla="*/ 24 h 1788"/>
              <a:gd name="T12" fmla="*/ 3037 w 3119"/>
              <a:gd name="T13" fmla="*/ 24 h 1788"/>
              <a:gd name="T14" fmla="*/ 3078 w 3119"/>
              <a:gd name="T15" fmla="*/ 41 h 1788"/>
              <a:gd name="T16" fmla="*/ 3095 w 3119"/>
              <a:gd name="T17" fmla="*/ 81 h 1788"/>
              <a:gd name="T18" fmla="*/ 3095 w 3119"/>
              <a:gd name="T19" fmla="*/ 1706 h 1788"/>
              <a:gd name="T20" fmla="*/ 3078 w 3119"/>
              <a:gd name="T21" fmla="*/ 1747 h 1788"/>
              <a:gd name="T22" fmla="*/ 3037 w 3119"/>
              <a:gd name="T23" fmla="*/ 1764 h 1788"/>
              <a:gd name="T24" fmla="*/ 3037 w 3119"/>
              <a:gd name="T25" fmla="*/ 1764 h 1788"/>
              <a:gd name="T26" fmla="*/ 81 w 3119"/>
              <a:gd name="T27" fmla="*/ 1764 h 1788"/>
              <a:gd name="T28" fmla="*/ 3037 w 3119"/>
              <a:gd name="T29" fmla="*/ 0 h 1788"/>
              <a:gd name="T30" fmla="*/ 3037 w 3119"/>
              <a:gd name="T31" fmla="*/ 0 h 1788"/>
              <a:gd name="T32" fmla="*/ 81 w 3119"/>
              <a:gd name="T33" fmla="*/ 0 h 1788"/>
              <a:gd name="T34" fmla="*/ 24 w 3119"/>
              <a:gd name="T35" fmla="*/ 24 h 1788"/>
              <a:gd name="T36" fmla="*/ 0 w 3119"/>
              <a:gd name="T37" fmla="*/ 81 h 1788"/>
              <a:gd name="T38" fmla="*/ 0 w 3119"/>
              <a:gd name="T39" fmla="*/ 1706 h 1788"/>
              <a:gd name="T40" fmla="*/ 24 w 3119"/>
              <a:gd name="T41" fmla="*/ 1764 h 1788"/>
              <a:gd name="T42" fmla="*/ 81 w 3119"/>
              <a:gd name="T43" fmla="*/ 1788 h 1788"/>
              <a:gd name="T44" fmla="*/ 81 w 3119"/>
              <a:gd name="T45" fmla="*/ 1788 h 1788"/>
              <a:gd name="T46" fmla="*/ 3037 w 3119"/>
              <a:gd name="T47" fmla="*/ 1788 h 1788"/>
              <a:gd name="T48" fmla="*/ 3095 w 3119"/>
              <a:gd name="T49" fmla="*/ 1764 h 1788"/>
              <a:gd name="T50" fmla="*/ 3119 w 3119"/>
              <a:gd name="T51" fmla="*/ 1706 h 1788"/>
              <a:gd name="T52" fmla="*/ 3119 w 3119"/>
              <a:gd name="T53" fmla="*/ 81 h 1788"/>
              <a:gd name="T54" fmla="*/ 3095 w 3119"/>
              <a:gd name="T55" fmla="*/ 24 h 1788"/>
              <a:gd name="T56" fmla="*/ 3037 w 3119"/>
              <a:gd name="T57" fmla="*/ 0 h 1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119" h="1788">
                <a:moveTo>
                  <a:pt x="81" y="1764"/>
                </a:moveTo>
                <a:cubicBezTo>
                  <a:pt x="65" y="1764"/>
                  <a:pt x="51" y="1757"/>
                  <a:pt x="41" y="1747"/>
                </a:cubicBezTo>
                <a:cubicBezTo>
                  <a:pt x="30" y="1737"/>
                  <a:pt x="24" y="1722"/>
                  <a:pt x="24" y="1706"/>
                </a:cubicBezTo>
                <a:cubicBezTo>
                  <a:pt x="24" y="81"/>
                  <a:pt x="24" y="81"/>
                  <a:pt x="24" y="81"/>
                </a:cubicBezTo>
                <a:cubicBezTo>
                  <a:pt x="24" y="66"/>
                  <a:pt x="30" y="51"/>
                  <a:pt x="41" y="41"/>
                </a:cubicBezTo>
                <a:cubicBezTo>
                  <a:pt x="51" y="30"/>
                  <a:pt x="65" y="24"/>
                  <a:pt x="81" y="24"/>
                </a:cubicBezTo>
                <a:cubicBezTo>
                  <a:pt x="3037" y="24"/>
                  <a:pt x="3037" y="24"/>
                  <a:pt x="3037" y="24"/>
                </a:cubicBezTo>
                <a:cubicBezTo>
                  <a:pt x="3053" y="24"/>
                  <a:pt x="3068" y="30"/>
                  <a:pt x="3078" y="41"/>
                </a:cubicBezTo>
                <a:cubicBezTo>
                  <a:pt x="3089" y="51"/>
                  <a:pt x="3095" y="66"/>
                  <a:pt x="3095" y="81"/>
                </a:cubicBezTo>
                <a:cubicBezTo>
                  <a:pt x="3095" y="1706"/>
                  <a:pt x="3095" y="1706"/>
                  <a:pt x="3095" y="1706"/>
                </a:cubicBezTo>
                <a:cubicBezTo>
                  <a:pt x="3095" y="1722"/>
                  <a:pt x="3089" y="1737"/>
                  <a:pt x="3078" y="1747"/>
                </a:cubicBezTo>
                <a:cubicBezTo>
                  <a:pt x="3068" y="1757"/>
                  <a:pt x="3053" y="1764"/>
                  <a:pt x="3037" y="1764"/>
                </a:cubicBezTo>
                <a:cubicBezTo>
                  <a:pt x="3037" y="1764"/>
                  <a:pt x="3037" y="1764"/>
                  <a:pt x="3037" y="1764"/>
                </a:cubicBezTo>
                <a:cubicBezTo>
                  <a:pt x="81" y="1764"/>
                  <a:pt x="81" y="1764"/>
                  <a:pt x="81" y="1764"/>
                </a:cubicBezTo>
                <a:moveTo>
                  <a:pt x="3037" y="0"/>
                </a:moveTo>
                <a:cubicBezTo>
                  <a:pt x="3037" y="0"/>
                  <a:pt x="3037" y="0"/>
                  <a:pt x="3037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59" y="0"/>
                  <a:pt x="38" y="9"/>
                  <a:pt x="24" y="24"/>
                </a:cubicBezTo>
                <a:cubicBezTo>
                  <a:pt x="9" y="39"/>
                  <a:pt x="0" y="59"/>
                  <a:pt x="0" y="81"/>
                </a:cubicBezTo>
                <a:cubicBezTo>
                  <a:pt x="0" y="1706"/>
                  <a:pt x="0" y="1706"/>
                  <a:pt x="0" y="1706"/>
                </a:cubicBezTo>
                <a:cubicBezTo>
                  <a:pt x="0" y="1729"/>
                  <a:pt x="9" y="1749"/>
                  <a:pt x="24" y="1764"/>
                </a:cubicBezTo>
                <a:cubicBezTo>
                  <a:pt x="38" y="1779"/>
                  <a:pt x="59" y="1788"/>
                  <a:pt x="81" y="1788"/>
                </a:cubicBezTo>
                <a:cubicBezTo>
                  <a:pt x="81" y="1788"/>
                  <a:pt x="81" y="1788"/>
                  <a:pt x="81" y="1788"/>
                </a:cubicBezTo>
                <a:cubicBezTo>
                  <a:pt x="3037" y="1788"/>
                  <a:pt x="3037" y="1788"/>
                  <a:pt x="3037" y="1788"/>
                </a:cubicBezTo>
                <a:cubicBezTo>
                  <a:pt x="3060" y="1788"/>
                  <a:pt x="3080" y="1779"/>
                  <a:pt x="3095" y="1764"/>
                </a:cubicBezTo>
                <a:cubicBezTo>
                  <a:pt x="3110" y="1749"/>
                  <a:pt x="3119" y="1729"/>
                  <a:pt x="3119" y="1706"/>
                </a:cubicBezTo>
                <a:cubicBezTo>
                  <a:pt x="3119" y="81"/>
                  <a:pt x="3119" y="81"/>
                  <a:pt x="3119" y="81"/>
                </a:cubicBezTo>
                <a:cubicBezTo>
                  <a:pt x="3119" y="59"/>
                  <a:pt x="3110" y="39"/>
                  <a:pt x="3095" y="24"/>
                </a:cubicBezTo>
                <a:cubicBezTo>
                  <a:pt x="3080" y="9"/>
                  <a:pt x="3060" y="0"/>
                  <a:pt x="3037" y="0"/>
                </a:cubicBezTo>
              </a:path>
            </a:pathLst>
          </a:custGeom>
          <a:solidFill>
            <a:srgbClr val="F6F7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30" name="Freeform 18">
            <a:extLst>
              <a:ext uri="{FF2B5EF4-FFF2-40B4-BE49-F238E27FC236}">
                <a16:creationId xmlns:a16="http://schemas.microsoft.com/office/drawing/2014/main" id="{02B68954-1C30-4237-AFAE-42A4B34396B7}"/>
              </a:ext>
            </a:extLst>
          </p:cNvPr>
          <p:cNvSpPr>
            <a:spLocks/>
          </p:cNvSpPr>
          <p:nvPr/>
        </p:nvSpPr>
        <p:spPr bwMode="auto">
          <a:xfrm>
            <a:off x="1478727" y="2256943"/>
            <a:ext cx="431968" cy="133860"/>
          </a:xfrm>
          <a:custGeom>
            <a:avLst/>
            <a:gdLst>
              <a:gd name="T0" fmla="*/ 520 w 547"/>
              <a:gd name="T1" fmla="*/ 170 h 170"/>
              <a:gd name="T2" fmla="*/ 27 w 547"/>
              <a:gd name="T3" fmla="*/ 170 h 170"/>
              <a:gd name="T4" fmla="*/ 0 w 547"/>
              <a:gd name="T5" fmla="*/ 143 h 170"/>
              <a:gd name="T6" fmla="*/ 0 w 547"/>
              <a:gd name="T7" fmla="*/ 27 h 170"/>
              <a:gd name="T8" fmla="*/ 27 w 547"/>
              <a:gd name="T9" fmla="*/ 0 h 170"/>
              <a:gd name="T10" fmla="*/ 520 w 547"/>
              <a:gd name="T11" fmla="*/ 0 h 170"/>
              <a:gd name="T12" fmla="*/ 547 w 547"/>
              <a:gd name="T13" fmla="*/ 27 h 170"/>
              <a:gd name="T14" fmla="*/ 547 w 547"/>
              <a:gd name="T15" fmla="*/ 143 h 170"/>
              <a:gd name="T16" fmla="*/ 520 w 547"/>
              <a:gd name="T17" fmla="*/ 17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7" h="170">
                <a:moveTo>
                  <a:pt x="520" y="170"/>
                </a:moveTo>
                <a:cubicBezTo>
                  <a:pt x="27" y="170"/>
                  <a:pt x="27" y="170"/>
                  <a:pt x="27" y="170"/>
                </a:cubicBezTo>
                <a:cubicBezTo>
                  <a:pt x="12" y="170"/>
                  <a:pt x="0" y="158"/>
                  <a:pt x="0" y="143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520" y="0"/>
                  <a:pt x="520" y="0"/>
                  <a:pt x="520" y="0"/>
                </a:cubicBezTo>
                <a:cubicBezTo>
                  <a:pt x="535" y="0"/>
                  <a:pt x="547" y="12"/>
                  <a:pt x="547" y="27"/>
                </a:cubicBezTo>
                <a:cubicBezTo>
                  <a:pt x="547" y="143"/>
                  <a:pt x="547" y="143"/>
                  <a:pt x="547" y="143"/>
                </a:cubicBezTo>
                <a:cubicBezTo>
                  <a:pt x="547" y="158"/>
                  <a:pt x="535" y="170"/>
                  <a:pt x="520" y="170"/>
                </a:cubicBezTo>
                <a:close/>
              </a:path>
            </a:pathLst>
          </a:custGeom>
          <a:solidFill>
            <a:srgbClr val="EDED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31" name="Rectangle 19">
            <a:extLst>
              <a:ext uri="{FF2B5EF4-FFF2-40B4-BE49-F238E27FC236}">
                <a16:creationId xmlns:a16="http://schemas.microsoft.com/office/drawing/2014/main" id="{9AEF6CA1-B76C-4E7D-97B1-E64E95E3F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024" y="2305396"/>
            <a:ext cx="208593" cy="20531"/>
          </a:xfrm>
          <a:prstGeom prst="rect">
            <a:avLst/>
          </a:prstGeom>
          <a:solidFill>
            <a:srgbClr val="C4C4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32" name="Freeform 20">
            <a:extLst>
              <a:ext uri="{FF2B5EF4-FFF2-40B4-BE49-F238E27FC236}">
                <a16:creationId xmlns:a16="http://schemas.microsoft.com/office/drawing/2014/main" id="{FEB04C3B-E090-4F8E-9FD8-C09BE82F796D}"/>
              </a:ext>
            </a:extLst>
          </p:cNvPr>
          <p:cNvSpPr>
            <a:spLocks/>
          </p:cNvSpPr>
          <p:nvPr/>
        </p:nvSpPr>
        <p:spPr bwMode="auto">
          <a:xfrm>
            <a:off x="1072218" y="2292256"/>
            <a:ext cx="198738" cy="40240"/>
          </a:xfrm>
          <a:custGeom>
            <a:avLst/>
            <a:gdLst>
              <a:gd name="T0" fmla="*/ 227 w 251"/>
              <a:gd name="T1" fmla="*/ 0 h 51"/>
              <a:gd name="T2" fmla="*/ 24 w 251"/>
              <a:gd name="T3" fmla="*/ 0 h 51"/>
              <a:gd name="T4" fmla="*/ 0 w 251"/>
              <a:gd name="T5" fmla="*/ 24 h 51"/>
              <a:gd name="T6" fmla="*/ 0 w 251"/>
              <a:gd name="T7" fmla="*/ 27 h 51"/>
              <a:gd name="T8" fmla="*/ 24 w 251"/>
              <a:gd name="T9" fmla="*/ 51 h 51"/>
              <a:gd name="T10" fmla="*/ 227 w 251"/>
              <a:gd name="T11" fmla="*/ 51 h 51"/>
              <a:gd name="T12" fmla="*/ 251 w 251"/>
              <a:gd name="T13" fmla="*/ 27 h 51"/>
              <a:gd name="T14" fmla="*/ 251 w 251"/>
              <a:gd name="T15" fmla="*/ 24 h 51"/>
              <a:gd name="T16" fmla="*/ 227 w 251"/>
              <a:gd name="T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1" h="51">
                <a:moveTo>
                  <a:pt x="227" y="0"/>
                </a:moveTo>
                <a:cubicBezTo>
                  <a:pt x="24" y="0"/>
                  <a:pt x="24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41"/>
                  <a:pt x="11" y="51"/>
                  <a:pt x="24" y="51"/>
                </a:cubicBezTo>
                <a:cubicBezTo>
                  <a:pt x="227" y="51"/>
                  <a:pt x="227" y="51"/>
                  <a:pt x="227" y="51"/>
                </a:cubicBezTo>
                <a:cubicBezTo>
                  <a:pt x="240" y="51"/>
                  <a:pt x="251" y="41"/>
                  <a:pt x="251" y="27"/>
                </a:cubicBezTo>
                <a:cubicBezTo>
                  <a:pt x="251" y="24"/>
                  <a:pt x="251" y="24"/>
                  <a:pt x="251" y="24"/>
                </a:cubicBezTo>
                <a:cubicBezTo>
                  <a:pt x="251" y="11"/>
                  <a:pt x="240" y="0"/>
                  <a:pt x="227" y="0"/>
                </a:cubicBezTo>
              </a:path>
            </a:pathLst>
          </a:custGeom>
          <a:solidFill>
            <a:srgbClr val="EAECEF">
              <a:alpha val="66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33" name="Freeform 21">
            <a:extLst>
              <a:ext uri="{FF2B5EF4-FFF2-40B4-BE49-F238E27FC236}">
                <a16:creationId xmlns:a16="http://schemas.microsoft.com/office/drawing/2014/main" id="{F7505594-0B5C-4570-B61E-5423971C8739}"/>
              </a:ext>
            </a:extLst>
          </p:cNvPr>
          <p:cNvSpPr>
            <a:spLocks/>
          </p:cNvSpPr>
          <p:nvPr/>
        </p:nvSpPr>
        <p:spPr bwMode="auto">
          <a:xfrm>
            <a:off x="2079048" y="2292256"/>
            <a:ext cx="197917" cy="40240"/>
          </a:xfrm>
          <a:custGeom>
            <a:avLst/>
            <a:gdLst>
              <a:gd name="T0" fmla="*/ 226 w 250"/>
              <a:gd name="T1" fmla="*/ 0 h 51"/>
              <a:gd name="T2" fmla="*/ 24 w 250"/>
              <a:gd name="T3" fmla="*/ 0 h 51"/>
              <a:gd name="T4" fmla="*/ 0 w 250"/>
              <a:gd name="T5" fmla="*/ 24 h 51"/>
              <a:gd name="T6" fmla="*/ 0 w 250"/>
              <a:gd name="T7" fmla="*/ 27 h 51"/>
              <a:gd name="T8" fmla="*/ 24 w 250"/>
              <a:gd name="T9" fmla="*/ 51 h 51"/>
              <a:gd name="T10" fmla="*/ 226 w 250"/>
              <a:gd name="T11" fmla="*/ 51 h 51"/>
              <a:gd name="T12" fmla="*/ 250 w 250"/>
              <a:gd name="T13" fmla="*/ 27 h 51"/>
              <a:gd name="T14" fmla="*/ 250 w 250"/>
              <a:gd name="T15" fmla="*/ 24 h 51"/>
              <a:gd name="T16" fmla="*/ 226 w 250"/>
              <a:gd name="T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0" h="51">
                <a:moveTo>
                  <a:pt x="226" y="0"/>
                </a:moveTo>
                <a:cubicBezTo>
                  <a:pt x="24" y="0"/>
                  <a:pt x="24" y="0"/>
                  <a:pt x="24" y="0"/>
                </a:cubicBezTo>
                <a:cubicBezTo>
                  <a:pt x="10" y="0"/>
                  <a:pt x="0" y="11"/>
                  <a:pt x="0" y="24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41"/>
                  <a:pt x="10" y="51"/>
                  <a:pt x="24" y="51"/>
                </a:cubicBezTo>
                <a:cubicBezTo>
                  <a:pt x="226" y="51"/>
                  <a:pt x="226" y="51"/>
                  <a:pt x="226" y="51"/>
                </a:cubicBezTo>
                <a:cubicBezTo>
                  <a:pt x="239" y="51"/>
                  <a:pt x="250" y="41"/>
                  <a:pt x="250" y="27"/>
                </a:cubicBezTo>
                <a:cubicBezTo>
                  <a:pt x="250" y="24"/>
                  <a:pt x="250" y="24"/>
                  <a:pt x="250" y="24"/>
                </a:cubicBezTo>
                <a:cubicBezTo>
                  <a:pt x="250" y="11"/>
                  <a:pt x="239" y="0"/>
                  <a:pt x="226" y="0"/>
                </a:cubicBezTo>
              </a:path>
            </a:pathLst>
          </a:custGeom>
          <a:solidFill>
            <a:srgbClr val="EAECEF">
              <a:alpha val="66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34" name="Freeform 22">
            <a:extLst>
              <a:ext uri="{FF2B5EF4-FFF2-40B4-BE49-F238E27FC236}">
                <a16:creationId xmlns:a16="http://schemas.microsoft.com/office/drawing/2014/main" id="{5DC06A08-16DA-4970-B1B7-EC867C0103FC}"/>
              </a:ext>
            </a:extLst>
          </p:cNvPr>
          <p:cNvSpPr>
            <a:spLocks/>
          </p:cNvSpPr>
          <p:nvPr/>
        </p:nvSpPr>
        <p:spPr bwMode="auto">
          <a:xfrm>
            <a:off x="2455172" y="2292256"/>
            <a:ext cx="197917" cy="40240"/>
          </a:xfrm>
          <a:custGeom>
            <a:avLst/>
            <a:gdLst>
              <a:gd name="T0" fmla="*/ 226 w 250"/>
              <a:gd name="T1" fmla="*/ 0 h 51"/>
              <a:gd name="T2" fmla="*/ 24 w 250"/>
              <a:gd name="T3" fmla="*/ 0 h 51"/>
              <a:gd name="T4" fmla="*/ 0 w 250"/>
              <a:gd name="T5" fmla="*/ 24 h 51"/>
              <a:gd name="T6" fmla="*/ 0 w 250"/>
              <a:gd name="T7" fmla="*/ 27 h 51"/>
              <a:gd name="T8" fmla="*/ 24 w 250"/>
              <a:gd name="T9" fmla="*/ 51 h 51"/>
              <a:gd name="T10" fmla="*/ 226 w 250"/>
              <a:gd name="T11" fmla="*/ 51 h 51"/>
              <a:gd name="T12" fmla="*/ 250 w 250"/>
              <a:gd name="T13" fmla="*/ 27 h 51"/>
              <a:gd name="T14" fmla="*/ 250 w 250"/>
              <a:gd name="T15" fmla="*/ 24 h 51"/>
              <a:gd name="T16" fmla="*/ 226 w 250"/>
              <a:gd name="T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0" h="51">
                <a:moveTo>
                  <a:pt x="226" y="0"/>
                </a:moveTo>
                <a:cubicBezTo>
                  <a:pt x="24" y="0"/>
                  <a:pt x="24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41"/>
                  <a:pt x="11" y="51"/>
                  <a:pt x="24" y="51"/>
                </a:cubicBezTo>
                <a:cubicBezTo>
                  <a:pt x="226" y="51"/>
                  <a:pt x="226" y="51"/>
                  <a:pt x="226" y="51"/>
                </a:cubicBezTo>
                <a:cubicBezTo>
                  <a:pt x="240" y="51"/>
                  <a:pt x="250" y="41"/>
                  <a:pt x="250" y="27"/>
                </a:cubicBezTo>
                <a:cubicBezTo>
                  <a:pt x="250" y="24"/>
                  <a:pt x="250" y="24"/>
                  <a:pt x="250" y="24"/>
                </a:cubicBezTo>
                <a:cubicBezTo>
                  <a:pt x="250" y="11"/>
                  <a:pt x="240" y="0"/>
                  <a:pt x="226" y="0"/>
                </a:cubicBezTo>
              </a:path>
            </a:pathLst>
          </a:custGeom>
          <a:solidFill>
            <a:srgbClr val="EAECEF">
              <a:alpha val="66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35" name="Freeform 23">
            <a:extLst>
              <a:ext uri="{FF2B5EF4-FFF2-40B4-BE49-F238E27FC236}">
                <a16:creationId xmlns:a16="http://schemas.microsoft.com/office/drawing/2014/main" id="{456779F5-4CE4-414F-B037-BDEA5A31579A}"/>
              </a:ext>
            </a:extLst>
          </p:cNvPr>
          <p:cNvSpPr>
            <a:spLocks/>
          </p:cNvSpPr>
          <p:nvPr/>
        </p:nvSpPr>
        <p:spPr bwMode="auto">
          <a:xfrm>
            <a:off x="2831296" y="2292256"/>
            <a:ext cx="197917" cy="40240"/>
          </a:xfrm>
          <a:custGeom>
            <a:avLst/>
            <a:gdLst>
              <a:gd name="T0" fmla="*/ 227 w 250"/>
              <a:gd name="T1" fmla="*/ 0 h 51"/>
              <a:gd name="T2" fmla="*/ 24 w 250"/>
              <a:gd name="T3" fmla="*/ 0 h 51"/>
              <a:gd name="T4" fmla="*/ 0 w 250"/>
              <a:gd name="T5" fmla="*/ 24 h 51"/>
              <a:gd name="T6" fmla="*/ 0 w 250"/>
              <a:gd name="T7" fmla="*/ 27 h 51"/>
              <a:gd name="T8" fmla="*/ 24 w 250"/>
              <a:gd name="T9" fmla="*/ 51 h 51"/>
              <a:gd name="T10" fmla="*/ 227 w 250"/>
              <a:gd name="T11" fmla="*/ 51 h 51"/>
              <a:gd name="T12" fmla="*/ 250 w 250"/>
              <a:gd name="T13" fmla="*/ 27 h 51"/>
              <a:gd name="T14" fmla="*/ 250 w 250"/>
              <a:gd name="T15" fmla="*/ 24 h 51"/>
              <a:gd name="T16" fmla="*/ 227 w 250"/>
              <a:gd name="T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0" h="51">
                <a:moveTo>
                  <a:pt x="227" y="0"/>
                </a:moveTo>
                <a:cubicBezTo>
                  <a:pt x="24" y="0"/>
                  <a:pt x="24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41"/>
                  <a:pt x="11" y="51"/>
                  <a:pt x="24" y="51"/>
                </a:cubicBezTo>
                <a:cubicBezTo>
                  <a:pt x="227" y="51"/>
                  <a:pt x="227" y="51"/>
                  <a:pt x="227" y="51"/>
                </a:cubicBezTo>
                <a:cubicBezTo>
                  <a:pt x="240" y="51"/>
                  <a:pt x="250" y="41"/>
                  <a:pt x="250" y="27"/>
                </a:cubicBezTo>
                <a:cubicBezTo>
                  <a:pt x="250" y="24"/>
                  <a:pt x="250" y="24"/>
                  <a:pt x="250" y="24"/>
                </a:cubicBezTo>
                <a:cubicBezTo>
                  <a:pt x="250" y="11"/>
                  <a:pt x="240" y="0"/>
                  <a:pt x="227" y="0"/>
                </a:cubicBezTo>
              </a:path>
            </a:pathLst>
          </a:custGeom>
          <a:solidFill>
            <a:srgbClr val="EAECEF">
              <a:alpha val="66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482" name="4ce2bbc8-f473-4d45-83c3-5134e7b75b8b" descr="+gYAAB+LCAAAAAAABAC9VEtvozAQ/i/e7o1WBKVNl1u2XSoOfUiJuodVDi6eBldgImOqVBH/vWPHvArZhEvFBYZvZr5vXjtypj42QHyySKlUt5yuJU1DBSlxSMiIL4okcchvLhgX6zuZFZuc+P92tVv7z1+u4pssyeQzTQrQAQRXnCb7T7/n1ME+SY4MPoztEBZhvViPr688gmUMKVSYJRdqLtgipgwR7oWLAiRfx0pAnlvD48sbRKrl5l9qVJHHGPNHEEynM+9mqoOZNG5ZOmQBUSbYd5G8Pk7yNvgzCy67JA8Vu6rzPRc8LVILM3nv6bZlmrh7I2csgTYsFArke93OibaZ94WSmCDIZEoVJty55c+mCNOrC8MrFAy2GKkiSzrdtyT14A3Ol/5Rj5cZtsbpieLIAnIbUN33a9AOmYt1UqmrSliHxc5s4AGxmpAVqk0TsupqqOhgZBCqr650DtKas7ciVym6jZPT+LXl2BJ7X5t8/mugzd4MjcfVei21HbYdtUeFLmE7UqL2aIsbGrL/0jcpG/KWwTja1bKOnbQ2cdz9HNQ8ijCv3eL9BTL23mE6eQ69r3M4OIKkXA3oq891iBft+KE2qKEdtu6nbm8Xfko1tUeDG7ecNlunJnslK3w+AXmNuwj6BgAA">
            <a:extLst>
              <a:ext uri="{FF2B5EF4-FFF2-40B4-BE49-F238E27FC236}">
                <a16:creationId xmlns:a16="http://schemas.microsoft.com/office/drawing/2014/main" id="{983DC5FE-7EFC-4C18-8C8C-5C2580422A25}"/>
              </a:ext>
            </a:extLst>
          </p:cNvPr>
          <p:cNvGrpSpPr>
            <a:grpSpLocks noChangeAspect="1"/>
          </p:cNvGrpSpPr>
          <p:nvPr/>
        </p:nvGrpSpPr>
        <p:grpSpPr>
          <a:xfrm>
            <a:off x="1803159" y="2926718"/>
            <a:ext cx="1706126" cy="846640"/>
            <a:chOff x="-5339368" y="-309856"/>
            <a:chExt cx="7633777" cy="3788147"/>
          </a:xfrm>
        </p:grpSpPr>
        <p:sp>
          <p:nvSpPr>
            <p:cNvPr id="483" name="CustomText1">
              <a:extLst>
                <a:ext uri="{FF2B5EF4-FFF2-40B4-BE49-F238E27FC236}">
                  <a16:creationId xmlns:a16="http://schemas.microsoft.com/office/drawing/2014/main" id="{B1393D9A-2327-4B16-9B2E-24082CBC6B7E}"/>
                </a:ext>
              </a:extLst>
            </p:cNvPr>
            <p:cNvSpPr/>
            <p:nvPr/>
          </p:nvSpPr>
          <p:spPr>
            <a:xfrm>
              <a:off x="-5339368" y="2461819"/>
              <a:ext cx="40196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normAutofit fontScale="25000" lnSpcReduction="20000"/>
            </a:bodyPr>
            <a:lstStyle/>
            <a:p>
              <a:r>
                <a:rPr lang="en-US" altLang="zh-CN" dirty="0"/>
                <a:t>Supporting text here</a:t>
              </a:r>
            </a:p>
          </p:txBody>
        </p:sp>
        <p:sp>
          <p:nvSpPr>
            <p:cNvPr id="484" name="BackShape">
              <a:extLst>
                <a:ext uri="{FF2B5EF4-FFF2-40B4-BE49-F238E27FC236}">
                  <a16:creationId xmlns:a16="http://schemas.microsoft.com/office/drawing/2014/main" id="{13567628-D649-4EAA-89BF-9EF57D6E4274}"/>
                </a:ext>
              </a:extLst>
            </p:cNvPr>
            <p:cNvSpPr/>
            <p:nvPr/>
          </p:nvSpPr>
          <p:spPr>
            <a:xfrm>
              <a:off x="-430364" y="619557"/>
              <a:ext cx="2214064" cy="2214067"/>
            </a:xfrm>
            <a:prstGeom prst="ellipse">
              <a:avLst/>
            </a:prstGeom>
            <a:pattFill prst="dkDn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5" name="ValueShape2">
              <a:extLst>
                <a:ext uri="{FF2B5EF4-FFF2-40B4-BE49-F238E27FC236}">
                  <a16:creationId xmlns:a16="http://schemas.microsoft.com/office/drawing/2014/main" id="{BCD07642-08B7-4AEA-9292-BAF97DA12517}"/>
                </a:ext>
              </a:extLst>
            </p:cNvPr>
            <p:cNvSpPr/>
            <p:nvPr/>
          </p:nvSpPr>
          <p:spPr>
            <a:xfrm>
              <a:off x="-657480" y="392440"/>
              <a:ext cx="2668300" cy="2668302"/>
            </a:xfrm>
            <a:prstGeom prst="pie">
              <a:avLst>
                <a:gd name="adj1" fmla="val 16200000"/>
                <a:gd name="adj2" fmla="val 4536000"/>
              </a:avLst>
            </a:prstGeom>
            <a:solidFill>
              <a:schemeClr val="accent1">
                <a:lumMod val="100000"/>
              </a:schemeClr>
            </a:solidFill>
            <a:ln w="222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6" name="ValueText">
              <a:extLst>
                <a:ext uri="{FF2B5EF4-FFF2-40B4-BE49-F238E27FC236}">
                  <a16:creationId xmlns:a16="http://schemas.microsoft.com/office/drawing/2014/main" id="{99B4787C-9D38-4F51-A680-28AA3A7A54C6}"/>
                </a:ext>
              </a:extLst>
            </p:cNvPr>
            <p:cNvSpPr txBox="1"/>
            <p:nvPr/>
          </p:nvSpPr>
          <p:spPr>
            <a:xfrm>
              <a:off x="1532559" y="-309856"/>
              <a:ext cx="704951" cy="52871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prstTxWarp prst="textPlain">
                <a:avLst/>
              </a:prstTxWarp>
              <a:normAutofit fontScale="47500" lnSpcReduction="20000"/>
            </a:bodyPr>
            <a:lstStyle/>
            <a:p>
              <a:r>
                <a:rPr lang="en-US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46%</a:t>
              </a:r>
            </a:p>
          </p:txBody>
        </p:sp>
        <p:sp>
          <p:nvSpPr>
            <p:cNvPr id="487" name="CustomText2">
              <a:extLst>
                <a:ext uri="{FF2B5EF4-FFF2-40B4-BE49-F238E27FC236}">
                  <a16:creationId xmlns:a16="http://schemas.microsoft.com/office/drawing/2014/main" id="{FFCD4060-DE48-4443-8373-F52A5E94BBA4}"/>
                </a:ext>
              </a:extLst>
            </p:cNvPr>
            <p:cNvSpPr/>
            <p:nvPr/>
          </p:nvSpPr>
          <p:spPr>
            <a:xfrm>
              <a:off x="-549529" y="3136659"/>
              <a:ext cx="2452394" cy="341632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algn="ctr"/>
              <a:r>
                <a:rPr lang="en-US" altLang="zh-CN" sz="400" dirty="0"/>
                <a:t>Supporting text here</a:t>
              </a:r>
            </a:p>
          </p:txBody>
        </p:sp>
        <p:cxnSp>
          <p:nvCxnSpPr>
            <p:cNvPr id="488" name="ExtraShape">
              <a:extLst>
                <a:ext uri="{FF2B5EF4-FFF2-40B4-BE49-F238E27FC236}">
                  <a16:creationId xmlns:a16="http://schemas.microsoft.com/office/drawing/2014/main" id="{EBB53FF8-AD56-41FB-9087-EFBF6CEE8F06}"/>
                </a:ext>
              </a:extLst>
            </p:cNvPr>
            <p:cNvCxnSpPr/>
            <p:nvPr/>
          </p:nvCxnSpPr>
          <p:spPr>
            <a:xfrm>
              <a:off x="-5195781" y="2456107"/>
              <a:ext cx="4510046" cy="0"/>
            </a:xfrm>
            <a:prstGeom prst="lin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89" name="CustomText3">
              <a:extLst>
                <a:ext uri="{FF2B5EF4-FFF2-40B4-BE49-F238E27FC236}">
                  <a16:creationId xmlns:a16="http://schemas.microsoft.com/office/drawing/2014/main" id="{93F4ED90-80F3-46CA-9824-0C342BB2EE04}"/>
                </a:ext>
              </a:extLst>
            </p:cNvPr>
            <p:cNvSpPr txBox="1"/>
            <p:nvPr/>
          </p:nvSpPr>
          <p:spPr>
            <a:xfrm flipH="1">
              <a:off x="1475658" y="241240"/>
              <a:ext cx="818751" cy="302400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 fontScale="25000" lnSpcReduction="20000"/>
            </a:bodyPr>
            <a:lstStyle/>
            <a:p>
              <a:pPr algn="r"/>
              <a:r>
                <a:rPr lang="en-US" altLang="zh-CN" dirty="0">
                  <a:solidFill>
                    <a:schemeClr val="accent1">
                      <a:lumMod val="100000"/>
                    </a:schemeClr>
                  </a:solidFill>
                </a:rPr>
                <a:t>Text here</a:t>
              </a:r>
            </a:p>
          </p:txBody>
        </p:sp>
        <p:sp>
          <p:nvSpPr>
            <p:cNvPr id="490" name="ValueShape1">
              <a:extLst>
                <a:ext uri="{FF2B5EF4-FFF2-40B4-BE49-F238E27FC236}">
                  <a16:creationId xmlns:a16="http://schemas.microsoft.com/office/drawing/2014/main" id="{4D3ACBE6-BE43-454D-81B0-7AE4BA09E5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-5195781" y="908449"/>
              <a:ext cx="697510" cy="1443027"/>
            </a:xfrm>
            <a:custGeom>
              <a:avLst/>
              <a:gdLst>
                <a:gd name="connsiteX0" fmla="*/ 82742 w 294085"/>
                <a:gd name="connsiteY0" fmla="*/ 160192 h 608410"/>
                <a:gd name="connsiteX1" fmla="*/ 91183 w 294085"/>
                <a:gd name="connsiteY1" fmla="*/ 160192 h 608410"/>
                <a:gd name="connsiteX2" fmla="*/ 97638 w 294085"/>
                <a:gd name="connsiteY2" fmla="*/ 160192 h 608410"/>
                <a:gd name="connsiteX3" fmla="*/ 196448 w 294085"/>
                <a:gd name="connsiteY3" fmla="*/ 160192 h 608410"/>
                <a:gd name="connsiteX4" fmla="*/ 202903 w 294085"/>
                <a:gd name="connsiteY4" fmla="*/ 160192 h 608410"/>
                <a:gd name="connsiteX5" fmla="*/ 211344 w 294085"/>
                <a:gd name="connsiteY5" fmla="*/ 160192 h 608410"/>
                <a:gd name="connsiteX6" fmla="*/ 235178 w 294085"/>
                <a:gd name="connsiteY6" fmla="*/ 177050 h 608410"/>
                <a:gd name="connsiteX7" fmla="*/ 293272 w 294085"/>
                <a:gd name="connsiteY7" fmla="*/ 357031 h 608410"/>
                <a:gd name="connsiteX8" fmla="*/ 291286 w 294085"/>
                <a:gd name="connsiteY8" fmla="*/ 371906 h 608410"/>
                <a:gd name="connsiteX9" fmla="*/ 277383 w 294085"/>
                <a:gd name="connsiteY9" fmla="*/ 378351 h 608410"/>
                <a:gd name="connsiteX10" fmla="*/ 262487 w 294085"/>
                <a:gd name="connsiteY10" fmla="*/ 378351 h 608410"/>
                <a:gd name="connsiteX11" fmla="*/ 239150 w 294085"/>
                <a:gd name="connsiteY11" fmla="*/ 360998 h 608410"/>
                <a:gd name="connsiteX12" fmla="*/ 222765 w 294085"/>
                <a:gd name="connsiteY12" fmla="*/ 309929 h 608410"/>
                <a:gd name="connsiteX13" fmla="*/ 222765 w 294085"/>
                <a:gd name="connsiteY13" fmla="*/ 379343 h 608410"/>
                <a:gd name="connsiteX14" fmla="*/ 222765 w 294085"/>
                <a:gd name="connsiteY14" fmla="*/ 382318 h 608410"/>
                <a:gd name="connsiteX15" fmla="*/ 222765 w 294085"/>
                <a:gd name="connsiteY15" fmla="*/ 575190 h 608410"/>
                <a:gd name="connsiteX16" fmla="*/ 189497 w 294085"/>
                <a:gd name="connsiteY16" fmla="*/ 608410 h 608410"/>
                <a:gd name="connsiteX17" fmla="*/ 187014 w 294085"/>
                <a:gd name="connsiteY17" fmla="*/ 608410 h 608410"/>
                <a:gd name="connsiteX18" fmla="*/ 154243 w 294085"/>
                <a:gd name="connsiteY18" fmla="*/ 575190 h 608410"/>
                <a:gd name="connsiteX19" fmla="*/ 154243 w 294085"/>
                <a:gd name="connsiteY19" fmla="*/ 402150 h 608410"/>
                <a:gd name="connsiteX20" fmla="*/ 139843 w 294085"/>
                <a:gd name="connsiteY20" fmla="*/ 402150 h 608410"/>
                <a:gd name="connsiteX21" fmla="*/ 139843 w 294085"/>
                <a:gd name="connsiteY21" fmla="*/ 575190 h 608410"/>
                <a:gd name="connsiteX22" fmla="*/ 107072 w 294085"/>
                <a:gd name="connsiteY22" fmla="*/ 608410 h 608410"/>
                <a:gd name="connsiteX23" fmla="*/ 104589 w 294085"/>
                <a:gd name="connsiteY23" fmla="*/ 608410 h 608410"/>
                <a:gd name="connsiteX24" fmla="*/ 71322 w 294085"/>
                <a:gd name="connsiteY24" fmla="*/ 575190 h 608410"/>
                <a:gd name="connsiteX25" fmla="*/ 71322 w 294085"/>
                <a:gd name="connsiteY25" fmla="*/ 382318 h 608410"/>
                <a:gd name="connsiteX26" fmla="*/ 71322 w 294085"/>
                <a:gd name="connsiteY26" fmla="*/ 379343 h 608410"/>
                <a:gd name="connsiteX27" fmla="*/ 71322 w 294085"/>
                <a:gd name="connsiteY27" fmla="*/ 309929 h 608410"/>
                <a:gd name="connsiteX28" fmla="*/ 54936 w 294085"/>
                <a:gd name="connsiteY28" fmla="*/ 360998 h 608410"/>
                <a:gd name="connsiteX29" fmla="*/ 31102 w 294085"/>
                <a:gd name="connsiteY29" fmla="*/ 378351 h 608410"/>
                <a:gd name="connsiteX30" fmla="*/ 16206 w 294085"/>
                <a:gd name="connsiteY30" fmla="*/ 378351 h 608410"/>
                <a:gd name="connsiteX31" fmla="*/ 2800 w 294085"/>
                <a:gd name="connsiteY31" fmla="*/ 371906 h 608410"/>
                <a:gd name="connsiteX32" fmla="*/ 814 w 294085"/>
                <a:gd name="connsiteY32" fmla="*/ 357031 h 608410"/>
                <a:gd name="connsiteX33" fmla="*/ 58908 w 294085"/>
                <a:gd name="connsiteY33" fmla="*/ 177050 h 608410"/>
                <a:gd name="connsiteX34" fmla="*/ 82742 w 294085"/>
                <a:gd name="connsiteY34" fmla="*/ 160192 h 608410"/>
                <a:gd name="connsiteX35" fmla="*/ 147004 w 294085"/>
                <a:gd name="connsiteY35" fmla="*/ 0 h 608410"/>
                <a:gd name="connsiteX36" fmla="*/ 218732 w 294085"/>
                <a:gd name="connsiteY36" fmla="*/ 71648 h 608410"/>
                <a:gd name="connsiteX37" fmla="*/ 147004 w 294085"/>
                <a:gd name="connsiteY37" fmla="*/ 143296 h 608410"/>
                <a:gd name="connsiteX38" fmla="*/ 75276 w 294085"/>
                <a:gd name="connsiteY38" fmla="*/ 71648 h 608410"/>
                <a:gd name="connsiteX39" fmla="*/ 147004 w 294085"/>
                <a:gd name="connsiteY39" fmla="*/ 0 h 608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94085" h="608410">
                  <a:moveTo>
                    <a:pt x="82742" y="160192"/>
                  </a:moveTo>
                  <a:lnTo>
                    <a:pt x="91183" y="160192"/>
                  </a:lnTo>
                  <a:lnTo>
                    <a:pt x="97638" y="160192"/>
                  </a:lnTo>
                  <a:lnTo>
                    <a:pt x="196448" y="160192"/>
                  </a:lnTo>
                  <a:lnTo>
                    <a:pt x="202903" y="160192"/>
                  </a:lnTo>
                  <a:lnTo>
                    <a:pt x="211344" y="160192"/>
                  </a:lnTo>
                  <a:cubicBezTo>
                    <a:pt x="221275" y="160192"/>
                    <a:pt x="231702" y="167629"/>
                    <a:pt x="235178" y="177050"/>
                  </a:cubicBezTo>
                  <a:lnTo>
                    <a:pt x="293272" y="357031"/>
                  </a:lnTo>
                  <a:cubicBezTo>
                    <a:pt x="294762" y="362485"/>
                    <a:pt x="294265" y="367939"/>
                    <a:pt x="291286" y="371906"/>
                  </a:cubicBezTo>
                  <a:cubicBezTo>
                    <a:pt x="288307" y="375872"/>
                    <a:pt x="283342" y="378351"/>
                    <a:pt x="277383" y="378351"/>
                  </a:cubicBezTo>
                  <a:lnTo>
                    <a:pt x="262487" y="378351"/>
                  </a:lnTo>
                  <a:cubicBezTo>
                    <a:pt x="252557" y="378351"/>
                    <a:pt x="242129" y="370914"/>
                    <a:pt x="239150" y="360998"/>
                  </a:cubicBezTo>
                  <a:lnTo>
                    <a:pt x="222765" y="309929"/>
                  </a:lnTo>
                  <a:lnTo>
                    <a:pt x="222765" y="379343"/>
                  </a:lnTo>
                  <a:lnTo>
                    <a:pt x="222765" y="382318"/>
                  </a:lnTo>
                  <a:lnTo>
                    <a:pt x="222765" y="575190"/>
                  </a:lnTo>
                  <a:cubicBezTo>
                    <a:pt x="222765" y="593536"/>
                    <a:pt x="207868" y="608410"/>
                    <a:pt x="189497" y="608410"/>
                  </a:cubicBezTo>
                  <a:lnTo>
                    <a:pt x="187014" y="608410"/>
                  </a:lnTo>
                  <a:cubicBezTo>
                    <a:pt x="168642" y="608410"/>
                    <a:pt x="154243" y="593536"/>
                    <a:pt x="154243" y="575190"/>
                  </a:cubicBezTo>
                  <a:lnTo>
                    <a:pt x="154243" y="402150"/>
                  </a:lnTo>
                  <a:lnTo>
                    <a:pt x="139843" y="402150"/>
                  </a:lnTo>
                  <a:lnTo>
                    <a:pt x="139843" y="575190"/>
                  </a:lnTo>
                  <a:cubicBezTo>
                    <a:pt x="139843" y="593536"/>
                    <a:pt x="124947" y="608410"/>
                    <a:pt x="107072" y="608410"/>
                  </a:cubicBezTo>
                  <a:lnTo>
                    <a:pt x="104589" y="608410"/>
                  </a:lnTo>
                  <a:cubicBezTo>
                    <a:pt x="86218" y="608410"/>
                    <a:pt x="71322" y="593536"/>
                    <a:pt x="71322" y="575190"/>
                  </a:cubicBezTo>
                  <a:lnTo>
                    <a:pt x="71322" y="382318"/>
                  </a:lnTo>
                  <a:lnTo>
                    <a:pt x="71322" y="379343"/>
                  </a:lnTo>
                  <a:lnTo>
                    <a:pt x="71322" y="309929"/>
                  </a:lnTo>
                  <a:lnTo>
                    <a:pt x="54936" y="360998"/>
                  </a:lnTo>
                  <a:cubicBezTo>
                    <a:pt x="51957" y="370914"/>
                    <a:pt x="41529" y="378351"/>
                    <a:pt x="31102" y="378351"/>
                  </a:cubicBezTo>
                  <a:lnTo>
                    <a:pt x="16206" y="378351"/>
                  </a:lnTo>
                  <a:cubicBezTo>
                    <a:pt x="10744" y="378351"/>
                    <a:pt x="5779" y="375872"/>
                    <a:pt x="2800" y="371906"/>
                  </a:cubicBezTo>
                  <a:cubicBezTo>
                    <a:pt x="-179" y="367939"/>
                    <a:pt x="-676" y="362485"/>
                    <a:pt x="814" y="357031"/>
                  </a:cubicBezTo>
                  <a:lnTo>
                    <a:pt x="58908" y="177050"/>
                  </a:lnTo>
                  <a:cubicBezTo>
                    <a:pt x="61887" y="167629"/>
                    <a:pt x="72315" y="160192"/>
                    <a:pt x="82742" y="160192"/>
                  </a:cubicBezTo>
                  <a:close/>
                  <a:moveTo>
                    <a:pt x="147004" y="0"/>
                  </a:moveTo>
                  <a:cubicBezTo>
                    <a:pt x="186618" y="0"/>
                    <a:pt x="218732" y="32078"/>
                    <a:pt x="218732" y="71648"/>
                  </a:cubicBezTo>
                  <a:cubicBezTo>
                    <a:pt x="218732" y="111218"/>
                    <a:pt x="186618" y="143296"/>
                    <a:pt x="147004" y="143296"/>
                  </a:cubicBezTo>
                  <a:cubicBezTo>
                    <a:pt x="107390" y="143296"/>
                    <a:pt x="75276" y="111218"/>
                    <a:pt x="75276" y="71648"/>
                  </a:cubicBezTo>
                  <a:cubicBezTo>
                    <a:pt x="75276" y="32078"/>
                    <a:pt x="107390" y="0"/>
                    <a:pt x="147004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</p:sp>
        <p:sp>
          <p:nvSpPr>
            <p:cNvPr id="491" name="ValueShape1">
              <a:extLst>
                <a:ext uri="{FF2B5EF4-FFF2-40B4-BE49-F238E27FC236}">
                  <a16:creationId xmlns:a16="http://schemas.microsoft.com/office/drawing/2014/main" id="{2C1CCD9F-0EFF-435F-A528-362948310C5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-4433274" y="908449"/>
              <a:ext cx="697510" cy="1443027"/>
            </a:xfrm>
            <a:custGeom>
              <a:avLst/>
              <a:gdLst>
                <a:gd name="connsiteX0" fmla="*/ 82742 w 294085"/>
                <a:gd name="connsiteY0" fmla="*/ 160192 h 608410"/>
                <a:gd name="connsiteX1" fmla="*/ 91183 w 294085"/>
                <a:gd name="connsiteY1" fmla="*/ 160192 h 608410"/>
                <a:gd name="connsiteX2" fmla="*/ 97638 w 294085"/>
                <a:gd name="connsiteY2" fmla="*/ 160192 h 608410"/>
                <a:gd name="connsiteX3" fmla="*/ 196448 w 294085"/>
                <a:gd name="connsiteY3" fmla="*/ 160192 h 608410"/>
                <a:gd name="connsiteX4" fmla="*/ 202903 w 294085"/>
                <a:gd name="connsiteY4" fmla="*/ 160192 h 608410"/>
                <a:gd name="connsiteX5" fmla="*/ 211344 w 294085"/>
                <a:gd name="connsiteY5" fmla="*/ 160192 h 608410"/>
                <a:gd name="connsiteX6" fmla="*/ 235178 w 294085"/>
                <a:gd name="connsiteY6" fmla="*/ 177050 h 608410"/>
                <a:gd name="connsiteX7" fmla="*/ 293272 w 294085"/>
                <a:gd name="connsiteY7" fmla="*/ 357031 h 608410"/>
                <a:gd name="connsiteX8" fmla="*/ 291286 w 294085"/>
                <a:gd name="connsiteY8" fmla="*/ 371906 h 608410"/>
                <a:gd name="connsiteX9" fmla="*/ 277383 w 294085"/>
                <a:gd name="connsiteY9" fmla="*/ 378351 h 608410"/>
                <a:gd name="connsiteX10" fmla="*/ 262487 w 294085"/>
                <a:gd name="connsiteY10" fmla="*/ 378351 h 608410"/>
                <a:gd name="connsiteX11" fmla="*/ 239150 w 294085"/>
                <a:gd name="connsiteY11" fmla="*/ 360998 h 608410"/>
                <a:gd name="connsiteX12" fmla="*/ 222765 w 294085"/>
                <a:gd name="connsiteY12" fmla="*/ 309929 h 608410"/>
                <a:gd name="connsiteX13" fmla="*/ 222765 w 294085"/>
                <a:gd name="connsiteY13" fmla="*/ 379343 h 608410"/>
                <a:gd name="connsiteX14" fmla="*/ 222765 w 294085"/>
                <a:gd name="connsiteY14" fmla="*/ 382318 h 608410"/>
                <a:gd name="connsiteX15" fmla="*/ 222765 w 294085"/>
                <a:gd name="connsiteY15" fmla="*/ 575190 h 608410"/>
                <a:gd name="connsiteX16" fmla="*/ 189497 w 294085"/>
                <a:gd name="connsiteY16" fmla="*/ 608410 h 608410"/>
                <a:gd name="connsiteX17" fmla="*/ 187014 w 294085"/>
                <a:gd name="connsiteY17" fmla="*/ 608410 h 608410"/>
                <a:gd name="connsiteX18" fmla="*/ 154243 w 294085"/>
                <a:gd name="connsiteY18" fmla="*/ 575190 h 608410"/>
                <a:gd name="connsiteX19" fmla="*/ 154243 w 294085"/>
                <a:gd name="connsiteY19" fmla="*/ 402150 h 608410"/>
                <a:gd name="connsiteX20" fmla="*/ 139843 w 294085"/>
                <a:gd name="connsiteY20" fmla="*/ 402150 h 608410"/>
                <a:gd name="connsiteX21" fmla="*/ 139843 w 294085"/>
                <a:gd name="connsiteY21" fmla="*/ 575190 h 608410"/>
                <a:gd name="connsiteX22" fmla="*/ 107072 w 294085"/>
                <a:gd name="connsiteY22" fmla="*/ 608410 h 608410"/>
                <a:gd name="connsiteX23" fmla="*/ 104589 w 294085"/>
                <a:gd name="connsiteY23" fmla="*/ 608410 h 608410"/>
                <a:gd name="connsiteX24" fmla="*/ 71322 w 294085"/>
                <a:gd name="connsiteY24" fmla="*/ 575190 h 608410"/>
                <a:gd name="connsiteX25" fmla="*/ 71322 w 294085"/>
                <a:gd name="connsiteY25" fmla="*/ 382318 h 608410"/>
                <a:gd name="connsiteX26" fmla="*/ 71322 w 294085"/>
                <a:gd name="connsiteY26" fmla="*/ 379343 h 608410"/>
                <a:gd name="connsiteX27" fmla="*/ 71322 w 294085"/>
                <a:gd name="connsiteY27" fmla="*/ 309929 h 608410"/>
                <a:gd name="connsiteX28" fmla="*/ 54936 w 294085"/>
                <a:gd name="connsiteY28" fmla="*/ 360998 h 608410"/>
                <a:gd name="connsiteX29" fmla="*/ 31102 w 294085"/>
                <a:gd name="connsiteY29" fmla="*/ 378351 h 608410"/>
                <a:gd name="connsiteX30" fmla="*/ 16206 w 294085"/>
                <a:gd name="connsiteY30" fmla="*/ 378351 h 608410"/>
                <a:gd name="connsiteX31" fmla="*/ 2800 w 294085"/>
                <a:gd name="connsiteY31" fmla="*/ 371906 h 608410"/>
                <a:gd name="connsiteX32" fmla="*/ 814 w 294085"/>
                <a:gd name="connsiteY32" fmla="*/ 357031 h 608410"/>
                <a:gd name="connsiteX33" fmla="*/ 58908 w 294085"/>
                <a:gd name="connsiteY33" fmla="*/ 177050 h 608410"/>
                <a:gd name="connsiteX34" fmla="*/ 82742 w 294085"/>
                <a:gd name="connsiteY34" fmla="*/ 160192 h 608410"/>
                <a:gd name="connsiteX35" fmla="*/ 147004 w 294085"/>
                <a:gd name="connsiteY35" fmla="*/ 0 h 608410"/>
                <a:gd name="connsiteX36" fmla="*/ 218732 w 294085"/>
                <a:gd name="connsiteY36" fmla="*/ 71648 h 608410"/>
                <a:gd name="connsiteX37" fmla="*/ 147004 w 294085"/>
                <a:gd name="connsiteY37" fmla="*/ 143296 h 608410"/>
                <a:gd name="connsiteX38" fmla="*/ 75276 w 294085"/>
                <a:gd name="connsiteY38" fmla="*/ 71648 h 608410"/>
                <a:gd name="connsiteX39" fmla="*/ 147004 w 294085"/>
                <a:gd name="connsiteY39" fmla="*/ 0 h 608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94085" h="608410">
                  <a:moveTo>
                    <a:pt x="82742" y="160192"/>
                  </a:moveTo>
                  <a:lnTo>
                    <a:pt x="91183" y="160192"/>
                  </a:lnTo>
                  <a:lnTo>
                    <a:pt x="97638" y="160192"/>
                  </a:lnTo>
                  <a:lnTo>
                    <a:pt x="196448" y="160192"/>
                  </a:lnTo>
                  <a:lnTo>
                    <a:pt x="202903" y="160192"/>
                  </a:lnTo>
                  <a:lnTo>
                    <a:pt x="211344" y="160192"/>
                  </a:lnTo>
                  <a:cubicBezTo>
                    <a:pt x="221275" y="160192"/>
                    <a:pt x="231702" y="167629"/>
                    <a:pt x="235178" y="177050"/>
                  </a:cubicBezTo>
                  <a:lnTo>
                    <a:pt x="293272" y="357031"/>
                  </a:lnTo>
                  <a:cubicBezTo>
                    <a:pt x="294762" y="362485"/>
                    <a:pt x="294265" y="367939"/>
                    <a:pt x="291286" y="371906"/>
                  </a:cubicBezTo>
                  <a:cubicBezTo>
                    <a:pt x="288307" y="375872"/>
                    <a:pt x="283342" y="378351"/>
                    <a:pt x="277383" y="378351"/>
                  </a:cubicBezTo>
                  <a:lnTo>
                    <a:pt x="262487" y="378351"/>
                  </a:lnTo>
                  <a:cubicBezTo>
                    <a:pt x="252557" y="378351"/>
                    <a:pt x="242129" y="370914"/>
                    <a:pt x="239150" y="360998"/>
                  </a:cubicBezTo>
                  <a:lnTo>
                    <a:pt x="222765" y="309929"/>
                  </a:lnTo>
                  <a:lnTo>
                    <a:pt x="222765" y="379343"/>
                  </a:lnTo>
                  <a:lnTo>
                    <a:pt x="222765" y="382318"/>
                  </a:lnTo>
                  <a:lnTo>
                    <a:pt x="222765" y="575190"/>
                  </a:lnTo>
                  <a:cubicBezTo>
                    <a:pt x="222765" y="593536"/>
                    <a:pt x="207868" y="608410"/>
                    <a:pt x="189497" y="608410"/>
                  </a:cubicBezTo>
                  <a:lnTo>
                    <a:pt x="187014" y="608410"/>
                  </a:lnTo>
                  <a:cubicBezTo>
                    <a:pt x="168642" y="608410"/>
                    <a:pt x="154243" y="593536"/>
                    <a:pt x="154243" y="575190"/>
                  </a:cubicBezTo>
                  <a:lnTo>
                    <a:pt x="154243" y="402150"/>
                  </a:lnTo>
                  <a:lnTo>
                    <a:pt x="139843" y="402150"/>
                  </a:lnTo>
                  <a:lnTo>
                    <a:pt x="139843" y="575190"/>
                  </a:lnTo>
                  <a:cubicBezTo>
                    <a:pt x="139843" y="593536"/>
                    <a:pt x="124947" y="608410"/>
                    <a:pt x="107072" y="608410"/>
                  </a:cubicBezTo>
                  <a:lnTo>
                    <a:pt x="104589" y="608410"/>
                  </a:lnTo>
                  <a:cubicBezTo>
                    <a:pt x="86218" y="608410"/>
                    <a:pt x="71322" y="593536"/>
                    <a:pt x="71322" y="575190"/>
                  </a:cubicBezTo>
                  <a:lnTo>
                    <a:pt x="71322" y="382318"/>
                  </a:lnTo>
                  <a:lnTo>
                    <a:pt x="71322" y="379343"/>
                  </a:lnTo>
                  <a:lnTo>
                    <a:pt x="71322" y="309929"/>
                  </a:lnTo>
                  <a:lnTo>
                    <a:pt x="54936" y="360998"/>
                  </a:lnTo>
                  <a:cubicBezTo>
                    <a:pt x="51957" y="370914"/>
                    <a:pt x="41529" y="378351"/>
                    <a:pt x="31102" y="378351"/>
                  </a:cubicBezTo>
                  <a:lnTo>
                    <a:pt x="16206" y="378351"/>
                  </a:lnTo>
                  <a:cubicBezTo>
                    <a:pt x="10744" y="378351"/>
                    <a:pt x="5779" y="375872"/>
                    <a:pt x="2800" y="371906"/>
                  </a:cubicBezTo>
                  <a:cubicBezTo>
                    <a:pt x="-179" y="367939"/>
                    <a:pt x="-676" y="362485"/>
                    <a:pt x="814" y="357031"/>
                  </a:cubicBezTo>
                  <a:lnTo>
                    <a:pt x="58908" y="177050"/>
                  </a:lnTo>
                  <a:cubicBezTo>
                    <a:pt x="61887" y="167629"/>
                    <a:pt x="72315" y="160192"/>
                    <a:pt x="82742" y="160192"/>
                  </a:cubicBezTo>
                  <a:close/>
                  <a:moveTo>
                    <a:pt x="147004" y="0"/>
                  </a:moveTo>
                  <a:cubicBezTo>
                    <a:pt x="186618" y="0"/>
                    <a:pt x="218732" y="32078"/>
                    <a:pt x="218732" y="71648"/>
                  </a:cubicBezTo>
                  <a:cubicBezTo>
                    <a:pt x="218732" y="111218"/>
                    <a:pt x="186618" y="143296"/>
                    <a:pt x="147004" y="143296"/>
                  </a:cubicBezTo>
                  <a:cubicBezTo>
                    <a:pt x="107390" y="143296"/>
                    <a:pt x="75276" y="111218"/>
                    <a:pt x="75276" y="71648"/>
                  </a:cubicBezTo>
                  <a:cubicBezTo>
                    <a:pt x="75276" y="32078"/>
                    <a:pt x="107390" y="0"/>
                    <a:pt x="147004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</p:sp>
        <p:sp>
          <p:nvSpPr>
            <p:cNvPr id="492" name="ValueShape1">
              <a:extLst>
                <a:ext uri="{FF2B5EF4-FFF2-40B4-BE49-F238E27FC236}">
                  <a16:creationId xmlns:a16="http://schemas.microsoft.com/office/drawing/2014/main" id="{B998D676-A34D-4D58-90D5-AE4CD331ED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-3670767" y="908449"/>
              <a:ext cx="697510" cy="1443027"/>
            </a:xfrm>
            <a:custGeom>
              <a:avLst/>
              <a:gdLst>
                <a:gd name="connsiteX0" fmla="*/ 82742 w 294085"/>
                <a:gd name="connsiteY0" fmla="*/ 160192 h 608410"/>
                <a:gd name="connsiteX1" fmla="*/ 91183 w 294085"/>
                <a:gd name="connsiteY1" fmla="*/ 160192 h 608410"/>
                <a:gd name="connsiteX2" fmla="*/ 97638 w 294085"/>
                <a:gd name="connsiteY2" fmla="*/ 160192 h 608410"/>
                <a:gd name="connsiteX3" fmla="*/ 196448 w 294085"/>
                <a:gd name="connsiteY3" fmla="*/ 160192 h 608410"/>
                <a:gd name="connsiteX4" fmla="*/ 202903 w 294085"/>
                <a:gd name="connsiteY4" fmla="*/ 160192 h 608410"/>
                <a:gd name="connsiteX5" fmla="*/ 211344 w 294085"/>
                <a:gd name="connsiteY5" fmla="*/ 160192 h 608410"/>
                <a:gd name="connsiteX6" fmla="*/ 235178 w 294085"/>
                <a:gd name="connsiteY6" fmla="*/ 177050 h 608410"/>
                <a:gd name="connsiteX7" fmla="*/ 293272 w 294085"/>
                <a:gd name="connsiteY7" fmla="*/ 357031 h 608410"/>
                <a:gd name="connsiteX8" fmla="*/ 291286 w 294085"/>
                <a:gd name="connsiteY8" fmla="*/ 371906 h 608410"/>
                <a:gd name="connsiteX9" fmla="*/ 277383 w 294085"/>
                <a:gd name="connsiteY9" fmla="*/ 378351 h 608410"/>
                <a:gd name="connsiteX10" fmla="*/ 262487 w 294085"/>
                <a:gd name="connsiteY10" fmla="*/ 378351 h 608410"/>
                <a:gd name="connsiteX11" fmla="*/ 239150 w 294085"/>
                <a:gd name="connsiteY11" fmla="*/ 360998 h 608410"/>
                <a:gd name="connsiteX12" fmla="*/ 222765 w 294085"/>
                <a:gd name="connsiteY12" fmla="*/ 309929 h 608410"/>
                <a:gd name="connsiteX13" fmla="*/ 222765 w 294085"/>
                <a:gd name="connsiteY13" fmla="*/ 379343 h 608410"/>
                <a:gd name="connsiteX14" fmla="*/ 222765 w 294085"/>
                <a:gd name="connsiteY14" fmla="*/ 382318 h 608410"/>
                <a:gd name="connsiteX15" fmla="*/ 222765 w 294085"/>
                <a:gd name="connsiteY15" fmla="*/ 575190 h 608410"/>
                <a:gd name="connsiteX16" fmla="*/ 189497 w 294085"/>
                <a:gd name="connsiteY16" fmla="*/ 608410 h 608410"/>
                <a:gd name="connsiteX17" fmla="*/ 187014 w 294085"/>
                <a:gd name="connsiteY17" fmla="*/ 608410 h 608410"/>
                <a:gd name="connsiteX18" fmla="*/ 154243 w 294085"/>
                <a:gd name="connsiteY18" fmla="*/ 575190 h 608410"/>
                <a:gd name="connsiteX19" fmla="*/ 154243 w 294085"/>
                <a:gd name="connsiteY19" fmla="*/ 402150 h 608410"/>
                <a:gd name="connsiteX20" fmla="*/ 139843 w 294085"/>
                <a:gd name="connsiteY20" fmla="*/ 402150 h 608410"/>
                <a:gd name="connsiteX21" fmla="*/ 139843 w 294085"/>
                <a:gd name="connsiteY21" fmla="*/ 575190 h 608410"/>
                <a:gd name="connsiteX22" fmla="*/ 107072 w 294085"/>
                <a:gd name="connsiteY22" fmla="*/ 608410 h 608410"/>
                <a:gd name="connsiteX23" fmla="*/ 104589 w 294085"/>
                <a:gd name="connsiteY23" fmla="*/ 608410 h 608410"/>
                <a:gd name="connsiteX24" fmla="*/ 71322 w 294085"/>
                <a:gd name="connsiteY24" fmla="*/ 575190 h 608410"/>
                <a:gd name="connsiteX25" fmla="*/ 71322 w 294085"/>
                <a:gd name="connsiteY25" fmla="*/ 382318 h 608410"/>
                <a:gd name="connsiteX26" fmla="*/ 71322 w 294085"/>
                <a:gd name="connsiteY26" fmla="*/ 379343 h 608410"/>
                <a:gd name="connsiteX27" fmla="*/ 71322 w 294085"/>
                <a:gd name="connsiteY27" fmla="*/ 309929 h 608410"/>
                <a:gd name="connsiteX28" fmla="*/ 54936 w 294085"/>
                <a:gd name="connsiteY28" fmla="*/ 360998 h 608410"/>
                <a:gd name="connsiteX29" fmla="*/ 31102 w 294085"/>
                <a:gd name="connsiteY29" fmla="*/ 378351 h 608410"/>
                <a:gd name="connsiteX30" fmla="*/ 16206 w 294085"/>
                <a:gd name="connsiteY30" fmla="*/ 378351 h 608410"/>
                <a:gd name="connsiteX31" fmla="*/ 2800 w 294085"/>
                <a:gd name="connsiteY31" fmla="*/ 371906 h 608410"/>
                <a:gd name="connsiteX32" fmla="*/ 814 w 294085"/>
                <a:gd name="connsiteY32" fmla="*/ 357031 h 608410"/>
                <a:gd name="connsiteX33" fmla="*/ 58908 w 294085"/>
                <a:gd name="connsiteY33" fmla="*/ 177050 h 608410"/>
                <a:gd name="connsiteX34" fmla="*/ 82742 w 294085"/>
                <a:gd name="connsiteY34" fmla="*/ 160192 h 608410"/>
                <a:gd name="connsiteX35" fmla="*/ 147004 w 294085"/>
                <a:gd name="connsiteY35" fmla="*/ 0 h 608410"/>
                <a:gd name="connsiteX36" fmla="*/ 218732 w 294085"/>
                <a:gd name="connsiteY36" fmla="*/ 71648 h 608410"/>
                <a:gd name="connsiteX37" fmla="*/ 147004 w 294085"/>
                <a:gd name="connsiteY37" fmla="*/ 143296 h 608410"/>
                <a:gd name="connsiteX38" fmla="*/ 75276 w 294085"/>
                <a:gd name="connsiteY38" fmla="*/ 71648 h 608410"/>
                <a:gd name="connsiteX39" fmla="*/ 147004 w 294085"/>
                <a:gd name="connsiteY39" fmla="*/ 0 h 608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94085" h="608410">
                  <a:moveTo>
                    <a:pt x="82742" y="160192"/>
                  </a:moveTo>
                  <a:lnTo>
                    <a:pt x="91183" y="160192"/>
                  </a:lnTo>
                  <a:lnTo>
                    <a:pt x="97638" y="160192"/>
                  </a:lnTo>
                  <a:lnTo>
                    <a:pt x="196448" y="160192"/>
                  </a:lnTo>
                  <a:lnTo>
                    <a:pt x="202903" y="160192"/>
                  </a:lnTo>
                  <a:lnTo>
                    <a:pt x="211344" y="160192"/>
                  </a:lnTo>
                  <a:cubicBezTo>
                    <a:pt x="221275" y="160192"/>
                    <a:pt x="231702" y="167629"/>
                    <a:pt x="235178" y="177050"/>
                  </a:cubicBezTo>
                  <a:lnTo>
                    <a:pt x="293272" y="357031"/>
                  </a:lnTo>
                  <a:cubicBezTo>
                    <a:pt x="294762" y="362485"/>
                    <a:pt x="294265" y="367939"/>
                    <a:pt x="291286" y="371906"/>
                  </a:cubicBezTo>
                  <a:cubicBezTo>
                    <a:pt x="288307" y="375872"/>
                    <a:pt x="283342" y="378351"/>
                    <a:pt x="277383" y="378351"/>
                  </a:cubicBezTo>
                  <a:lnTo>
                    <a:pt x="262487" y="378351"/>
                  </a:lnTo>
                  <a:cubicBezTo>
                    <a:pt x="252557" y="378351"/>
                    <a:pt x="242129" y="370914"/>
                    <a:pt x="239150" y="360998"/>
                  </a:cubicBezTo>
                  <a:lnTo>
                    <a:pt x="222765" y="309929"/>
                  </a:lnTo>
                  <a:lnTo>
                    <a:pt x="222765" y="379343"/>
                  </a:lnTo>
                  <a:lnTo>
                    <a:pt x="222765" y="382318"/>
                  </a:lnTo>
                  <a:lnTo>
                    <a:pt x="222765" y="575190"/>
                  </a:lnTo>
                  <a:cubicBezTo>
                    <a:pt x="222765" y="593536"/>
                    <a:pt x="207868" y="608410"/>
                    <a:pt x="189497" y="608410"/>
                  </a:cubicBezTo>
                  <a:lnTo>
                    <a:pt x="187014" y="608410"/>
                  </a:lnTo>
                  <a:cubicBezTo>
                    <a:pt x="168642" y="608410"/>
                    <a:pt x="154243" y="593536"/>
                    <a:pt x="154243" y="575190"/>
                  </a:cubicBezTo>
                  <a:lnTo>
                    <a:pt x="154243" y="402150"/>
                  </a:lnTo>
                  <a:lnTo>
                    <a:pt x="139843" y="402150"/>
                  </a:lnTo>
                  <a:lnTo>
                    <a:pt x="139843" y="575190"/>
                  </a:lnTo>
                  <a:cubicBezTo>
                    <a:pt x="139843" y="593536"/>
                    <a:pt x="124947" y="608410"/>
                    <a:pt x="107072" y="608410"/>
                  </a:cubicBezTo>
                  <a:lnTo>
                    <a:pt x="104589" y="608410"/>
                  </a:lnTo>
                  <a:cubicBezTo>
                    <a:pt x="86218" y="608410"/>
                    <a:pt x="71322" y="593536"/>
                    <a:pt x="71322" y="575190"/>
                  </a:cubicBezTo>
                  <a:lnTo>
                    <a:pt x="71322" y="382318"/>
                  </a:lnTo>
                  <a:lnTo>
                    <a:pt x="71322" y="379343"/>
                  </a:lnTo>
                  <a:lnTo>
                    <a:pt x="71322" y="309929"/>
                  </a:lnTo>
                  <a:lnTo>
                    <a:pt x="54936" y="360998"/>
                  </a:lnTo>
                  <a:cubicBezTo>
                    <a:pt x="51957" y="370914"/>
                    <a:pt x="41529" y="378351"/>
                    <a:pt x="31102" y="378351"/>
                  </a:cubicBezTo>
                  <a:lnTo>
                    <a:pt x="16206" y="378351"/>
                  </a:lnTo>
                  <a:cubicBezTo>
                    <a:pt x="10744" y="378351"/>
                    <a:pt x="5779" y="375872"/>
                    <a:pt x="2800" y="371906"/>
                  </a:cubicBezTo>
                  <a:cubicBezTo>
                    <a:pt x="-179" y="367939"/>
                    <a:pt x="-676" y="362485"/>
                    <a:pt x="814" y="357031"/>
                  </a:cubicBezTo>
                  <a:lnTo>
                    <a:pt x="58908" y="177050"/>
                  </a:lnTo>
                  <a:cubicBezTo>
                    <a:pt x="61887" y="167629"/>
                    <a:pt x="72315" y="160192"/>
                    <a:pt x="82742" y="160192"/>
                  </a:cubicBezTo>
                  <a:close/>
                  <a:moveTo>
                    <a:pt x="147004" y="0"/>
                  </a:moveTo>
                  <a:cubicBezTo>
                    <a:pt x="186618" y="0"/>
                    <a:pt x="218732" y="32078"/>
                    <a:pt x="218732" y="71648"/>
                  </a:cubicBezTo>
                  <a:cubicBezTo>
                    <a:pt x="218732" y="111218"/>
                    <a:pt x="186618" y="143296"/>
                    <a:pt x="147004" y="143296"/>
                  </a:cubicBezTo>
                  <a:cubicBezTo>
                    <a:pt x="107390" y="143296"/>
                    <a:pt x="75276" y="111218"/>
                    <a:pt x="75276" y="71648"/>
                  </a:cubicBezTo>
                  <a:cubicBezTo>
                    <a:pt x="75276" y="32078"/>
                    <a:pt x="107390" y="0"/>
                    <a:pt x="14700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76000">
                  <a:schemeClr val="accent1">
                    <a:lumMod val="100000"/>
                  </a:schemeClr>
                </a:gs>
                <a:gs pos="761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</p:sp>
        <p:sp>
          <p:nvSpPr>
            <p:cNvPr id="493" name="ValueShape1">
              <a:extLst>
                <a:ext uri="{FF2B5EF4-FFF2-40B4-BE49-F238E27FC236}">
                  <a16:creationId xmlns:a16="http://schemas.microsoft.com/office/drawing/2014/main" id="{1A3AA9AE-2DE5-4983-A830-8113360858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-2908260" y="908449"/>
              <a:ext cx="697510" cy="1443027"/>
            </a:xfrm>
            <a:custGeom>
              <a:avLst/>
              <a:gdLst>
                <a:gd name="connsiteX0" fmla="*/ 82742 w 294085"/>
                <a:gd name="connsiteY0" fmla="*/ 160192 h 608410"/>
                <a:gd name="connsiteX1" fmla="*/ 91183 w 294085"/>
                <a:gd name="connsiteY1" fmla="*/ 160192 h 608410"/>
                <a:gd name="connsiteX2" fmla="*/ 97638 w 294085"/>
                <a:gd name="connsiteY2" fmla="*/ 160192 h 608410"/>
                <a:gd name="connsiteX3" fmla="*/ 196448 w 294085"/>
                <a:gd name="connsiteY3" fmla="*/ 160192 h 608410"/>
                <a:gd name="connsiteX4" fmla="*/ 202903 w 294085"/>
                <a:gd name="connsiteY4" fmla="*/ 160192 h 608410"/>
                <a:gd name="connsiteX5" fmla="*/ 211344 w 294085"/>
                <a:gd name="connsiteY5" fmla="*/ 160192 h 608410"/>
                <a:gd name="connsiteX6" fmla="*/ 235178 w 294085"/>
                <a:gd name="connsiteY6" fmla="*/ 177050 h 608410"/>
                <a:gd name="connsiteX7" fmla="*/ 293272 w 294085"/>
                <a:gd name="connsiteY7" fmla="*/ 357031 h 608410"/>
                <a:gd name="connsiteX8" fmla="*/ 291286 w 294085"/>
                <a:gd name="connsiteY8" fmla="*/ 371906 h 608410"/>
                <a:gd name="connsiteX9" fmla="*/ 277383 w 294085"/>
                <a:gd name="connsiteY9" fmla="*/ 378351 h 608410"/>
                <a:gd name="connsiteX10" fmla="*/ 262487 w 294085"/>
                <a:gd name="connsiteY10" fmla="*/ 378351 h 608410"/>
                <a:gd name="connsiteX11" fmla="*/ 239150 w 294085"/>
                <a:gd name="connsiteY11" fmla="*/ 360998 h 608410"/>
                <a:gd name="connsiteX12" fmla="*/ 222765 w 294085"/>
                <a:gd name="connsiteY12" fmla="*/ 309929 h 608410"/>
                <a:gd name="connsiteX13" fmla="*/ 222765 w 294085"/>
                <a:gd name="connsiteY13" fmla="*/ 379343 h 608410"/>
                <a:gd name="connsiteX14" fmla="*/ 222765 w 294085"/>
                <a:gd name="connsiteY14" fmla="*/ 382318 h 608410"/>
                <a:gd name="connsiteX15" fmla="*/ 222765 w 294085"/>
                <a:gd name="connsiteY15" fmla="*/ 575190 h 608410"/>
                <a:gd name="connsiteX16" fmla="*/ 189497 w 294085"/>
                <a:gd name="connsiteY16" fmla="*/ 608410 h 608410"/>
                <a:gd name="connsiteX17" fmla="*/ 187014 w 294085"/>
                <a:gd name="connsiteY17" fmla="*/ 608410 h 608410"/>
                <a:gd name="connsiteX18" fmla="*/ 154243 w 294085"/>
                <a:gd name="connsiteY18" fmla="*/ 575190 h 608410"/>
                <a:gd name="connsiteX19" fmla="*/ 154243 w 294085"/>
                <a:gd name="connsiteY19" fmla="*/ 402150 h 608410"/>
                <a:gd name="connsiteX20" fmla="*/ 139843 w 294085"/>
                <a:gd name="connsiteY20" fmla="*/ 402150 h 608410"/>
                <a:gd name="connsiteX21" fmla="*/ 139843 w 294085"/>
                <a:gd name="connsiteY21" fmla="*/ 575190 h 608410"/>
                <a:gd name="connsiteX22" fmla="*/ 107072 w 294085"/>
                <a:gd name="connsiteY22" fmla="*/ 608410 h 608410"/>
                <a:gd name="connsiteX23" fmla="*/ 104589 w 294085"/>
                <a:gd name="connsiteY23" fmla="*/ 608410 h 608410"/>
                <a:gd name="connsiteX24" fmla="*/ 71322 w 294085"/>
                <a:gd name="connsiteY24" fmla="*/ 575190 h 608410"/>
                <a:gd name="connsiteX25" fmla="*/ 71322 w 294085"/>
                <a:gd name="connsiteY25" fmla="*/ 382318 h 608410"/>
                <a:gd name="connsiteX26" fmla="*/ 71322 w 294085"/>
                <a:gd name="connsiteY26" fmla="*/ 379343 h 608410"/>
                <a:gd name="connsiteX27" fmla="*/ 71322 w 294085"/>
                <a:gd name="connsiteY27" fmla="*/ 309929 h 608410"/>
                <a:gd name="connsiteX28" fmla="*/ 54936 w 294085"/>
                <a:gd name="connsiteY28" fmla="*/ 360998 h 608410"/>
                <a:gd name="connsiteX29" fmla="*/ 31102 w 294085"/>
                <a:gd name="connsiteY29" fmla="*/ 378351 h 608410"/>
                <a:gd name="connsiteX30" fmla="*/ 16206 w 294085"/>
                <a:gd name="connsiteY30" fmla="*/ 378351 h 608410"/>
                <a:gd name="connsiteX31" fmla="*/ 2800 w 294085"/>
                <a:gd name="connsiteY31" fmla="*/ 371906 h 608410"/>
                <a:gd name="connsiteX32" fmla="*/ 814 w 294085"/>
                <a:gd name="connsiteY32" fmla="*/ 357031 h 608410"/>
                <a:gd name="connsiteX33" fmla="*/ 58908 w 294085"/>
                <a:gd name="connsiteY33" fmla="*/ 177050 h 608410"/>
                <a:gd name="connsiteX34" fmla="*/ 82742 w 294085"/>
                <a:gd name="connsiteY34" fmla="*/ 160192 h 608410"/>
                <a:gd name="connsiteX35" fmla="*/ 147004 w 294085"/>
                <a:gd name="connsiteY35" fmla="*/ 0 h 608410"/>
                <a:gd name="connsiteX36" fmla="*/ 218732 w 294085"/>
                <a:gd name="connsiteY36" fmla="*/ 71648 h 608410"/>
                <a:gd name="connsiteX37" fmla="*/ 147004 w 294085"/>
                <a:gd name="connsiteY37" fmla="*/ 143296 h 608410"/>
                <a:gd name="connsiteX38" fmla="*/ 75276 w 294085"/>
                <a:gd name="connsiteY38" fmla="*/ 71648 h 608410"/>
                <a:gd name="connsiteX39" fmla="*/ 147004 w 294085"/>
                <a:gd name="connsiteY39" fmla="*/ 0 h 608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94085" h="608410">
                  <a:moveTo>
                    <a:pt x="82742" y="160192"/>
                  </a:moveTo>
                  <a:lnTo>
                    <a:pt x="91183" y="160192"/>
                  </a:lnTo>
                  <a:lnTo>
                    <a:pt x="97638" y="160192"/>
                  </a:lnTo>
                  <a:lnTo>
                    <a:pt x="196448" y="160192"/>
                  </a:lnTo>
                  <a:lnTo>
                    <a:pt x="202903" y="160192"/>
                  </a:lnTo>
                  <a:lnTo>
                    <a:pt x="211344" y="160192"/>
                  </a:lnTo>
                  <a:cubicBezTo>
                    <a:pt x="221275" y="160192"/>
                    <a:pt x="231702" y="167629"/>
                    <a:pt x="235178" y="177050"/>
                  </a:cubicBezTo>
                  <a:lnTo>
                    <a:pt x="293272" y="357031"/>
                  </a:lnTo>
                  <a:cubicBezTo>
                    <a:pt x="294762" y="362485"/>
                    <a:pt x="294265" y="367939"/>
                    <a:pt x="291286" y="371906"/>
                  </a:cubicBezTo>
                  <a:cubicBezTo>
                    <a:pt x="288307" y="375872"/>
                    <a:pt x="283342" y="378351"/>
                    <a:pt x="277383" y="378351"/>
                  </a:cubicBezTo>
                  <a:lnTo>
                    <a:pt x="262487" y="378351"/>
                  </a:lnTo>
                  <a:cubicBezTo>
                    <a:pt x="252557" y="378351"/>
                    <a:pt x="242129" y="370914"/>
                    <a:pt x="239150" y="360998"/>
                  </a:cubicBezTo>
                  <a:lnTo>
                    <a:pt x="222765" y="309929"/>
                  </a:lnTo>
                  <a:lnTo>
                    <a:pt x="222765" y="379343"/>
                  </a:lnTo>
                  <a:lnTo>
                    <a:pt x="222765" y="382318"/>
                  </a:lnTo>
                  <a:lnTo>
                    <a:pt x="222765" y="575190"/>
                  </a:lnTo>
                  <a:cubicBezTo>
                    <a:pt x="222765" y="593536"/>
                    <a:pt x="207868" y="608410"/>
                    <a:pt x="189497" y="608410"/>
                  </a:cubicBezTo>
                  <a:lnTo>
                    <a:pt x="187014" y="608410"/>
                  </a:lnTo>
                  <a:cubicBezTo>
                    <a:pt x="168642" y="608410"/>
                    <a:pt x="154243" y="593536"/>
                    <a:pt x="154243" y="575190"/>
                  </a:cubicBezTo>
                  <a:lnTo>
                    <a:pt x="154243" y="402150"/>
                  </a:lnTo>
                  <a:lnTo>
                    <a:pt x="139843" y="402150"/>
                  </a:lnTo>
                  <a:lnTo>
                    <a:pt x="139843" y="575190"/>
                  </a:lnTo>
                  <a:cubicBezTo>
                    <a:pt x="139843" y="593536"/>
                    <a:pt x="124947" y="608410"/>
                    <a:pt x="107072" y="608410"/>
                  </a:cubicBezTo>
                  <a:lnTo>
                    <a:pt x="104589" y="608410"/>
                  </a:lnTo>
                  <a:cubicBezTo>
                    <a:pt x="86218" y="608410"/>
                    <a:pt x="71322" y="593536"/>
                    <a:pt x="71322" y="575190"/>
                  </a:cubicBezTo>
                  <a:lnTo>
                    <a:pt x="71322" y="382318"/>
                  </a:lnTo>
                  <a:lnTo>
                    <a:pt x="71322" y="379343"/>
                  </a:lnTo>
                  <a:lnTo>
                    <a:pt x="71322" y="309929"/>
                  </a:lnTo>
                  <a:lnTo>
                    <a:pt x="54936" y="360998"/>
                  </a:lnTo>
                  <a:cubicBezTo>
                    <a:pt x="51957" y="370914"/>
                    <a:pt x="41529" y="378351"/>
                    <a:pt x="31102" y="378351"/>
                  </a:cubicBezTo>
                  <a:lnTo>
                    <a:pt x="16206" y="378351"/>
                  </a:lnTo>
                  <a:cubicBezTo>
                    <a:pt x="10744" y="378351"/>
                    <a:pt x="5779" y="375872"/>
                    <a:pt x="2800" y="371906"/>
                  </a:cubicBezTo>
                  <a:cubicBezTo>
                    <a:pt x="-179" y="367939"/>
                    <a:pt x="-676" y="362485"/>
                    <a:pt x="814" y="357031"/>
                  </a:cubicBezTo>
                  <a:lnTo>
                    <a:pt x="58908" y="177050"/>
                  </a:lnTo>
                  <a:cubicBezTo>
                    <a:pt x="61887" y="167629"/>
                    <a:pt x="72315" y="160192"/>
                    <a:pt x="82742" y="160192"/>
                  </a:cubicBezTo>
                  <a:close/>
                  <a:moveTo>
                    <a:pt x="147004" y="0"/>
                  </a:moveTo>
                  <a:cubicBezTo>
                    <a:pt x="186618" y="0"/>
                    <a:pt x="218732" y="32078"/>
                    <a:pt x="218732" y="71648"/>
                  </a:cubicBezTo>
                  <a:cubicBezTo>
                    <a:pt x="218732" y="111218"/>
                    <a:pt x="186618" y="143296"/>
                    <a:pt x="147004" y="143296"/>
                  </a:cubicBezTo>
                  <a:cubicBezTo>
                    <a:pt x="107390" y="143296"/>
                    <a:pt x="75276" y="111218"/>
                    <a:pt x="75276" y="71648"/>
                  </a:cubicBezTo>
                  <a:cubicBezTo>
                    <a:pt x="75276" y="32078"/>
                    <a:pt x="107390" y="0"/>
                    <a:pt x="147004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</p:sp>
        <p:sp>
          <p:nvSpPr>
            <p:cNvPr id="494" name="ValueShape1">
              <a:extLst>
                <a:ext uri="{FF2B5EF4-FFF2-40B4-BE49-F238E27FC236}">
                  <a16:creationId xmlns:a16="http://schemas.microsoft.com/office/drawing/2014/main" id="{7082410B-24A5-4993-937F-24320F8F59B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-2145752" y="908449"/>
              <a:ext cx="697510" cy="1443027"/>
            </a:xfrm>
            <a:custGeom>
              <a:avLst/>
              <a:gdLst>
                <a:gd name="connsiteX0" fmla="*/ 82742 w 294085"/>
                <a:gd name="connsiteY0" fmla="*/ 160192 h 608410"/>
                <a:gd name="connsiteX1" fmla="*/ 91183 w 294085"/>
                <a:gd name="connsiteY1" fmla="*/ 160192 h 608410"/>
                <a:gd name="connsiteX2" fmla="*/ 97638 w 294085"/>
                <a:gd name="connsiteY2" fmla="*/ 160192 h 608410"/>
                <a:gd name="connsiteX3" fmla="*/ 196448 w 294085"/>
                <a:gd name="connsiteY3" fmla="*/ 160192 h 608410"/>
                <a:gd name="connsiteX4" fmla="*/ 202903 w 294085"/>
                <a:gd name="connsiteY4" fmla="*/ 160192 h 608410"/>
                <a:gd name="connsiteX5" fmla="*/ 211344 w 294085"/>
                <a:gd name="connsiteY5" fmla="*/ 160192 h 608410"/>
                <a:gd name="connsiteX6" fmla="*/ 235178 w 294085"/>
                <a:gd name="connsiteY6" fmla="*/ 177050 h 608410"/>
                <a:gd name="connsiteX7" fmla="*/ 293272 w 294085"/>
                <a:gd name="connsiteY7" fmla="*/ 357031 h 608410"/>
                <a:gd name="connsiteX8" fmla="*/ 291286 w 294085"/>
                <a:gd name="connsiteY8" fmla="*/ 371906 h 608410"/>
                <a:gd name="connsiteX9" fmla="*/ 277383 w 294085"/>
                <a:gd name="connsiteY9" fmla="*/ 378351 h 608410"/>
                <a:gd name="connsiteX10" fmla="*/ 262487 w 294085"/>
                <a:gd name="connsiteY10" fmla="*/ 378351 h 608410"/>
                <a:gd name="connsiteX11" fmla="*/ 239150 w 294085"/>
                <a:gd name="connsiteY11" fmla="*/ 360998 h 608410"/>
                <a:gd name="connsiteX12" fmla="*/ 222765 w 294085"/>
                <a:gd name="connsiteY12" fmla="*/ 309929 h 608410"/>
                <a:gd name="connsiteX13" fmla="*/ 222765 w 294085"/>
                <a:gd name="connsiteY13" fmla="*/ 379343 h 608410"/>
                <a:gd name="connsiteX14" fmla="*/ 222765 w 294085"/>
                <a:gd name="connsiteY14" fmla="*/ 382318 h 608410"/>
                <a:gd name="connsiteX15" fmla="*/ 222765 w 294085"/>
                <a:gd name="connsiteY15" fmla="*/ 575190 h 608410"/>
                <a:gd name="connsiteX16" fmla="*/ 189497 w 294085"/>
                <a:gd name="connsiteY16" fmla="*/ 608410 h 608410"/>
                <a:gd name="connsiteX17" fmla="*/ 187014 w 294085"/>
                <a:gd name="connsiteY17" fmla="*/ 608410 h 608410"/>
                <a:gd name="connsiteX18" fmla="*/ 154243 w 294085"/>
                <a:gd name="connsiteY18" fmla="*/ 575190 h 608410"/>
                <a:gd name="connsiteX19" fmla="*/ 154243 w 294085"/>
                <a:gd name="connsiteY19" fmla="*/ 402150 h 608410"/>
                <a:gd name="connsiteX20" fmla="*/ 139843 w 294085"/>
                <a:gd name="connsiteY20" fmla="*/ 402150 h 608410"/>
                <a:gd name="connsiteX21" fmla="*/ 139843 w 294085"/>
                <a:gd name="connsiteY21" fmla="*/ 575190 h 608410"/>
                <a:gd name="connsiteX22" fmla="*/ 107072 w 294085"/>
                <a:gd name="connsiteY22" fmla="*/ 608410 h 608410"/>
                <a:gd name="connsiteX23" fmla="*/ 104589 w 294085"/>
                <a:gd name="connsiteY23" fmla="*/ 608410 h 608410"/>
                <a:gd name="connsiteX24" fmla="*/ 71322 w 294085"/>
                <a:gd name="connsiteY24" fmla="*/ 575190 h 608410"/>
                <a:gd name="connsiteX25" fmla="*/ 71322 w 294085"/>
                <a:gd name="connsiteY25" fmla="*/ 382318 h 608410"/>
                <a:gd name="connsiteX26" fmla="*/ 71322 w 294085"/>
                <a:gd name="connsiteY26" fmla="*/ 379343 h 608410"/>
                <a:gd name="connsiteX27" fmla="*/ 71322 w 294085"/>
                <a:gd name="connsiteY27" fmla="*/ 309929 h 608410"/>
                <a:gd name="connsiteX28" fmla="*/ 54936 w 294085"/>
                <a:gd name="connsiteY28" fmla="*/ 360998 h 608410"/>
                <a:gd name="connsiteX29" fmla="*/ 31102 w 294085"/>
                <a:gd name="connsiteY29" fmla="*/ 378351 h 608410"/>
                <a:gd name="connsiteX30" fmla="*/ 16206 w 294085"/>
                <a:gd name="connsiteY30" fmla="*/ 378351 h 608410"/>
                <a:gd name="connsiteX31" fmla="*/ 2800 w 294085"/>
                <a:gd name="connsiteY31" fmla="*/ 371906 h 608410"/>
                <a:gd name="connsiteX32" fmla="*/ 814 w 294085"/>
                <a:gd name="connsiteY32" fmla="*/ 357031 h 608410"/>
                <a:gd name="connsiteX33" fmla="*/ 58908 w 294085"/>
                <a:gd name="connsiteY33" fmla="*/ 177050 h 608410"/>
                <a:gd name="connsiteX34" fmla="*/ 82742 w 294085"/>
                <a:gd name="connsiteY34" fmla="*/ 160192 h 608410"/>
                <a:gd name="connsiteX35" fmla="*/ 147004 w 294085"/>
                <a:gd name="connsiteY35" fmla="*/ 0 h 608410"/>
                <a:gd name="connsiteX36" fmla="*/ 218732 w 294085"/>
                <a:gd name="connsiteY36" fmla="*/ 71648 h 608410"/>
                <a:gd name="connsiteX37" fmla="*/ 147004 w 294085"/>
                <a:gd name="connsiteY37" fmla="*/ 143296 h 608410"/>
                <a:gd name="connsiteX38" fmla="*/ 75276 w 294085"/>
                <a:gd name="connsiteY38" fmla="*/ 71648 h 608410"/>
                <a:gd name="connsiteX39" fmla="*/ 147004 w 294085"/>
                <a:gd name="connsiteY39" fmla="*/ 0 h 608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94085" h="608410">
                  <a:moveTo>
                    <a:pt x="82742" y="160192"/>
                  </a:moveTo>
                  <a:lnTo>
                    <a:pt x="91183" y="160192"/>
                  </a:lnTo>
                  <a:lnTo>
                    <a:pt x="97638" y="160192"/>
                  </a:lnTo>
                  <a:lnTo>
                    <a:pt x="196448" y="160192"/>
                  </a:lnTo>
                  <a:lnTo>
                    <a:pt x="202903" y="160192"/>
                  </a:lnTo>
                  <a:lnTo>
                    <a:pt x="211344" y="160192"/>
                  </a:lnTo>
                  <a:cubicBezTo>
                    <a:pt x="221275" y="160192"/>
                    <a:pt x="231702" y="167629"/>
                    <a:pt x="235178" y="177050"/>
                  </a:cubicBezTo>
                  <a:lnTo>
                    <a:pt x="293272" y="357031"/>
                  </a:lnTo>
                  <a:cubicBezTo>
                    <a:pt x="294762" y="362485"/>
                    <a:pt x="294265" y="367939"/>
                    <a:pt x="291286" y="371906"/>
                  </a:cubicBezTo>
                  <a:cubicBezTo>
                    <a:pt x="288307" y="375872"/>
                    <a:pt x="283342" y="378351"/>
                    <a:pt x="277383" y="378351"/>
                  </a:cubicBezTo>
                  <a:lnTo>
                    <a:pt x="262487" y="378351"/>
                  </a:lnTo>
                  <a:cubicBezTo>
                    <a:pt x="252557" y="378351"/>
                    <a:pt x="242129" y="370914"/>
                    <a:pt x="239150" y="360998"/>
                  </a:cubicBezTo>
                  <a:lnTo>
                    <a:pt x="222765" y="309929"/>
                  </a:lnTo>
                  <a:lnTo>
                    <a:pt x="222765" y="379343"/>
                  </a:lnTo>
                  <a:lnTo>
                    <a:pt x="222765" y="382318"/>
                  </a:lnTo>
                  <a:lnTo>
                    <a:pt x="222765" y="575190"/>
                  </a:lnTo>
                  <a:cubicBezTo>
                    <a:pt x="222765" y="593536"/>
                    <a:pt x="207868" y="608410"/>
                    <a:pt x="189497" y="608410"/>
                  </a:cubicBezTo>
                  <a:lnTo>
                    <a:pt x="187014" y="608410"/>
                  </a:lnTo>
                  <a:cubicBezTo>
                    <a:pt x="168642" y="608410"/>
                    <a:pt x="154243" y="593536"/>
                    <a:pt x="154243" y="575190"/>
                  </a:cubicBezTo>
                  <a:lnTo>
                    <a:pt x="154243" y="402150"/>
                  </a:lnTo>
                  <a:lnTo>
                    <a:pt x="139843" y="402150"/>
                  </a:lnTo>
                  <a:lnTo>
                    <a:pt x="139843" y="575190"/>
                  </a:lnTo>
                  <a:cubicBezTo>
                    <a:pt x="139843" y="593536"/>
                    <a:pt x="124947" y="608410"/>
                    <a:pt x="107072" y="608410"/>
                  </a:cubicBezTo>
                  <a:lnTo>
                    <a:pt x="104589" y="608410"/>
                  </a:lnTo>
                  <a:cubicBezTo>
                    <a:pt x="86218" y="608410"/>
                    <a:pt x="71322" y="593536"/>
                    <a:pt x="71322" y="575190"/>
                  </a:cubicBezTo>
                  <a:lnTo>
                    <a:pt x="71322" y="382318"/>
                  </a:lnTo>
                  <a:lnTo>
                    <a:pt x="71322" y="379343"/>
                  </a:lnTo>
                  <a:lnTo>
                    <a:pt x="71322" y="309929"/>
                  </a:lnTo>
                  <a:lnTo>
                    <a:pt x="54936" y="360998"/>
                  </a:lnTo>
                  <a:cubicBezTo>
                    <a:pt x="51957" y="370914"/>
                    <a:pt x="41529" y="378351"/>
                    <a:pt x="31102" y="378351"/>
                  </a:cubicBezTo>
                  <a:lnTo>
                    <a:pt x="16206" y="378351"/>
                  </a:lnTo>
                  <a:cubicBezTo>
                    <a:pt x="10744" y="378351"/>
                    <a:pt x="5779" y="375872"/>
                    <a:pt x="2800" y="371906"/>
                  </a:cubicBezTo>
                  <a:cubicBezTo>
                    <a:pt x="-179" y="367939"/>
                    <a:pt x="-676" y="362485"/>
                    <a:pt x="814" y="357031"/>
                  </a:cubicBezTo>
                  <a:lnTo>
                    <a:pt x="58908" y="177050"/>
                  </a:lnTo>
                  <a:cubicBezTo>
                    <a:pt x="61887" y="167629"/>
                    <a:pt x="72315" y="160192"/>
                    <a:pt x="82742" y="160192"/>
                  </a:cubicBezTo>
                  <a:close/>
                  <a:moveTo>
                    <a:pt x="147004" y="0"/>
                  </a:moveTo>
                  <a:cubicBezTo>
                    <a:pt x="186618" y="0"/>
                    <a:pt x="218732" y="32078"/>
                    <a:pt x="218732" y="71648"/>
                  </a:cubicBezTo>
                  <a:cubicBezTo>
                    <a:pt x="218732" y="111218"/>
                    <a:pt x="186618" y="143296"/>
                    <a:pt x="147004" y="143296"/>
                  </a:cubicBezTo>
                  <a:cubicBezTo>
                    <a:pt x="107390" y="143296"/>
                    <a:pt x="75276" y="111218"/>
                    <a:pt x="75276" y="71648"/>
                  </a:cubicBezTo>
                  <a:cubicBezTo>
                    <a:pt x="75276" y="32078"/>
                    <a:pt x="107390" y="0"/>
                    <a:pt x="147004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</p:sp>
        <p:sp>
          <p:nvSpPr>
            <p:cNvPr id="495" name="ValueShape1">
              <a:extLst>
                <a:ext uri="{FF2B5EF4-FFF2-40B4-BE49-F238E27FC236}">
                  <a16:creationId xmlns:a16="http://schemas.microsoft.com/office/drawing/2014/main" id="{E52CD02D-EBD7-433F-AA4E-23A756278A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-1383245" y="908449"/>
              <a:ext cx="697510" cy="1443027"/>
            </a:xfrm>
            <a:custGeom>
              <a:avLst/>
              <a:gdLst>
                <a:gd name="connsiteX0" fmla="*/ 82742 w 294085"/>
                <a:gd name="connsiteY0" fmla="*/ 160192 h 608410"/>
                <a:gd name="connsiteX1" fmla="*/ 91183 w 294085"/>
                <a:gd name="connsiteY1" fmla="*/ 160192 h 608410"/>
                <a:gd name="connsiteX2" fmla="*/ 97638 w 294085"/>
                <a:gd name="connsiteY2" fmla="*/ 160192 h 608410"/>
                <a:gd name="connsiteX3" fmla="*/ 196448 w 294085"/>
                <a:gd name="connsiteY3" fmla="*/ 160192 h 608410"/>
                <a:gd name="connsiteX4" fmla="*/ 202903 w 294085"/>
                <a:gd name="connsiteY4" fmla="*/ 160192 h 608410"/>
                <a:gd name="connsiteX5" fmla="*/ 211344 w 294085"/>
                <a:gd name="connsiteY5" fmla="*/ 160192 h 608410"/>
                <a:gd name="connsiteX6" fmla="*/ 235178 w 294085"/>
                <a:gd name="connsiteY6" fmla="*/ 177050 h 608410"/>
                <a:gd name="connsiteX7" fmla="*/ 293272 w 294085"/>
                <a:gd name="connsiteY7" fmla="*/ 357031 h 608410"/>
                <a:gd name="connsiteX8" fmla="*/ 291286 w 294085"/>
                <a:gd name="connsiteY8" fmla="*/ 371906 h 608410"/>
                <a:gd name="connsiteX9" fmla="*/ 277383 w 294085"/>
                <a:gd name="connsiteY9" fmla="*/ 378351 h 608410"/>
                <a:gd name="connsiteX10" fmla="*/ 262487 w 294085"/>
                <a:gd name="connsiteY10" fmla="*/ 378351 h 608410"/>
                <a:gd name="connsiteX11" fmla="*/ 239150 w 294085"/>
                <a:gd name="connsiteY11" fmla="*/ 360998 h 608410"/>
                <a:gd name="connsiteX12" fmla="*/ 222765 w 294085"/>
                <a:gd name="connsiteY12" fmla="*/ 309929 h 608410"/>
                <a:gd name="connsiteX13" fmla="*/ 222765 w 294085"/>
                <a:gd name="connsiteY13" fmla="*/ 379343 h 608410"/>
                <a:gd name="connsiteX14" fmla="*/ 222765 w 294085"/>
                <a:gd name="connsiteY14" fmla="*/ 382318 h 608410"/>
                <a:gd name="connsiteX15" fmla="*/ 222765 w 294085"/>
                <a:gd name="connsiteY15" fmla="*/ 575190 h 608410"/>
                <a:gd name="connsiteX16" fmla="*/ 189497 w 294085"/>
                <a:gd name="connsiteY16" fmla="*/ 608410 h 608410"/>
                <a:gd name="connsiteX17" fmla="*/ 187014 w 294085"/>
                <a:gd name="connsiteY17" fmla="*/ 608410 h 608410"/>
                <a:gd name="connsiteX18" fmla="*/ 154243 w 294085"/>
                <a:gd name="connsiteY18" fmla="*/ 575190 h 608410"/>
                <a:gd name="connsiteX19" fmla="*/ 154243 w 294085"/>
                <a:gd name="connsiteY19" fmla="*/ 402150 h 608410"/>
                <a:gd name="connsiteX20" fmla="*/ 139843 w 294085"/>
                <a:gd name="connsiteY20" fmla="*/ 402150 h 608410"/>
                <a:gd name="connsiteX21" fmla="*/ 139843 w 294085"/>
                <a:gd name="connsiteY21" fmla="*/ 575190 h 608410"/>
                <a:gd name="connsiteX22" fmla="*/ 107072 w 294085"/>
                <a:gd name="connsiteY22" fmla="*/ 608410 h 608410"/>
                <a:gd name="connsiteX23" fmla="*/ 104589 w 294085"/>
                <a:gd name="connsiteY23" fmla="*/ 608410 h 608410"/>
                <a:gd name="connsiteX24" fmla="*/ 71322 w 294085"/>
                <a:gd name="connsiteY24" fmla="*/ 575190 h 608410"/>
                <a:gd name="connsiteX25" fmla="*/ 71322 w 294085"/>
                <a:gd name="connsiteY25" fmla="*/ 382318 h 608410"/>
                <a:gd name="connsiteX26" fmla="*/ 71322 w 294085"/>
                <a:gd name="connsiteY26" fmla="*/ 379343 h 608410"/>
                <a:gd name="connsiteX27" fmla="*/ 71322 w 294085"/>
                <a:gd name="connsiteY27" fmla="*/ 309929 h 608410"/>
                <a:gd name="connsiteX28" fmla="*/ 54936 w 294085"/>
                <a:gd name="connsiteY28" fmla="*/ 360998 h 608410"/>
                <a:gd name="connsiteX29" fmla="*/ 31102 w 294085"/>
                <a:gd name="connsiteY29" fmla="*/ 378351 h 608410"/>
                <a:gd name="connsiteX30" fmla="*/ 16206 w 294085"/>
                <a:gd name="connsiteY30" fmla="*/ 378351 h 608410"/>
                <a:gd name="connsiteX31" fmla="*/ 2800 w 294085"/>
                <a:gd name="connsiteY31" fmla="*/ 371906 h 608410"/>
                <a:gd name="connsiteX32" fmla="*/ 814 w 294085"/>
                <a:gd name="connsiteY32" fmla="*/ 357031 h 608410"/>
                <a:gd name="connsiteX33" fmla="*/ 58908 w 294085"/>
                <a:gd name="connsiteY33" fmla="*/ 177050 h 608410"/>
                <a:gd name="connsiteX34" fmla="*/ 82742 w 294085"/>
                <a:gd name="connsiteY34" fmla="*/ 160192 h 608410"/>
                <a:gd name="connsiteX35" fmla="*/ 147004 w 294085"/>
                <a:gd name="connsiteY35" fmla="*/ 0 h 608410"/>
                <a:gd name="connsiteX36" fmla="*/ 218732 w 294085"/>
                <a:gd name="connsiteY36" fmla="*/ 71648 h 608410"/>
                <a:gd name="connsiteX37" fmla="*/ 147004 w 294085"/>
                <a:gd name="connsiteY37" fmla="*/ 143296 h 608410"/>
                <a:gd name="connsiteX38" fmla="*/ 75276 w 294085"/>
                <a:gd name="connsiteY38" fmla="*/ 71648 h 608410"/>
                <a:gd name="connsiteX39" fmla="*/ 147004 w 294085"/>
                <a:gd name="connsiteY39" fmla="*/ 0 h 608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94085" h="608410">
                  <a:moveTo>
                    <a:pt x="82742" y="160192"/>
                  </a:moveTo>
                  <a:lnTo>
                    <a:pt x="91183" y="160192"/>
                  </a:lnTo>
                  <a:lnTo>
                    <a:pt x="97638" y="160192"/>
                  </a:lnTo>
                  <a:lnTo>
                    <a:pt x="196448" y="160192"/>
                  </a:lnTo>
                  <a:lnTo>
                    <a:pt x="202903" y="160192"/>
                  </a:lnTo>
                  <a:lnTo>
                    <a:pt x="211344" y="160192"/>
                  </a:lnTo>
                  <a:cubicBezTo>
                    <a:pt x="221275" y="160192"/>
                    <a:pt x="231702" y="167629"/>
                    <a:pt x="235178" y="177050"/>
                  </a:cubicBezTo>
                  <a:lnTo>
                    <a:pt x="293272" y="357031"/>
                  </a:lnTo>
                  <a:cubicBezTo>
                    <a:pt x="294762" y="362485"/>
                    <a:pt x="294265" y="367939"/>
                    <a:pt x="291286" y="371906"/>
                  </a:cubicBezTo>
                  <a:cubicBezTo>
                    <a:pt x="288307" y="375872"/>
                    <a:pt x="283342" y="378351"/>
                    <a:pt x="277383" y="378351"/>
                  </a:cubicBezTo>
                  <a:lnTo>
                    <a:pt x="262487" y="378351"/>
                  </a:lnTo>
                  <a:cubicBezTo>
                    <a:pt x="252557" y="378351"/>
                    <a:pt x="242129" y="370914"/>
                    <a:pt x="239150" y="360998"/>
                  </a:cubicBezTo>
                  <a:lnTo>
                    <a:pt x="222765" y="309929"/>
                  </a:lnTo>
                  <a:lnTo>
                    <a:pt x="222765" y="379343"/>
                  </a:lnTo>
                  <a:lnTo>
                    <a:pt x="222765" y="382318"/>
                  </a:lnTo>
                  <a:lnTo>
                    <a:pt x="222765" y="575190"/>
                  </a:lnTo>
                  <a:cubicBezTo>
                    <a:pt x="222765" y="593536"/>
                    <a:pt x="207868" y="608410"/>
                    <a:pt x="189497" y="608410"/>
                  </a:cubicBezTo>
                  <a:lnTo>
                    <a:pt x="187014" y="608410"/>
                  </a:lnTo>
                  <a:cubicBezTo>
                    <a:pt x="168642" y="608410"/>
                    <a:pt x="154243" y="593536"/>
                    <a:pt x="154243" y="575190"/>
                  </a:cubicBezTo>
                  <a:lnTo>
                    <a:pt x="154243" y="402150"/>
                  </a:lnTo>
                  <a:lnTo>
                    <a:pt x="139843" y="402150"/>
                  </a:lnTo>
                  <a:lnTo>
                    <a:pt x="139843" y="575190"/>
                  </a:lnTo>
                  <a:cubicBezTo>
                    <a:pt x="139843" y="593536"/>
                    <a:pt x="124947" y="608410"/>
                    <a:pt x="107072" y="608410"/>
                  </a:cubicBezTo>
                  <a:lnTo>
                    <a:pt x="104589" y="608410"/>
                  </a:lnTo>
                  <a:cubicBezTo>
                    <a:pt x="86218" y="608410"/>
                    <a:pt x="71322" y="593536"/>
                    <a:pt x="71322" y="575190"/>
                  </a:cubicBezTo>
                  <a:lnTo>
                    <a:pt x="71322" y="382318"/>
                  </a:lnTo>
                  <a:lnTo>
                    <a:pt x="71322" y="379343"/>
                  </a:lnTo>
                  <a:lnTo>
                    <a:pt x="71322" y="309929"/>
                  </a:lnTo>
                  <a:lnTo>
                    <a:pt x="54936" y="360998"/>
                  </a:lnTo>
                  <a:cubicBezTo>
                    <a:pt x="51957" y="370914"/>
                    <a:pt x="41529" y="378351"/>
                    <a:pt x="31102" y="378351"/>
                  </a:cubicBezTo>
                  <a:lnTo>
                    <a:pt x="16206" y="378351"/>
                  </a:lnTo>
                  <a:cubicBezTo>
                    <a:pt x="10744" y="378351"/>
                    <a:pt x="5779" y="375872"/>
                    <a:pt x="2800" y="371906"/>
                  </a:cubicBezTo>
                  <a:cubicBezTo>
                    <a:pt x="-179" y="367939"/>
                    <a:pt x="-676" y="362485"/>
                    <a:pt x="814" y="357031"/>
                  </a:cubicBezTo>
                  <a:lnTo>
                    <a:pt x="58908" y="177050"/>
                  </a:lnTo>
                  <a:cubicBezTo>
                    <a:pt x="61887" y="167629"/>
                    <a:pt x="72315" y="160192"/>
                    <a:pt x="82742" y="160192"/>
                  </a:cubicBezTo>
                  <a:close/>
                  <a:moveTo>
                    <a:pt x="147004" y="0"/>
                  </a:moveTo>
                  <a:cubicBezTo>
                    <a:pt x="186618" y="0"/>
                    <a:pt x="218732" y="32078"/>
                    <a:pt x="218732" y="71648"/>
                  </a:cubicBezTo>
                  <a:cubicBezTo>
                    <a:pt x="218732" y="111218"/>
                    <a:pt x="186618" y="143296"/>
                    <a:pt x="147004" y="143296"/>
                  </a:cubicBezTo>
                  <a:cubicBezTo>
                    <a:pt x="107390" y="143296"/>
                    <a:pt x="75276" y="111218"/>
                    <a:pt x="75276" y="71648"/>
                  </a:cubicBezTo>
                  <a:cubicBezTo>
                    <a:pt x="75276" y="32078"/>
                    <a:pt x="107390" y="0"/>
                    <a:pt x="147004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D375B73B-2473-4698-A312-34E6BCCFD285}"/>
              </a:ext>
            </a:extLst>
          </p:cNvPr>
          <p:cNvGrpSpPr/>
          <p:nvPr/>
        </p:nvGrpSpPr>
        <p:grpSpPr>
          <a:xfrm>
            <a:off x="1735678" y="2662661"/>
            <a:ext cx="2015029" cy="1320574"/>
            <a:chOff x="1735678" y="2662661"/>
            <a:chExt cx="2015029" cy="1320574"/>
          </a:xfrm>
        </p:grpSpPr>
        <p:sp>
          <p:nvSpPr>
            <p:cNvPr id="497" name="矩形 496">
              <a:extLst>
                <a:ext uri="{FF2B5EF4-FFF2-40B4-BE49-F238E27FC236}">
                  <a16:creationId xmlns:a16="http://schemas.microsoft.com/office/drawing/2014/main" id="{A08449B0-BCFE-4542-9CFC-AD69807DEC1D}"/>
                </a:ext>
              </a:extLst>
            </p:cNvPr>
            <p:cNvSpPr/>
            <p:nvPr/>
          </p:nvSpPr>
          <p:spPr>
            <a:xfrm>
              <a:off x="1783333" y="2710304"/>
              <a:ext cx="1911305" cy="1251639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8" name="椭圆 497">
              <a:extLst>
                <a:ext uri="{FF2B5EF4-FFF2-40B4-BE49-F238E27FC236}">
                  <a16:creationId xmlns:a16="http://schemas.microsoft.com/office/drawing/2014/main" id="{C58C3997-0486-4168-AB97-831EBBA103EE}"/>
                </a:ext>
              </a:extLst>
            </p:cNvPr>
            <p:cNvSpPr/>
            <p:nvPr/>
          </p:nvSpPr>
          <p:spPr>
            <a:xfrm flipH="1">
              <a:off x="1735678" y="2662661"/>
              <a:ext cx="95274" cy="9527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椭圆 498">
              <a:extLst>
                <a:ext uri="{FF2B5EF4-FFF2-40B4-BE49-F238E27FC236}">
                  <a16:creationId xmlns:a16="http://schemas.microsoft.com/office/drawing/2014/main" id="{92AABE16-E364-41C0-A42E-9E79510E784F}"/>
                </a:ext>
              </a:extLst>
            </p:cNvPr>
            <p:cNvSpPr/>
            <p:nvPr/>
          </p:nvSpPr>
          <p:spPr>
            <a:xfrm flipH="1">
              <a:off x="2695550" y="2662661"/>
              <a:ext cx="95274" cy="9527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椭圆 499">
              <a:extLst>
                <a:ext uri="{FF2B5EF4-FFF2-40B4-BE49-F238E27FC236}">
                  <a16:creationId xmlns:a16="http://schemas.microsoft.com/office/drawing/2014/main" id="{04207A7D-CE86-417C-9C7E-62490874C2EB}"/>
                </a:ext>
              </a:extLst>
            </p:cNvPr>
            <p:cNvSpPr/>
            <p:nvPr/>
          </p:nvSpPr>
          <p:spPr>
            <a:xfrm flipH="1">
              <a:off x="3655421" y="2662661"/>
              <a:ext cx="95274" cy="9527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椭圆 500">
              <a:extLst>
                <a:ext uri="{FF2B5EF4-FFF2-40B4-BE49-F238E27FC236}">
                  <a16:creationId xmlns:a16="http://schemas.microsoft.com/office/drawing/2014/main" id="{F450C75D-7EFC-4590-A358-77F6740707BC}"/>
                </a:ext>
              </a:extLst>
            </p:cNvPr>
            <p:cNvSpPr/>
            <p:nvPr/>
          </p:nvSpPr>
          <p:spPr>
            <a:xfrm flipH="1">
              <a:off x="1735678" y="3887955"/>
              <a:ext cx="95274" cy="9527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椭圆 501">
              <a:extLst>
                <a:ext uri="{FF2B5EF4-FFF2-40B4-BE49-F238E27FC236}">
                  <a16:creationId xmlns:a16="http://schemas.microsoft.com/office/drawing/2014/main" id="{A8C536A9-D1CC-4EF4-9189-57314B8FEBE0}"/>
                </a:ext>
              </a:extLst>
            </p:cNvPr>
            <p:cNvSpPr/>
            <p:nvPr/>
          </p:nvSpPr>
          <p:spPr>
            <a:xfrm flipH="1">
              <a:off x="2695555" y="3887955"/>
              <a:ext cx="95274" cy="9527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椭圆 502">
              <a:extLst>
                <a:ext uri="{FF2B5EF4-FFF2-40B4-BE49-F238E27FC236}">
                  <a16:creationId xmlns:a16="http://schemas.microsoft.com/office/drawing/2014/main" id="{01B1AFE8-BBEA-41FD-95B2-ACD2AF07AC5B}"/>
                </a:ext>
              </a:extLst>
            </p:cNvPr>
            <p:cNvSpPr/>
            <p:nvPr/>
          </p:nvSpPr>
          <p:spPr>
            <a:xfrm flipH="1">
              <a:off x="3655433" y="3887961"/>
              <a:ext cx="95274" cy="9527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椭圆 503">
              <a:extLst>
                <a:ext uri="{FF2B5EF4-FFF2-40B4-BE49-F238E27FC236}">
                  <a16:creationId xmlns:a16="http://schemas.microsoft.com/office/drawing/2014/main" id="{74E9E24A-1FF1-4D68-A0EE-285CD3E7D687}"/>
                </a:ext>
              </a:extLst>
            </p:cNvPr>
            <p:cNvSpPr/>
            <p:nvPr/>
          </p:nvSpPr>
          <p:spPr>
            <a:xfrm flipH="1">
              <a:off x="1735678" y="3297563"/>
              <a:ext cx="95274" cy="9527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椭圆 504">
              <a:extLst>
                <a:ext uri="{FF2B5EF4-FFF2-40B4-BE49-F238E27FC236}">
                  <a16:creationId xmlns:a16="http://schemas.microsoft.com/office/drawing/2014/main" id="{0B564A3E-8BA3-4B7A-82B5-9B62DA678FEE}"/>
                </a:ext>
              </a:extLst>
            </p:cNvPr>
            <p:cNvSpPr/>
            <p:nvPr/>
          </p:nvSpPr>
          <p:spPr>
            <a:xfrm flipH="1">
              <a:off x="3642580" y="3297563"/>
              <a:ext cx="95274" cy="9527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CDF19ADC-4BFE-4B14-9F80-4226065210AC}"/>
              </a:ext>
            </a:extLst>
          </p:cNvPr>
          <p:cNvGrpSpPr/>
          <p:nvPr/>
        </p:nvGrpSpPr>
        <p:grpSpPr>
          <a:xfrm>
            <a:off x="5648579" y="2018794"/>
            <a:ext cx="2700136" cy="2783090"/>
            <a:chOff x="4745932" y="2018794"/>
            <a:chExt cx="2700136" cy="2783090"/>
          </a:xfrm>
        </p:grpSpPr>
        <p:sp>
          <p:nvSpPr>
            <p:cNvPr id="530" name="矩形 529">
              <a:extLst>
                <a:ext uri="{FF2B5EF4-FFF2-40B4-BE49-F238E27FC236}">
                  <a16:creationId xmlns:a16="http://schemas.microsoft.com/office/drawing/2014/main" id="{D544CC29-B618-4FEC-9019-507758A2C346}"/>
                </a:ext>
              </a:extLst>
            </p:cNvPr>
            <p:cNvSpPr/>
            <p:nvPr/>
          </p:nvSpPr>
          <p:spPr>
            <a:xfrm>
              <a:off x="4745932" y="2018794"/>
              <a:ext cx="2700136" cy="278309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gradFill flip="none" rotWithShape="1">
                <a:gsLst>
                  <a:gs pos="0">
                    <a:schemeClr val="accent1">
                      <a:lumMod val="0"/>
                      <a:lumOff val="100000"/>
                      <a:alpha val="0"/>
                    </a:schemeClr>
                  </a:gs>
                  <a:gs pos="51000">
                    <a:srgbClr val="CC4B4A"/>
                  </a:gs>
                </a:gsLst>
                <a:lin ang="16200000" scaled="1"/>
                <a:tileRect/>
              </a:gra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微软雅黑"/>
              </a:endParaRPr>
            </a:p>
          </p:txBody>
        </p:sp>
        <p:sp>
          <p:nvSpPr>
            <p:cNvPr id="531" name="矩形 530">
              <a:extLst>
                <a:ext uri="{FF2B5EF4-FFF2-40B4-BE49-F238E27FC236}">
                  <a16:creationId xmlns:a16="http://schemas.microsoft.com/office/drawing/2014/main" id="{6981A32D-467A-4673-AE41-0197613DA6E5}"/>
                </a:ext>
              </a:extLst>
            </p:cNvPr>
            <p:cNvSpPr/>
            <p:nvPr/>
          </p:nvSpPr>
          <p:spPr>
            <a:xfrm>
              <a:off x="4745932" y="2018794"/>
              <a:ext cx="2700136" cy="202647"/>
            </a:xfrm>
            <a:prstGeom prst="rect">
              <a:avLst/>
            </a:prstGeom>
            <a:solidFill>
              <a:srgbClr val="CE4C4B"/>
            </a:solidFill>
            <a:ln w="12700" cap="flat" cmpd="sng" algn="ctr">
              <a:solidFill>
                <a:srgbClr val="CE4C4B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r>
                <a:rPr lang="en-US" altLang="zh-CN" sz="1000" kern="0" dirty="0">
                  <a:solidFill>
                    <a:srgbClr val="FFFFFF"/>
                  </a:solidFill>
                  <a:latin typeface="Arial"/>
                  <a:ea typeface="微软雅黑"/>
                </a:rPr>
                <a:t>Smart</a:t>
              </a:r>
              <a:r>
                <a:rPr lang="zh-CN" altLang="en-US" sz="1000" kern="0" dirty="0">
                  <a:solidFill>
                    <a:srgbClr val="FFFFFF"/>
                  </a:solidFill>
                  <a:latin typeface="Arial"/>
                  <a:ea typeface="微软雅黑"/>
                </a:rPr>
                <a:t> </a:t>
              </a:r>
              <a:r>
                <a:rPr lang="en-US" altLang="zh-CN" sz="1000" kern="0" dirty="0">
                  <a:solidFill>
                    <a:srgbClr val="FFFFFF"/>
                  </a:solidFill>
                  <a:latin typeface="Arial"/>
                  <a:ea typeface="微软雅黑"/>
                </a:rPr>
                <a:t>Diagram</a:t>
              </a:r>
              <a:r>
                <a:rPr lang="zh-CN" altLang="en-US" sz="1000" kern="0" dirty="0">
                  <a:solidFill>
                    <a:srgbClr val="FFFFFF"/>
                  </a:solidFill>
                  <a:latin typeface="Arial"/>
                  <a:ea typeface="微软雅黑"/>
                </a:rPr>
                <a:t> </a:t>
              </a:r>
              <a:r>
                <a:rPr lang="en-US" altLang="zh-CN" sz="1000" kern="0" dirty="0">
                  <a:solidFill>
                    <a:srgbClr val="FFFFFF"/>
                  </a:solidFill>
                  <a:latin typeface="Arial"/>
                  <a:ea typeface="微软雅黑"/>
                </a:rPr>
                <a:t>Editor</a:t>
              </a:r>
              <a:endParaRPr lang="zh-CN" altLang="en-US" sz="1000" kern="0" dirty="0">
                <a:solidFill>
                  <a:srgbClr val="FFFFFF"/>
                </a:solidFill>
                <a:latin typeface="Arial"/>
                <a:ea typeface="微软雅黑"/>
              </a:endParaRPr>
            </a:p>
          </p:txBody>
        </p:sp>
        <p:sp>
          <p:nvSpPr>
            <p:cNvPr id="533" name="乘号 532">
              <a:extLst>
                <a:ext uri="{FF2B5EF4-FFF2-40B4-BE49-F238E27FC236}">
                  <a16:creationId xmlns:a16="http://schemas.microsoft.com/office/drawing/2014/main" id="{2DAEDA58-EF2A-40FF-A29F-F6B53347C5CF}"/>
                </a:ext>
              </a:extLst>
            </p:cNvPr>
            <p:cNvSpPr/>
            <p:nvPr/>
          </p:nvSpPr>
          <p:spPr>
            <a:xfrm>
              <a:off x="7275789" y="2051656"/>
              <a:ext cx="136922" cy="136922"/>
            </a:xfrm>
            <a:prstGeom prst="mathMultiply">
              <a:avLst>
                <a:gd name="adj1" fmla="val 13304"/>
              </a:avLst>
            </a:prstGeom>
            <a:solidFill>
              <a:srgbClr val="CE4C4B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77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微软雅黑"/>
              </a:endParaRPr>
            </a:p>
          </p:txBody>
        </p:sp>
        <p:sp>
          <p:nvSpPr>
            <p:cNvPr id="534" name="push-pin-pointing-down_8930">
              <a:extLst>
                <a:ext uri="{FF2B5EF4-FFF2-40B4-BE49-F238E27FC236}">
                  <a16:creationId xmlns:a16="http://schemas.microsoft.com/office/drawing/2014/main" id="{613F05E8-ABBF-4CDF-9AF2-BC93E58A0F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71719" y="2066769"/>
              <a:ext cx="105878" cy="105381"/>
            </a:xfrm>
            <a:prstGeom prst="ellipse">
              <a:avLst/>
            </a:prstGeom>
            <a:noFill/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77">
                <a:defRPr/>
              </a:pPr>
              <a:r>
                <a:rPr lang="en-US" altLang="zh-CN" sz="1400" b="1" dirty="0">
                  <a:solidFill>
                    <a:srgbClr val="CE4C4B">
                      <a:lumMod val="20000"/>
                      <a:lumOff val="80000"/>
                    </a:srgbClr>
                  </a:solidFill>
                  <a:latin typeface="Arial"/>
                  <a:ea typeface="微软雅黑"/>
                </a:rPr>
                <a:t>?</a:t>
              </a:r>
              <a:endParaRPr lang="zh-CN" altLang="en-US" sz="1400" b="1" dirty="0">
                <a:solidFill>
                  <a:srgbClr val="CE4C4B">
                    <a:lumMod val="20000"/>
                    <a:lumOff val="80000"/>
                  </a:srgbClr>
                </a:solidFill>
                <a:latin typeface="Arial"/>
                <a:ea typeface="微软雅黑"/>
              </a:endParaRPr>
            </a:p>
          </p:txBody>
        </p:sp>
        <p:cxnSp>
          <p:nvCxnSpPr>
            <p:cNvPr id="535" name="直接连接符 534">
              <a:extLst>
                <a:ext uri="{FF2B5EF4-FFF2-40B4-BE49-F238E27FC236}">
                  <a16:creationId xmlns:a16="http://schemas.microsoft.com/office/drawing/2014/main" id="{B965E895-3A05-439E-920E-0D00464467EB}"/>
                </a:ext>
              </a:extLst>
            </p:cNvPr>
            <p:cNvCxnSpPr>
              <a:cxnSpLocks/>
            </p:cNvCxnSpPr>
            <p:nvPr/>
          </p:nvCxnSpPr>
          <p:spPr>
            <a:xfrm>
              <a:off x="7231993" y="2072052"/>
              <a:ext cx="0" cy="100097"/>
            </a:xfrm>
            <a:prstGeom prst="line">
              <a:avLst/>
            </a:prstGeom>
            <a:noFill/>
            <a:ln w="6350" cap="flat" cmpd="sng" algn="ctr">
              <a:solidFill>
                <a:srgbClr val="CE4C4B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1D8168CC-49D7-4A4F-96ED-7DCE970742F6}"/>
                </a:ext>
              </a:extLst>
            </p:cNvPr>
            <p:cNvGrpSpPr/>
            <p:nvPr/>
          </p:nvGrpSpPr>
          <p:grpSpPr>
            <a:xfrm>
              <a:off x="4838700" y="2669729"/>
              <a:ext cx="2508993" cy="215031"/>
              <a:chOff x="4838700" y="2929659"/>
              <a:chExt cx="2508993" cy="215031"/>
            </a:xfrm>
          </p:grpSpPr>
          <p:sp>
            <p:nvSpPr>
              <p:cNvPr id="511" name="矩形 510">
                <a:extLst>
                  <a:ext uri="{FF2B5EF4-FFF2-40B4-BE49-F238E27FC236}">
                    <a16:creationId xmlns:a16="http://schemas.microsoft.com/office/drawing/2014/main" id="{1626C598-4FC3-41E4-A80C-25DACAD75524}"/>
                  </a:ext>
                </a:extLst>
              </p:cNvPr>
              <p:cNvSpPr/>
              <p:nvPr/>
            </p:nvSpPr>
            <p:spPr>
              <a:xfrm>
                <a:off x="4838700" y="2954621"/>
                <a:ext cx="354070" cy="165107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900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/>
                  <a:ea typeface="微软雅黑"/>
                </a:endParaRPr>
              </a:p>
            </p:txBody>
          </p:sp>
          <p:sp>
            <p:nvSpPr>
              <p:cNvPr id="512" name="矩形 511">
                <a:extLst>
                  <a:ext uri="{FF2B5EF4-FFF2-40B4-BE49-F238E27FC236}">
                    <a16:creationId xmlns:a16="http://schemas.microsoft.com/office/drawing/2014/main" id="{44B8F862-EF4F-451A-B6A0-1562F1E881F2}"/>
                  </a:ext>
                </a:extLst>
              </p:cNvPr>
              <p:cNvSpPr/>
              <p:nvPr/>
            </p:nvSpPr>
            <p:spPr>
              <a:xfrm>
                <a:off x="5364835" y="3014315"/>
                <a:ext cx="1240497" cy="45719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900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/>
                  <a:ea typeface="微软雅黑"/>
                </a:endParaRPr>
              </a:p>
            </p:txBody>
          </p:sp>
          <p:sp>
            <p:nvSpPr>
              <p:cNvPr id="513" name="矩形 512">
                <a:extLst>
                  <a:ext uri="{FF2B5EF4-FFF2-40B4-BE49-F238E27FC236}">
                    <a16:creationId xmlns:a16="http://schemas.microsoft.com/office/drawing/2014/main" id="{6FF06DEE-6C9B-40D4-A7F1-F235600E502D}"/>
                  </a:ext>
                </a:extLst>
              </p:cNvPr>
              <p:cNvSpPr/>
              <p:nvPr/>
            </p:nvSpPr>
            <p:spPr>
              <a:xfrm>
                <a:off x="6750691" y="2929659"/>
                <a:ext cx="597002" cy="215031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900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/>
                  <a:ea typeface="微软雅黑"/>
                </a:endParaRPr>
              </a:p>
            </p:txBody>
          </p:sp>
          <p:sp>
            <p:nvSpPr>
              <p:cNvPr id="514" name="矩形 513">
                <a:extLst>
                  <a:ext uri="{FF2B5EF4-FFF2-40B4-BE49-F238E27FC236}">
                    <a16:creationId xmlns:a16="http://schemas.microsoft.com/office/drawing/2014/main" id="{88BBA550-162B-4C56-AE54-A480C19989D2}"/>
                  </a:ext>
                </a:extLst>
              </p:cNvPr>
              <p:cNvSpPr/>
              <p:nvPr/>
            </p:nvSpPr>
            <p:spPr>
              <a:xfrm>
                <a:off x="5701632" y="2929659"/>
                <a:ext cx="65567" cy="2150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900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/>
                  <a:ea typeface="微软雅黑"/>
                </a:endParaRPr>
              </a:p>
            </p:txBody>
          </p:sp>
        </p:grpSp>
        <p:grpSp>
          <p:nvGrpSpPr>
            <p:cNvPr id="515" name="组合 514">
              <a:extLst>
                <a:ext uri="{FF2B5EF4-FFF2-40B4-BE49-F238E27FC236}">
                  <a16:creationId xmlns:a16="http://schemas.microsoft.com/office/drawing/2014/main" id="{EB2E83E7-E917-414E-9226-A642A099F1E6}"/>
                </a:ext>
              </a:extLst>
            </p:cNvPr>
            <p:cNvGrpSpPr/>
            <p:nvPr/>
          </p:nvGrpSpPr>
          <p:grpSpPr>
            <a:xfrm>
              <a:off x="4838700" y="3037633"/>
              <a:ext cx="2508993" cy="602902"/>
              <a:chOff x="4838700" y="2929659"/>
              <a:chExt cx="2508993" cy="602902"/>
            </a:xfrm>
          </p:grpSpPr>
          <p:sp>
            <p:nvSpPr>
              <p:cNvPr id="516" name="矩形 515">
                <a:extLst>
                  <a:ext uri="{FF2B5EF4-FFF2-40B4-BE49-F238E27FC236}">
                    <a16:creationId xmlns:a16="http://schemas.microsoft.com/office/drawing/2014/main" id="{09DA46ED-DF86-4663-8393-C86148180688}"/>
                  </a:ext>
                </a:extLst>
              </p:cNvPr>
              <p:cNvSpPr/>
              <p:nvPr/>
            </p:nvSpPr>
            <p:spPr>
              <a:xfrm>
                <a:off x="4838700" y="2954621"/>
                <a:ext cx="354070" cy="165107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900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/>
                  <a:ea typeface="微软雅黑"/>
                </a:endParaRPr>
              </a:p>
            </p:txBody>
          </p:sp>
          <p:sp>
            <p:nvSpPr>
              <p:cNvPr id="517" name="矩形 516">
                <a:extLst>
                  <a:ext uri="{FF2B5EF4-FFF2-40B4-BE49-F238E27FC236}">
                    <a16:creationId xmlns:a16="http://schemas.microsoft.com/office/drawing/2014/main" id="{4D823444-5257-4B73-8532-EF8B65370F43}"/>
                  </a:ext>
                </a:extLst>
              </p:cNvPr>
              <p:cNvSpPr/>
              <p:nvPr/>
            </p:nvSpPr>
            <p:spPr>
              <a:xfrm>
                <a:off x="5364835" y="3014315"/>
                <a:ext cx="1240497" cy="45719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900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/>
                  <a:ea typeface="微软雅黑"/>
                </a:endParaRPr>
              </a:p>
            </p:txBody>
          </p:sp>
          <p:sp>
            <p:nvSpPr>
              <p:cNvPr id="518" name="矩形 517">
                <a:extLst>
                  <a:ext uri="{FF2B5EF4-FFF2-40B4-BE49-F238E27FC236}">
                    <a16:creationId xmlns:a16="http://schemas.microsoft.com/office/drawing/2014/main" id="{93A1DFA1-5EDB-4521-AA60-5D801260B657}"/>
                  </a:ext>
                </a:extLst>
              </p:cNvPr>
              <p:cNvSpPr/>
              <p:nvPr/>
            </p:nvSpPr>
            <p:spPr>
              <a:xfrm>
                <a:off x="6750691" y="2929659"/>
                <a:ext cx="597002" cy="215031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900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/>
                  <a:ea typeface="微软雅黑"/>
                </a:endParaRPr>
              </a:p>
            </p:txBody>
          </p:sp>
          <p:sp>
            <p:nvSpPr>
              <p:cNvPr id="519" name="矩形 518">
                <a:extLst>
                  <a:ext uri="{FF2B5EF4-FFF2-40B4-BE49-F238E27FC236}">
                    <a16:creationId xmlns:a16="http://schemas.microsoft.com/office/drawing/2014/main" id="{13665FF8-7B2E-4AD4-8BB2-45DE4CD352F7}"/>
                  </a:ext>
                </a:extLst>
              </p:cNvPr>
              <p:cNvSpPr/>
              <p:nvPr/>
            </p:nvSpPr>
            <p:spPr>
              <a:xfrm>
                <a:off x="5988427" y="2929659"/>
                <a:ext cx="65567" cy="2150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900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/>
                  <a:ea typeface="微软雅黑"/>
                </a:endParaRPr>
              </a:p>
            </p:txBody>
          </p:sp>
          <p:sp>
            <p:nvSpPr>
              <p:cNvPr id="520" name="矩形 519">
                <a:extLst>
                  <a:ext uri="{FF2B5EF4-FFF2-40B4-BE49-F238E27FC236}">
                    <a16:creationId xmlns:a16="http://schemas.microsoft.com/office/drawing/2014/main" id="{00C04C9F-248A-48A0-91E9-64BB2C64E71F}"/>
                  </a:ext>
                </a:extLst>
              </p:cNvPr>
              <p:cNvSpPr/>
              <p:nvPr/>
            </p:nvSpPr>
            <p:spPr>
              <a:xfrm>
                <a:off x="6750691" y="3317530"/>
                <a:ext cx="597002" cy="215031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900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/>
                  <a:ea typeface="微软雅黑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7440680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>
            <a:extLst>
              <a:ext uri="{FF2B5EF4-FFF2-40B4-BE49-F238E27FC236}">
                <a16:creationId xmlns:a16="http://schemas.microsoft.com/office/drawing/2014/main" id="{02C7BDCF-6A42-4EE9-912B-C8B925F44750}"/>
              </a:ext>
            </a:extLst>
          </p:cNvPr>
          <p:cNvGrpSpPr/>
          <p:nvPr/>
        </p:nvGrpSpPr>
        <p:grpSpPr>
          <a:xfrm>
            <a:off x="669925" y="3648073"/>
            <a:ext cx="10850563" cy="2495553"/>
            <a:chOff x="3012141" y="1290918"/>
            <a:chExt cx="6122894" cy="3440782"/>
          </a:xfrm>
        </p:grpSpPr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75486114-FC9B-40A3-9061-F98147F95CBC}"/>
                </a:ext>
              </a:extLst>
            </p:cNvPr>
            <p:cNvSpPr/>
            <p:nvPr/>
          </p:nvSpPr>
          <p:spPr>
            <a:xfrm>
              <a:off x="3012141" y="1748117"/>
              <a:ext cx="6122894" cy="2983583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txBody>
            <a:bodyPr wrap="square">
              <a:noAutofit/>
            </a:bodyPr>
            <a:lstStyle/>
            <a:p>
              <a:pPr>
                <a:lnSpc>
                  <a:spcPct val="150000"/>
                </a:lnSpc>
              </a:pPr>
              <a:b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The resource is supplied by </a:t>
              </a:r>
              <a:r>
                <a:rPr lang="en-US" altLang="zh-CN" sz="700" dirty="0"/>
                <a:t>iSlide</a:t>
              </a: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-PowerPoint.com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700" dirty="0"/>
                <a:t>iSlide</a:t>
              </a:r>
              <a:r>
                <a:rPr lang="en-US" altLang="zh-CN" sz="700" baseline="30000" dirty="0"/>
                <a:t> </a:t>
              </a: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respects all intellectual property rights and protects all the rights its users acquired. Solemnly remind you: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 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The ownership and intellectual property of the resources supplied in iSlide Add-in belongs to its owner or the assignee of this ownership. You only acquired the usage of the resources supplied in iSlide Add-in, as well as respected the following restrain terms: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1.You are only allowed to use such resource for personal and non-commercial aim, not allowed to use such resource or part of it for the sale; or rent, lend, transfer to others; or distribute or release it in any way.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2.You are not permitted to provide the resource of iSlide Add-in to any website, platform, application in the Internet or mobile Internet.</a:t>
              </a:r>
              <a:endParaRPr lang="zh-CN" altLang="en-US" sz="7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05F3D130-F90D-4A87-9E3D-AC01D526B87B}"/>
                </a:ext>
              </a:extLst>
            </p:cNvPr>
            <p:cNvSpPr/>
            <p:nvPr/>
          </p:nvSpPr>
          <p:spPr>
            <a:xfrm>
              <a:off x="3012141" y="1290918"/>
              <a:ext cx="6122894" cy="4572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050" dirty="0"/>
                <a:t>iSlide</a:t>
              </a:r>
              <a:r>
                <a:rPr lang="en-US" altLang="zh-CN" sz="1050" baseline="30000" dirty="0"/>
                <a:t> </a:t>
              </a:r>
              <a:r>
                <a:rPr lang="zh-CN" altLang="en-US" sz="1051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 </a:t>
              </a:r>
              <a:r>
                <a:rPr lang="en-US" altLang="zh-CN" sz="1051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COPYRIGHT NOTICE</a:t>
              </a:r>
              <a:endParaRPr lang="zh-CN" altLang="en-US" sz="1051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205E32D3-F97D-4444-85C3-800AAD5285EE}"/>
              </a:ext>
            </a:extLst>
          </p:cNvPr>
          <p:cNvGrpSpPr/>
          <p:nvPr/>
        </p:nvGrpSpPr>
        <p:grpSpPr>
          <a:xfrm>
            <a:off x="3351892" y="1132701"/>
            <a:ext cx="3551553" cy="1629690"/>
            <a:chOff x="3351892" y="1132701"/>
            <a:chExt cx="3551553" cy="1629690"/>
          </a:xfrm>
        </p:grpSpPr>
        <p:sp>
          <p:nvSpPr>
            <p:cNvPr id="32" name="矩形 189">
              <a:extLst>
                <a:ext uri="{FF2B5EF4-FFF2-40B4-BE49-F238E27FC236}">
                  <a16:creationId xmlns:a16="http://schemas.microsoft.com/office/drawing/2014/main" id="{FEBC6BBC-BB54-4927-B452-5451B28DDDA5}"/>
                </a:ext>
              </a:extLst>
            </p:cNvPr>
            <p:cNvSpPr/>
            <p:nvPr/>
          </p:nvSpPr>
          <p:spPr>
            <a:xfrm>
              <a:off x="3351892" y="2467759"/>
              <a:ext cx="3336479" cy="2946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defTabSz="914354">
                <a:lnSpc>
                  <a:spcPct val="150000"/>
                </a:lnSpc>
                <a:defRPr/>
              </a:pP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  <a:hlinkClick r:id="rId4"/>
                </a:rPr>
                <a:t>https://islide-powerpoint.com </a:t>
              </a:r>
              <a:endPara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矩形 190">
              <a:extLst>
                <a:ext uri="{FF2B5EF4-FFF2-40B4-BE49-F238E27FC236}">
                  <a16:creationId xmlns:a16="http://schemas.microsoft.com/office/drawing/2014/main" id="{387C4D2F-DDE4-4325-9289-797FA395D4BE}"/>
                </a:ext>
              </a:extLst>
            </p:cNvPr>
            <p:cNvSpPr/>
            <p:nvPr/>
          </p:nvSpPr>
          <p:spPr>
            <a:xfrm>
              <a:off x="3351892" y="1132701"/>
              <a:ext cx="3551553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>
              <a:spAutoFit/>
            </a:bodyPr>
            <a:lstStyle/>
            <a:p>
              <a:pPr defTabSz="914354">
                <a:defRPr/>
              </a:pPr>
              <a:b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All-in-One PowerPoint Optimization Add-in </a:t>
              </a:r>
            </a:p>
            <a:p>
              <a:pPr defTabSz="914354">
                <a:defRPr/>
              </a:pP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300K+ Professional PowerPoint Resources</a:t>
              </a:r>
            </a:p>
            <a:p>
              <a:pPr defTabSz="914354">
                <a:defRPr/>
              </a:pP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Make Presentation Design Easy</a:t>
              </a:r>
              <a:endPara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DBF86C5A-46C1-4DD7-84CF-BB20DBAF36B2}"/>
              </a:ext>
            </a:extLst>
          </p:cNvPr>
          <p:cNvGrpSpPr/>
          <p:nvPr/>
        </p:nvGrpSpPr>
        <p:grpSpPr>
          <a:xfrm>
            <a:off x="7591836" y="872994"/>
            <a:ext cx="2760692" cy="1170821"/>
            <a:chOff x="6991004" y="1561799"/>
            <a:chExt cx="2760692" cy="1170821"/>
          </a:xfrm>
        </p:grpSpPr>
        <p:sp>
          <p:nvSpPr>
            <p:cNvPr id="34" name="矩形 211">
              <a:extLst>
                <a:ext uri="{FF2B5EF4-FFF2-40B4-BE49-F238E27FC236}">
                  <a16:creationId xmlns:a16="http://schemas.microsoft.com/office/drawing/2014/main" id="{7D7628F9-10BB-4B1A-9FD7-13B5C4904AEE}"/>
                </a:ext>
              </a:extLst>
            </p:cNvPr>
            <p:cNvSpPr/>
            <p:nvPr/>
          </p:nvSpPr>
          <p:spPr>
            <a:xfrm>
              <a:off x="6991004" y="2486399"/>
              <a:ext cx="276069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Contact us at support@islide-powerpoint.com</a:t>
              </a:r>
            </a:p>
          </p:txBody>
        </p:sp>
        <p:sp>
          <p:nvSpPr>
            <p:cNvPr id="38" name="圆角矩形 215">
              <a:extLst>
                <a:ext uri="{FF2B5EF4-FFF2-40B4-BE49-F238E27FC236}">
                  <a16:creationId xmlns:a16="http://schemas.microsoft.com/office/drawing/2014/main" id="{CEE1B0A4-0F49-4D05-B77A-DAF004479898}"/>
                </a:ext>
              </a:extLst>
            </p:cNvPr>
            <p:cNvSpPr/>
            <p:nvPr/>
          </p:nvSpPr>
          <p:spPr>
            <a:xfrm>
              <a:off x="8160784" y="1561799"/>
              <a:ext cx="421104" cy="421104"/>
            </a:xfrm>
            <a:prstGeom prst="roundRect">
              <a:avLst>
                <a:gd name="adj" fmla="val 70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49" name="直接连接符 48">
            <a:extLst>
              <a:ext uri="{FF2B5EF4-FFF2-40B4-BE49-F238E27FC236}">
                <a16:creationId xmlns:a16="http://schemas.microsoft.com/office/drawing/2014/main" id="{C3A85DFC-ADF1-474C-BF81-0F72CD8A2D8A}"/>
              </a:ext>
            </a:extLst>
          </p:cNvPr>
          <p:cNvCxnSpPr/>
          <p:nvPr/>
        </p:nvCxnSpPr>
        <p:spPr>
          <a:xfrm>
            <a:off x="3007696" y="1070043"/>
            <a:ext cx="0" cy="1689055"/>
          </a:xfrm>
          <a:prstGeom prst="line">
            <a:avLst/>
          </a:prstGeom>
          <a:ln w="3175">
            <a:solidFill>
              <a:srgbClr val="000000"/>
            </a:solidFill>
          </a:ln>
        </p:spPr>
      </p:cxn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9EA76247-2E45-497B-9699-23C3E298E518}"/>
              </a:ext>
            </a:extLst>
          </p:cNvPr>
          <p:cNvCxnSpPr/>
          <p:nvPr/>
        </p:nvCxnSpPr>
        <p:spPr>
          <a:xfrm>
            <a:off x="7247640" y="1070043"/>
            <a:ext cx="0" cy="1689055"/>
          </a:xfrm>
          <a:prstGeom prst="line">
            <a:avLst/>
          </a:prstGeom>
          <a:ln w="3175">
            <a:solidFill>
              <a:srgbClr val="000000"/>
            </a:solidFill>
          </a:ln>
        </p:spPr>
      </p:cxn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6E55B609-DF7B-4808-8F5D-EA3B33D46549}"/>
              </a:ext>
            </a:extLst>
          </p:cNvPr>
          <p:cNvGrpSpPr/>
          <p:nvPr/>
        </p:nvGrpSpPr>
        <p:grpSpPr>
          <a:xfrm>
            <a:off x="669926" y="1204895"/>
            <a:ext cx="1263649" cy="331470"/>
            <a:chOff x="669926" y="1204895"/>
            <a:chExt cx="1699443" cy="445784"/>
          </a:xfrm>
        </p:grpSpPr>
        <p:sp>
          <p:nvSpPr>
            <p:cNvPr id="40" name="AutoShape 15">
              <a:extLst>
                <a:ext uri="{FF2B5EF4-FFF2-40B4-BE49-F238E27FC236}">
                  <a16:creationId xmlns:a16="http://schemas.microsoft.com/office/drawing/2014/main" id="{F7A235F1-D186-4F8C-9E3D-0DB3AD5C3D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69926" y="1204895"/>
              <a:ext cx="1699443" cy="445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941C3095-FFD0-4B57-883A-2C237609F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473" y="1204895"/>
              <a:ext cx="444415" cy="445784"/>
            </a:xfrm>
            <a:custGeom>
              <a:avLst/>
              <a:gdLst>
                <a:gd name="T0" fmla="*/ 344 w 687"/>
                <a:gd name="T1" fmla="*/ 687 h 687"/>
                <a:gd name="T2" fmla="*/ 344 w 687"/>
                <a:gd name="T3" fmla="*/ 687 h 687"/>
                <a:gd name="T4" fmla="*/ 0 w 687"/>
                <a:gd name="T5" fmla="*/ 344 h 687"/>
                <a:gd name="T6" fmla="*/ 0 w 687"/>
                <a:gd name="T7" fmla="*/ 344 h 687"/>
                <a:gd name="T8" fmla="*/ 344 w 687"/>
                <a:gd name="T9" fmla="*/ 0 h 687"/>
                <a:gd name="T10" fmla="*/ 344 w 687"/>
                <a:gd name="T11" fmla="*/ 0 h 687"/>
                <a:gd name="T12" fmla="*/ 687 w 687"/>
                <a:gd name="T13" fmla="*/ 344 h 687"/>
                <a:gd name="T14" fmla="*/ 687 w 687"/>
                <a:gd name="T15" fmla="*/ 344 h 687"/>
                <a:gd name="T16" fmla="*/ 344 w 687"/>
                <a:gd name="T17" fmla="*/ 687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7" h="687">
                  <a:moveTo>
                    <a:pt x="344" y="687"/>
                  </a:moveTo>
                  <a:cubicBezTo>
                    <a:pt x="344" y="687"/>
                    <a:pt x="344" y="687"/>
                    <a:pt x="344" y="687"/>
                  </a:cubicBezTo>
                  <a:cubicBezTo>
                    <a:pt x="155" y="687"/>
                    <a:pt x="0" y="533"/>
                    <a:pt x="0" y="344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0" y="155"/>
                    <a:pt x="155" y="0"/>
                    <a:pt x="344" y="0"/>
                  </a:cubicBezTo>
                  <a:cubicBezTo>
                    <a:pt x="344" y="0"/>
                    <a:pt x="344" y="0"/>
                    <a:pt x="344" y="0"/>
                  </a:cubicBezTo>
                  <a:cubicBezTo>
                    <a:pt x="533" y="0"/>
                    <a:pt x="687" y="155"/>
                    <a:pt x="687" y="344"/>
                  </a:cubicBezTo>
                  <a:cubicBezTo>
                    <a:pt x="687" y="344"/>
                    <a:pt x="687" y="344"/>
                    <a:pt x="687" y="344"/>
                  </a:cubicBezTo>
                  <a:cubicBezTo>
                    <a:pt x="687" y="533"/>
                    <a:pt x="533" y="687"/>
                    <a:pt x="344" y="6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Freeform 18">
              <a:extLst>
                <a:ext uri="{FF2B5EF4-FFF2-40B4-BE49-F238E27FC236}">
                  <a16:creationId xmlns:a16="http://schemas.microsoft.com/office/drawing/2014/main" id="{CC5E806E-76B1-4ABF-BEE7-23A937B981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0473" y="1204895"/>
              <a:ext cx="444415" cy="444417"/>
            </a:xfrm>
            <a:custGeom>
              <a:avLst/>
              <a:gdLst>
                <a:gd name="T0" fmla="*/ 344 w 687"/>
                <a:gd name="T1" fmla="*/ 0 h 685"/>
                <a:gd name="T2" fmla="*/ 344 w 687"/>
                <a:gd name="T3" fmla="*/ 0 h 685"/>
                <a:gd name="T4" fmla="*/ 0 w 687"/>
                <a:gd name="T5" fmla="*/ 344 h 685"/>
                <a:gd name="T6" fmla="*/ 209 w 687"/>
                <a:gd name="T7" fmla="*/ 659 h 685"/>
                <a:gd name="T8" fmla="*/ 210 w 687"/>
                <a:gd name="T9" fmla="*/ 648 h 685"/>
                <a:gd name="T10" fmla="*/ 260 w 687"/>
                <a:gd name="T11" fmla="*/ 402 h 685"/>
                <a:gd name="T12" fmla="*/ 362 w 687"/>
                <a:gd name="T13" fmla="*/ 334 h 685"/>
                <a:gd name="T14" fmla="*/ 430 w 687"/>
                <a:gd name="T15" fmla="*/ 436 h 685"/>
                <a:gd name="T16" fmla="*/ 380 w 687"/>
                <a:gd name="T17" fmla="*/ 682 h 685"/>
                <a:gd name="T18" fmla="*/ 379 w 687"/>
                <a:gd name="T19" fmla="*/ 685 h 685"/>
                <a:gd name="T20" fmla="*/ 687 w 687"/>
                <a:gd name="T21" fmla="*/ 344 h 685"/>
                <a:gd name="T22" fmla="*/ 344 w 687"/>
                <a:gd name="T23" fmla="*/ 0 h 685"/>
                <a:gd name="T24" fmla="*/ 388 w 687"/>
                <a:gd name="T25" fmla="*/ 293 h 685"/>
                <a:gd name="T26" fmla="*/ 299 w 687"/>
                <a:gd name="T27" fmla="*/ 204 h 685"/>
                <a:gd name="T28" fmla="*/ 388 w 687"/>
                <a:gd name="T29" fmla="*/ 115 h 685"/>
                <a:gd name="T30" fmla="*/ 477 w 687"/>
                <a:gd name="T31" fmla="*/ 204 h 685"/>
                <a:gd name="T32" fmla="*/ 388 w 687"/>
                <a:gd name="T33" fmla="*/ 293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7" h="685">
                  <a:moveTo>
                    <a:pt x="344" y="0"/>
                  </a:moveTo>
                  <a:cubicBezTo>
                    <a:pt x="344" y="0"/>
                    <a:pt x="344" y="0"/>
                    <a:pt x="344" y="0"/>
                  </a:cubicBezTo>
                  <a:cubicBezTo>
                    <a:pt x="155" y="0"/>
                    <a:pt x="0" y="155"/>
                    <a:pt x="0" y="344"/>
                  </a:cubicBezTo>
                  <a:cubicBezTo>
                    <a:pt x="0" y="485"/>
                    <a:pt x="86" y="607"/>
                    <a:pt x="209" y="659"/>
                  </a:cubicBezTo>
                  <a:cubicBezTo>
                    <a:pt x="209" y="656"/>
                    <a:pt x="209" y="652"/>
                    <a:pt x="210" y="648"/>
                  </a:cubicBezTo>
                  <a:cubicBezTo>
                    <a:pt x="260" y="402"/>
                    <a:pt x="260" y="402"/>
                    <a:pt x="260" y="402"/>
                  </a:cubicBezTo>
                  <a:cubicBezTo>
                    <a:pt x="269" y="355"/>
                    <a:pt x="315" y="325"/>
                    <a:pt x="362" y="334"/>
                  </a:cubicBezTo>
                  <a:cubicBezTo>
                    <a:pt x="409" y="344"/>
                    <a:pt x="439" y="390"/>
                    <a:pt x="430" y="436"/>
                  </a:cubicBezTo>
                  <a:cubicBezTo>
                    <a:pt x="380" y="682"/>
                    <a:pt x="380" y="682"/>
                    <a:pt x="380" y="682"/>
                  </a:cubicBezTo>
                  <a:cubicBezTo>
                    <a:pt x="379" y="684"/>
                    <a:pt x="379" y="684"/>
                    <a:pt x="379" y="685"/>
                  </a:cubicBezTo>
                  <a:cubicBezTo>
                    <a:pt x="551" y="668"/>
                    <a:pt x="687" y="521"/>
                    <a:pt x="687" y="344"/>
                  </a:cubicBezTo>
                  <a:cubicBezTo>
                    <a:pt x="687" y="155"/>
                    <a:pt x="533" y="0"/>
                    <a:pt x="344" y="0"/>
                  </a:cubicBezTo>
                  <a:close/>
                  <a:moveTo>
                    <a:pt x="388" y="293"/>
                  </a:moveTo>
                  <a:cubicBezTo>
                    <a:pt x="339" y="293"/>
                    <a:pt x="299" y="253"/>
                    <a:pt x="299" y="204"/>
                  </a:cubicBezTo>
                  <a:cubicBezTo>
                    <a:pt x="299" y="155"/>
                    <a:pt x="339" y="115"/>
                    <a:pt x="388" y="115"/>
                  </a:cubicBezTo>
                  <a:cubicBezTo>
                    <a:pt x="437" y="115"/>
                    <a:pt x="477" y="155"/>
                    <a:pt x="477" y="204"/>
                  </a:cubicBezTo>
                  <a:cubicBezTo>
                    <a:pt x="477" y="253"/>
                    <a:pt x="437" y="293"/>
                    <a:pt x="388" y="293"/>
                  </a:cubicBezTo>
                  <a:close/>
                </a:path>
              </a:pathLst>
            </a:custGeom>
            <a:solidFill>
              <a:srgbClr val="CC4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19">
              <a:extLst>
                <a:ext uri="{FF2B5EF4-FFF2-40B4-BE49-F238E27FC236}">
                  <a16:creationId xmlns:a16="http://schemas.microsoft.com/office/drawing/2014/main" id="{FBA0A1B2-675D-40DD-9B20-019CEA484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721" y="1281471"/>
              <a:ext cx="237933" cy="309587"/>
            </a:xfrm>
            <a:custGeom>
              <a:avLst/>
              <a:gdLst>
                <a:gd name="T0" fmla="*/ 320 w 368"/>
                <a:gd name="T1" fmla="*/ 141 h 477"/>
                <a:gd name="T2" fmla="*/ 291 w 368"/>
                <a:gd name="T3" fmla="*/ 119 h 477"/>
                <a:gd name="T4" fmla="*/ 263 w 368"/>
                <a:gd name="T5" fmla="*/ 77 h 477"/>
                <a:gd name="T6" fmla="*/ 183 w 368"/>
                <a:gd name="T7" fmla="*/ 54 h 477"/>
                <a:gd name="T8" fmla="*/ 106 w 368"/>
                <a:gd name="T9" fmla="*/ 72 h 477"/>
                <a:gd name="T10" fmla="*/ 76 w 368"/>
                <a:gd name="T11" fmla="*/ 123 h 477"/>
                <a:gd name="T12" fmla="*/ 99 w 368"/>
                <a:gd name="T13" fmla="*/ 168 h 477"/>
                <a:gd name="T14" fmla="*/ 187 w 368"/>
                <a:gd name="T15" fmla="*/ 197 h 477"/>
                <a:gd name="T16" fmla="*/ 280 w 368"/>
                <a:gd name="T17" fmla="*/ 223 h 477"/>
                <a:gd name="T18" fmla="*/ 342 w 368"/>
                <a:gd name="T19" fmla="*/ 264 h 477"/>
                <a:gd name="T20" fmla="*/ 368 w 368"/>
                <a:gd name="T21" fmla="*/ 339 h 477"/>
                <a:gd name="T22" fmla="*/ 321 w 368"/>
                <a:gd name="T23" fmla="*/ 438 h 477"/>
                <a:gd name="T24" fmla="*/ 197 w 368"/>
                <a:gd name="T25" fmla="*/ 477 h 477"/>
                <a:gd name="T26" fmla="*/ 51 w 368"/>
                <a:gd name="T27" fmla="*/ 434 h 477"/>
                <a:gd name="T28" fmla="*/ 4 w 368"/>
                <a:gd name="T29" fmla="*/ 351 h 477"/>
                <a:gd name="T30" fmla="*/ 29 w 368"/>
                <a:gd name="T31" fmla="*/ 318 h 477"/>
                <a:gd name="T32" fmla="*/ 32 w 368"/>
                <a:gd name="T33" fmla="*/ 318 h 477"/>
                <a:gd name="T34" fmla="*/ 62 w 368"/>
                <a:gd name="T35" fmla="*/ 340 h 477"/>
                <a:gd name="T36" fmla="*/ 101 w 368"/>
                <a:gd name="T37" fmla="*/ 397 h 477"/>
                <a:gd name="T38" fmla="*/ 194 w 368"/>
                <a:gd name="T39" fmla="*/ 422 h 477"/>
                <a:gd name="T40" fmla="*/ 277 w 368"/>
                <a:gd name="T41" fmla="*/ 401 h 477"/>
                <a:gd name="T42" fmla="*/ 309 w 368"/>
                <a:gd name="T43" fmla="*/ 343 h 477"/>
                <a:gd name="T44" fmla="*/ 276 w 368"/>
                <a:gd name="T45" fmla="*/ 288 h 477"/>
                <a:gd name="T46" fmla="*/ 165 w 368"/>
                <a:gd name="T47" fmla="*/ 254 h 477"/>
                <a:gd name="T48" fmla="*/ 53 w 368"/>
                <a:gd name="T49" fmla="*/ 207 h 477"/>
                <a:gd name="T50" fmla="*/ 18 w 368"/>
                <a:gd name="T51" fmla="*/ 127 h 477"/>
                <a:gd name="T52" fmla="*/ 62 w 368"/>
                <a:gd name="T53" fmla="*/ 36 h 477"/>
                <a:gd name="T54" fmla="*/ 180 w 368"/>
                <a:gd name="T55" fmla="*/ 0 h 477"/>
                <a:gd name="T56" fmla="*/ 304 w 368"/>
                <a:gd name="T57" fmla="*/ 36 h 477"/>
                <a:gd name="T58" fmla="*/ 349 w 368"/>
                <a:gd name="T59" fmla="*/ 108 h 477"/>
                <a:gd name="T60" fmla="*/ 324 w 368"/>
                <a:gd name="T61" fmla="*/ 140 h 477"/>
                <a:gd name="T62" fmla="*/ 320 w 368"/>
                <a:gd name="T63" fmla="*/ 141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8" h="477">
                  <a:moveTo>
                    <a:pt x="320" y="141"/>
                  </a:moveTo>
                  <a:cubicBezTo>
                    <a:pt x="306" y="142"/>
                    <a:pt x="294" y="133"/>
                    <a:pt x="291" y="119"/>
                  </a:cubicBezTo>
                  <a:cubicBezTo>
                    <a:pt x="286" y="101"/>
                    <a:pt x="276" y="87"/>
                    <a:pt x="263" y="77"/>
                  </a:cubicBezTo>
                  <a:cubicBezTo>
                    <a:pt x="244" y="62"/>
                    <a:pt x="218" y="54"/>
                    <a:pt x="183" y="54"/>
                  </a:cubicBezTo>
                  <a:cubicBezTo>
                    <a:pt x="151" y="54"/>
                    <a:pt x="126" y="60"/>
                    <a:pt x="106" y="72"/>
                  </a:cubicBezTo>
                  <a:cubicBezTo>
                    <a:pt x="86" y="84"/>
                    <a:pt x="76" y="101"/>
                    <a:pt x="76" y="123"/>
                  </a:cubicBezTo>
                  <a:cubicBezTo>
                    <a:pt x="76" y="143"/>
                    <a:pt x="84" y="158"/>
                    <a:pt x="99" y="168"/>
                  </a:cubicBezTo>
                  <a:cubicBezTo>
                    <a:pt x="114" y="178"/>
                    <a:pt x="144" y="187"/>
                    <a:pt x="187" y="197"/>
                  </a:cubicBezTo>
                  <a:cubicBezTo>
                    <a:pt x="225" y="205"/>
                    <a:pt x="256" y="214"/>
                    <a:pt x="280" y="223"/>
                  </a:cubicBezTo>
                  <a:cubicBezTo>
                    <a:pt x="304" y="232"/>
                    <a:pt x="325" y="245"/>
                    <a:pt x="342" y="264"/>
                  </a:cubicBezTo>
                  <a:cubicBezTo>
                    <a:pt x="359" y="283"/>
                    <a:pt x="368" y="307"/>
                    <a:pt x="368" y="339"/>
                  </a:cubicBezTo>
                  <a:cubicBezTo>
                    <a:pt x="368" y="378"/>
                    <a:pt x="352" y="411"/>
                    <a:pt x="321" y="438"/>
                  </a:cubicBezTo>
                  <a:cubicBezTo>
                    <a:pt x="289" y="464"/>
                    <a:pt x="248" y="477"/>
                    <a:pt x="197" y="477"/>
                  </a:cubicBezTo>
                  <a:cubicBezTo>
                    <a:pt x="132" y="477"/>
                    <a:pt x="84" y="462"/>
                    <a:pt x="51" y="434"/>
                  </a:cubicBezTo>
                  <a:cubicBezTo>
                    <a:pt x="26" y="411"/>
                    <a:pt x="11" y="384"/>
                    <a:pt x="4" y="351"/>
                  </a:cubicBezTo>
                  <a:cubicBezTo>
                    <a:pt x="0" y="335"/>
                    <a:pt x="13" y="320"/>
                    <a:pt x="29" y="318"/>
                  </a:cubicBezTo>
                  <a:cubicBezTo>
                    <a:pt x="32" y="318"/>
                    <a:pt x="32" y="318"/>
                    <a:pt x="32" y="318"/>
                  </a:cubicBezTo>
                  <a:cubicBezTo>
                    <a:pt x="46" y="317"/>
                    <a:pt x="58" y="326"/>
                    <a:pt x="62" y="340"/>
                  </a:cubicBezTo>
                  <a:cubicBezTo>
                    <a:pt x="68" y="365"/>
                    <a:pt x="81" y="384"/>
                    <a:pt x="101" y="397"/>
                  </a:cubicBezTo>
                  <a:cubicBezTo>
                    <a:pt x="127" y="413"/>
                    <a:pt x="158" y="422"/>
                    <a:pt x="194" y="422"/>
                  </a:cubicBezTo>
                  <a:cubicBezTo>
                    <a:pt x="229" y="422"/>
                    <a:pt x="256" y="415"/>
                    <a:pt x="277" y="401"/>
                  </a:cubicBezTo>
                  <a:cubicBezTo>
                    <a:pt x="298" y="387"/>
                    <a:pt x="309" y="368"/>
                    <a:pt x="309" y="343"/>
                  </a:cubicBezTo>
                  <a:cubicBezTo>
                    <a:pt x="309" y="318"/>
                    <a:pt x="298" y="300"/>
                    <a:pt x="276" y="288"/>
                  </a:cubicBezTo>
                  <a:cubicBezTo>
                    <a:pt x="254" y="277"/>
                    <a:pt x="217" y="265"/>
                    <a:pt x="165" y="254"/>
                  </a:cubicBezTo>
                  <a:cubicBezTo>
                    <a:pt x="113" y="243"/>
                    <a:pt x="76" y="227"/>
                    <a:pt x="53" y="207"/>
                  </a:cubicBezTo>
                  <a:cubicBezTo>
                    <a:pt x="30" y="186"/>
                    <a:pt x="18" y="160"/>
                    <a:pt x="18" y="127"/>
                  </a:cubicBezTo>
                  <a:cubicBezTo>
                    <a:pt x="18" y="90"/>
                    <a:pt x="33" y="60"/>
                    <a:pt x="62" y="36"/>
                  </a:cubicBezTo>
                  <a:cubicBezTo>
                    <a:pt x="91" y="12"/>
                    <a:pt x="130" y="0"/>
                    <a:pt x="180" y="0"/>
                  </a:cubicBezTo>
                  <a:cubicBezTo>
                    <a:pt x="231" y="0"/>
                    <a:pt x="273" y="12"/>
                    <a:pt x="304" y="36"/>
                  </a:cubicBezTo>
                  <a:cubicBezTo>
                    <a:pt x="327" y="54"/>
                    <a:pt x="343" y="78"/>
                    <a:pt x="349" y="108"/>
                  </a:cubicBezTo>
                  <a:cubicBezTo>
                    <a:pt x="353" y="124"/>
                    <a:pt x="341" y="139"/>
                    <a:pt x="324" y="140"/>
                  </a:cubicBezTo>
                  <a:lnTo>
                    <a:pt x="320" y="141"/>
                  </a:ln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Freeform 20">
              <a:extLst>
                <a:ext uri="{FF2B5EF4-FFF2-40B4-BE49-F238E27FC236}">
                  <a16:creationId xmlns:a16="http://schemas.microsoft.com/office/drawing/2014/main" id="{8895173D-9045-411E-B47E-7FD23A132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608" y="1286121"/>
              <a:ext cx="36921" cy="299742"/>
            </a:xfrm>
            <a:custGeom>
              <a:avLst/>
              <a:gdLst>
                <a:gd name="T0" fmla="*/ 29 w 57"/>
                <a:gd name="T1" fmla="*/ 462 h 462"/>
                <a:gd name="T2" fmla="*/ 29 w 57"/>
                <a:gd name="T3" fmla="*/ 462 h 462"/>
                <a:gd name="T4" fmla="*/ 0 w 57"/>
                <a:gd name="T5" fmla="*/ 434 h 462"/>
                <a:gd name="T6" fmla="*/ 0 w 57"/>
                <a:gd name="T7" fmla="*/ 29 h 462"/>
                <a:gd name="T8" fmla="*/ 29 w 57"/>
                <a:gd name="T9" fmla="*/ 0 h 462"/>
                <a:gd name="T10" fmla="*/ 29 w 57"/>
                <a:gd name="T11" fmla="*/ 0 h 462"/>
                <a:gd name="T12" fmla="*/ 57 w 57"/>
                <a:gd name="T13" fmla="*/ 29 h 462"/>
                <a:gd name="T14" fmla="*/ 57 w 57"/>
                <a:gd name="T15" fmla="*/ 434 h 462"/>
                <a:gd name="T16" fmla="*/ 29 w 57"/>
                <a:gd name="T17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62">
                  <a:moveTo>
                    <a:pt x="29" y="462"/>
                  </a:moveTo>
                  <a:cubicBezTo>
                    <a:pt x="29" y="462"/>
                    <a:pt x="29" y="462"/>
                    <a:pt x="29" y="462"/>
                  </a:cubicBezTo>
                  <a:cubicBezTo>
                    <a:pt x="13" y="462"/>
                    <a:pt x="0" y="449"/>
                    <a:pt x="0" y="43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4" y="0"/>
                    <a:pt x="57" y="13"/>
                    <a:pt x="57" y="29"/>
                  </a:cubicBezTo>
                  <a:cubicBezTo>
                    <a:pt x="57" y="434"/>
                    <a:pt x="57" y="434"/>
                    <a:pt x="57" y="434"/>
                  </a:cubicBezTo>
                  <a:cubicBezTo>
                    <a:pt x="57" y="449"/>
                    <a:pt x="44" y="462"/>
                    <a:pt x="29" y="462"/>
                  </a:cubicBez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0A1E4CE6-4E33-4BA6-9D4F-22B8D5940A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96867" y="1286121"/>
              <a:ext cx="36100" cy="299742"/>
            </a:xfrm>
            <a:custGeom>
              <a:avLst/>
              <a:gdLst>
                <a:gd name="T0" fmla="*/ 28 w 56"/>
                <a:gd name="T1" fmla="*/ 65 h 462"/>
                <a:gd name="T2" fmla="*/ 28 w 56"/>
                <a:gd name="T3" fmla="*/ 65 h 462"/>
                <a:gd name="T4" fmla="*/ 0 w 56"/>
                <a:gd name="T5" fmla="*/ 36 h 462"/>
                <a:gd name="T6" fmla="*/ 0 w 56"/>
                <a:gd name="T7" fmla="*/ 29 h 462"/>
                <a:gd name="T8" fmla="*/ 28 w 56"/>
                <a:gd name="T9" fmla="*/ 0 h 462"/>
                <a:gd name="T10" fmla="*/ 28 w 56"/>
                <a:gd name="T11" fmla="*/ 0 h 462"/>
                <a:gd name="T12" fmla="*/ 56 w 56"/>
                <a:gd name="T13" fmla="*/ 29 h 462"/>
                <a:gd name="T14" fmla="*/ 56 w 56"/>
                <a:gd name="T15" fmla="*/ 36 h 462"/>
                <a:gd name="T16" fmla="*/ 28 w 56"/>
                <a:gd name="T17" fmla="*/ 65 h 462"/>
                <a:gd name="T18" fmla="*/ 28 w 56"/>
                <a:gd name="T19" fmla="*/ 462 h 462"/>
                <a:gd name="T20" fmla="*/ 28 w 56"/>
                <a:gd name="T21" fmla="*/ 462 h 462"/>
                <a:gd name="T22" fmla="*/ 0 w 56"/>
                <a:gd name="T23" fmla="*/ 434 h 462"/>
                <a:gd name="T24" fmla="*/ 0 w 56"/>
                <a:gd name="T25" fmla="*/ 156 h 462"/>
                <a:gd name="T26" fmla="*/ 28 w 56"/>
                <a:gd name="T27" fmla="*/ 128 h 462"/>
                <a:gd name="T28" fmla="*/ 28 w 56"/>
                <a:gd name="T29" fmla="*/ 128 h 462"/>
                <a:gd name="T30" fmla="*/ 56 w 56"/>
                <a:gd name="T31" fmla="*/ 156 h 462"/>
                <a:gd name="T32" fmla="*/ 56 w 56"/>
                <a:gd name="T33" fmla="*/ 434 h 462"/>
                <a:gd name="T34" fmla="*/ 28 w 56"/>
                <a:gd name="T3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462">
                  <a:moveTo>
                    <a:pt x="28" y="65"/>
                  </a:moveTo>
                  <a:cubicBezTo>
                    <a:pt x="28" y="65"/>
                    <a:pt x="28" y="65"/>
                    <a:pt x="28" y="65"/>
                  </a:cubicBezTo>
                  <a:cubicBezTo>
                    <a:pt x="12" y="65"/>
                    <a:pt x="0" y="52"/>
                    <a:pt x="0" y="3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4" y="0"/>
                    <a:pt x="56" y="13"/>
                    <a:pt x="56" y="29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6" y="52"/>
                    <a:pt x="44" y="65"/>
                    <a:pt x="28" y="65"/>
                  </a:cubicBezTo>
                  <a:close/>
                  <a:moveTo>
                    <a:pt x="28" y="462"/>
                  </a:moveTo>
                  <a:cubicBezTo>
                    <a:pt x="28" y="462"/>
                    <a:pt x="28" y="462"/>
                    <a:pt x="28" y="462"/>
                  </a:cubicBezTo>
                  <a:cubicBezTo>
                    <a:pt x="12" y="462"/>
                    <a:pt x="0" y="449"/>
                    <a:pt x="0" y="434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41"/>
                    <a:pt x="12" y="128"/>
                    <a:pt x="28" y="128"/>
                  </a:cubicBezTo>
                  <a:cubicBezTo>
                    <a:pt x="28" y="128"/>
                    <a:pt x="28" y="128"/>
                    <a:pt x="28" y="128"/>
                  </a:cubicBezTo>
                  <a:cubicBezTo>
                    <a:pt x="44" y="128"/>
                    <a:pt x="56" y="141"/>
                    <a:pt x="56" y="156"/>
                  </a:cubicBezTo>
                  <a:cubicBezTo>
                    <a:pt x="56" y="434"/>
                    <a:pt x="56" y="434"/>
                    <a:pt x="56" y="434"/>
                  </a:cubicBezTo>
                  <a:cubicBezTo>
                    <a:pt x="56" y="449"/>
                    <a:pt x="44" y="462"/>
                    <a:pt x="28" y="462"/>
                  </a:cubicBez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Freeform 22">
              <a:extLst>
                <a:ext uri="{FF2B5EF4-FFF2-40B4-BE49-F238E27FC236}">
                  <a16:creationId xmlns:a16="http://schemas.microsoft.com/office/drawing/2014/main" id="{53805563-2D7C-487B-AB41-2ABCDF5A2D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5222" y="1286121"/>
              <a:ext cx="36647" cy="299742"/>
            </a:xfrm>
            <a:custGeom>
              <a:avLst/>
              <a:gdLst>
                <a:gd name="T0" fmla="*/ 29 w 57"/>
                <a:gd name="T1" fmla="*/ 65 h 462"/>
                <a:gd name="T2" fmla="*/ 29 w 57"/>
                <a:gd name="T3" fmla="*/ 65 h 462"/>
                <a:gd name="T4" fmla="*/ 0 w 57"/>
                <a:gd name="T5" fmla="*/ 36 h 462"/>
                <a:gd name="T6" fmla="*/ 0 w 57"/>
                <a:gd name="T7" fmla="*/ 29 h 462"/>
                <a:gd name="T8" fmla="*/ 29 w 57"/>
                <a:gd name="T9" fmla="*/ 0 h 462"/>
                <a:gd name="T10" fmla="*/ 29 w 57"/>
                <a:gd name="T11" fmla="*/ 0 h 462"/>
                <a:gd name="T12" fmla="*/ 57 w 57"/>
                <a:gd name="T13" fmla="*/ 29 h 462"/>
                <a:gd name="T14" fmla="*/ 57 w 57"/>
                <a:gd name="T15" fmla="*/ 36 h 462"/>
                <a:gd name="T16" fmla="*/ 29 w 57"/>
                <a:gd name="T17" fmla="*/ 65 h 462"/>
                <a:gd name="T18" fmla="*/ 29 w 57"/>
                <a:gd name="T19" fmla="*/ 462 h 462"/>
                <a:gd name="T20" fmla="*/ 29 w 57"/>
                <a:gd name="T21" fmla="*/ 462 h 462"/>
                <a:gd name="T22" fmla="*/ 0 w 57"/>
                <a:gd name="T23" fmla="*/ 434 h 462"/>
                <a:gd name="T24" fmla="*/ 0 w 57"/>
                <a:gd name="T25" fmla="*/ 156 h 462"/>
                <a:gd name="T26" fmla="*/ 29 w 57"/>
                <a:gd name="T27" fmla="*/ 128 h 462"/>
                <a:gd name="T28" fmla="*/ 29 w 57"/>
                <a:gd name="T29" fmla="*/ 128 h 462"/>
                <a:gd name="T30" fmla="*/ 57 w 57"/>
                <a:gd name="T31" fmla="*/ 156 h 462"/>
                <a:gd name="T32" fmla="*/ 57 w 57"/>
                <a:gd name="T33" fmla="*/ 434 h 462"/>
                <a:gd name="T34" fmla="*/ 29 w 57"/>
                <a:gd name="T3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462">
                  <a:moveTo>
                    <a:pt x="29" y="65"/>
                  </a:moveTo>
                  <a:cubicBezTo>
                    <a:pt x="29" y="65"/>
                    <a:pt x="29" y="65"/>
                    <a:pt x="29" y="65"/>
                  </a:cubicBezTo>
                  <a:cubicBezTo>
                    <a:pt x="13" y="65"/>
                    <a:pt x="0" y="52"/>
                    <a:pt x="0" y="3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4" y="0"/>
                    <a:pt x="57" y="13"/>
                    <a:pt x="57" y="29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57" y="52"/>
                    <a:pt x="44" y="65"/>
                    <a:pt x="29" y="65"/>
                  </a:cubicBezTo>
                  <a:close/>
                  <a:moveTo>
                    <a:pt x="29" y="462"/>
                  </a:moveTo>
                  <a:cubicBezTo>
                    <a:pt x="29" y="462"/>
                    <a:pt x="29" y="462"/>
                    <a:pt x="29" y="462"/>
                  </a:cubicBezTo>
                  <a:cubicBezTo>
                    <a:pt x="13" y="462"/>
                    <a:pt x="0" y="449"/>
                    <a:pt x="0" y="434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41"/>
                    <a:pt x="13" y="128"/>
                    <a:pt x="29" y="128"/>
                  </a:cubicBezTo>
                  <a:cubicBezTo>
                    <a:pt x="29" y="128"/>
                    <a:pt x="29" y="128"/>
                    <a:pt x="29" y="128"/>
                  </a:cubicBezTo>
                  <a:cubicBezTo>
                    <a:pt x="44" y="128"/>
                    <a:pt x="57" y="141"/>
                    <a:pt x="57" y="156"/>
                  </a:cubicBezTo>
                  <a:cubicBezTo>
                    <a:pt x="57" y="434"/>
                    <a:pt x="57" y="434"/>
                    <a:pt x="57" y="434"/>
                  </a:cubicBezTo>
                  <a:cubicBezTo>
                    <a:pt x="57" y="449"/>
                    <a:pt x="44" y="462"/>
                    <a:pt x="29" y="462"/>
                  </a:cubicBez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Freeform 23">
              <a:extLst>
                <a:ext uri="{FF2B5EF4-FFF2-40B4-BE49-F238E27FC236}">
                  <a16:creationId xmlns:a16="http://schemas.microsoft.com/office/drawing/2014/main" id="{F5B09A70-BD5C-4AEC-8E34-1AB2A86C5B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76451" y="1286121"/>
              <a:ext cx="187338" cy="304938"/>
            </a:xfrm>
            <a:custGeom>
              <a:avLst/>
              <a:gdLst>
                <a:gd name="T0" fmla="*/ 264 w 290"/>
                <a:gd name="T1" fmla="*/ 462 h 470"/>
                <a:gd name="T2" fmla="*/ 264 w 290"/>
                <a:gd name="T3" fmla="*/ 462 h 470"/>
                <a:gd name="T4" fmla="*/ 237 w 290"/>
                <a:gd name="T5" fmla="*/ 436 h 470"/>
                <a:gd name="T6" fmla="*/ 237 w 290"/>
                <a:gd name="T7" fmla="*/ 420 h 470"/>
                <a:gd name="T8" fmla="*/ 236 w 290"/>
                <a:gd name="T9" fmla="*/ 420 h 470"/>
                <a:gd name="T10" fmla="*/ 144 w 290"/>
                <a:gd name="T11" fmla="*/ 470 h 470"/>
                <a:gd name="T12" fmla="*/ 41 w 290"/>
                <a:gd name="T13" fmla="*/ 421 h 470"/>
                <a:gd name="T14" fmla="*/ 0 w 290"/>
                <a:gd name="T15" fmla="*/ 295 h 470"/>
                <a:gd name="T16" fmla="*/ 39 w 290"/>
                <a:gd name="T17" fmla="*/ 167 h 470"/>
                <a:gd name="T18" fmla="*/ 141 w 290"/>
                <a:gd name="T19" fmla="*/ 120 h 470"/>
                <a:gd name="T20" fmla="*/ 232 w 290"/>
                <a:gd name="T21" fmla="*/ 166 h 470"/>
                <a:gd name="T22" fmla="*/ 234 w 290"/>
                <a:gd name="T23" fmla="*/ 166 h 470"/>
                <a:gd name="T24" fmla="*/ 234 w 290"/>
                <a:gd name="T25" fmla="*/ 27 h 470"/>
                <a:gd name="T26" fmla="*/ 260 w 290"/>
                <a:gd name="T27" fmla="*/ 0 h 470"/>
                <a:gd name="T28" fmla="*/ 264 w 290"/>
                <a:gd name="T29" fmla="*/ 0 h 470"/>
                <a:gd name="T30" fmla="*/ 290 w 290"/>
                <a:gd name="T31" fmla="*/ 27 h 470"/>
                <a:gd name="T32" fmla="*/ 290 w 290"/>
                <a:gd name="T33" fmla="*/ 436 h 470"/>
                <a:gd name="T34" fmla="*/ 264 w 290"/>
                <a:gd name="T35" fmla="*/ 462 h 470"/>
                <a:gd name="T36" fmla="*/ 150 w 290"/>
                <a:gd name="T37" fmla="*/ 423 h 470"/>
                <a:gd name="T38" fmla="*/ 213 w 290"/>
                <a:gd name="T39" fmla="*/ 393 h 470"/>
                <a:gd name="T40" fmla="*/ 239 w 290"/>
                <a:gd name="T41" fmla="*/ 300 h 470"/>
                <a:gd name="T42" fmla="*/ 215 w 290"/>
                <a:gd name="T43" fmla="*/ 203 h 470"/>
                <a:gd name="T44" fmla="*/ 147 w 290"/>
                <a:gd name="T45" fmla="*/ 167 h 470"/>
                <a:gd name="T46" fmla="*/ 81 w 290"/>
                <a:gd name="T47" fmla="*/ 202 h 470"/>
                <a:gd name="T48" fmla="*/ 58 w 290"/>
                <a:gd name="T49" fmla="*/ 295 h 470"/>
                <a:gd name="T50" fmla="*/ 70 w 290"/>
                <a:gd name="T51" fmla="*/ 366 h 470"/>
                <a:gd name="T52" fmla="*/ 104 w 290"/>
                <a:gd name="T53" fmla="*/ 409 h 470"/>
                <a:gd name="T54" fmla="*/ 150 w 290"/>
                <a:gd name="T55" fmla="*/ 423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0" h="470">
                  <a:moveTo>
                    <a:pt x="264" y="462"/>
                  </a:moveTo>
                  <a:cubicBezTo>
                    <a:pt x="264" y="462"/>
                    <a:pt x="264" y="462"/>
                    <a:pt x="264" y="462"/>
                  </a:cubicBezTo>
                  <a:cubicBezTo>
                    <a:pt x="249" y="462"/>
                    <a:pt x="237" y="450"/>
                    <a:pt x="237" y="436"/>
                  </a:cubicBezTo>
                  <a:cubicBezTo>
                    <a:pt x="237" y="420"/>
                    <a:pt x="237" y="420"/>
                    <a:pt x="237" y="420"/>
                  </a:cubicBezTo>
                  <a:cubicBezTo>
                    <a:pt x="236" y="420"/>
                    <a:pt x="236" y="420"/>
                    <a:pt x="236" y="420"/>
                  </a:cubicBezTo>
                  <a:cubicBezTo>
                    <a:pt x="216" y="453"/>
                    <a:pt x="185" y="470"/>
                    <a:pt x="144" y="470"/>
                  </a:cubicBezTo>
                  <a:cubicBezTo>
                    <a:pt x="103" y="470"/>
                    <a:pt x="69" y="454"/>
                    <a:pt x="41" y="421"/>
                  </a:cubicBezTo>
                  <a:cubicBezTo>
                    <a:pt x="14" y="389"/>
                    <a:pt x="0" y="347"/>
                    <a:pt x="0" y="295"/>
                  </a:cubicBezTo>
                  <a:cubicBezTo>
                    <a:pt x="0" y="241"/>
                    <a:pt x="13" y="199"/>
                    <a:pt x="39" y="167"/>
                  </a:cubicBezTo>
                  <a:cubicBezTo>
                    <a:pt x="65" y="136"/>
                    <a:pt x="99" y="120"/>
                    <a:pt x="141" y="120"/>
                  </a:cubicBezTo>
                  <a:cubicBezTo>
                    <a:pt x="181" y="120"/>
                    <a:pt x="212" y="136"/>
                    <a:pt x="232" y="166"/>
                  </a:cubicBezTo>
                  <a:cubicBezTo>
                    <a:pt x="234" y="166"/>
                    <a:pt x="234" y="166"/>
                    <a:pt x="234" y="166"/>
                  </a:cubicBezTo>
                  <a:cubicBezTo>
                    <a:pt x="234" y="27"/>
                    <a:pt x="234" y="27"/>
                    <a:pt x="234" y="27"/>
                  </a:cubicBezTo>
                  <a:cubicBezTo>
                    <a:pt x="234" y="12"/>
                    <a:pt x="245" y="0"/>
                    <a:pt x="260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78" y="0"/>
                    <a:pt x="290" y="12"/>
                    <a:pt x="290" y="27"/>
                  </a:cubicBezTo>
                  <a:cubicBezTo>
                    <a:pt x="290" y="436"/>
                    <a:pt x="290" y="436"/>
                    <a:pt x="290" y="436"/>
                  </a:cubicBezTo>
                  <a:cubicBezTo>
                    <a:pt x="290" y="450"/>
                    <a:pt x="278" y="462"/>
                    <a:pt x="264" y="462"/>
                  </a:cubicBezTo>
                  <a:close/>
                  <a:moveTo>
                    <a:pt x="150" y="423"/>
                  </a:moveTo>
                  <a:cubicBezTo>
                    <a:pt x="175" y="423"/>
                    <a:pt x="196" y="413"/>
                    <a:pt x="213" y="393"/>
                  </a:cubicBezTo>
                  <a:cubicBezTo>
                    <a:pt x="230" y="372"/>
                    <a:pt x="239" y="342"/>
                    <a:pt x="239" y="300"/>
                  </a:cubicBezTo>
                  <a:cubicBezTo>
                    <a:pt x="239" y="260"/>
                    <a:pt x="231" y="227"/>
                    <a:pt x="215" y="203"/>
                  </a:cubicBezTo>
                  <a:cubicBezTo>
                    <a:pt x="199" y="179"/>
                    <a:pt x="177" y="167"/>
                    <a:pt x="147" y="167"/>
                  </a:cubicBezTo>
                  <a:cubicBezTo>
                    <a:pt x="118" y="167"/>
                    <a:pt x="96" y="178"/>
                    <a:pt x="81" y="202"/>
                  </a:cubicBezTo>
                  <a:cubicBezTo>
                    <a:pt x="66" y="226"/>
                    <a:pt x="58" y="257"/>
                    <a:pt x="58" y="295"/>
                  </a:cubicBezTo>
                  <a:cubicBezTo>
                    <a:pt x="58" y="323"/>
                    <a:pt x="62" y="346"/>
                    <a:pt x="70" y="366"/>
                  </a:cubicBezTo>
                  <a:cubicBezTo>
                    <a:pt x="78" y="385"/>
                    <a:pt x="90" y="399"/>
                    <a:pt x="104" y="409"/>
                  </a:cubicBezTo>
                  <a:cubicBezTo>
                    <a:pt x="119" y="419"/>
                    <a:pt x="134" y="423"/>
                    <a:pt x="150" y="423"/>
                  </a:cubicBez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Freeform 24">
              <a:extLst>
                <a:ext uri="{FF2B5EF4-FFF2-40B4-BE49-F238E27FC236}">
                  <a16:creationId xmlns:a16="http://schemas.microsoft.com/office/drawing/2014/main" id="{3776C0FC-51B4-43E9-A802-9FD933C30A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09735" y="1363791"/>
              <a:ext cx="199371" cy="227268"/>
            </a:xfrm>
            <a:custGeom>
              <a:avLst/>
              <a:gdLst>
                <a:gd name="T0" fmla="*/ 280 w 308"/>
                <a:gd name="T1" fmla="*/ 189 h 350"/>
                <a:gd name="T2" fmla="*/ 68 w 308"/>
                <a:gd name="T3" fmla="*/ 189 h 350"/>
                <a:gd name="T4" fmla="*/ 59 w 308"/>
                <a:gd name="T5" fmla="*/ 200 h 350"/>
                <a:gd name="T6" fmla="*/ 89 w 308"/>
                <a:gd name="T7" fmla="*/ 274 h 350"/>
                <a:gd name="T8" fmla="*/ 160 w 308"/>
                <a:gd name="T9" fmla="*/ 303 h 350"/>
                <a:gd name="T10" fmla="*/ 214 w 308"/>
                <a:gd name="T11" fmla="*/ 286 h 350"/>
                <a:gd name="T12" fmla="*/ 239 w 308"/>
                <a:gd name="T13" fmla="*/ 255 h 350"/>
                <a:gd name="T14" fmla="*/ 272 w 308"/>
                <a:gd name="T15" fmla="*/ 237 h 350"/>
                <a:gd name="T16" fmla="*/ 272 w 308"/>
                <a:gd name="T17" fmla="*/ 237 h 350"/>
                <a:gd name="T18" fmla="*/ 293 w 308"/>
                <a:gd name="T19" fmla="*/ 277 h 350"/>
                <a:gd name="T20" fmla="*/ 254 w 308"/>
                <a:gd name="T21" fmla="*/ 322 h 350"/>
                <a:gd name="T22" fmla="*/ 160 w 308"/>
                <a:gd name="T23" fmla="*/ 350 h 350"/>
                <a:gd name="T24" fmla="*/ 42 w 308"/>
                <a:gd name="T25" fmla="*/ 304 h 350"/>
                <a:gd name="T26" fmla="*/ 0 w 308"/>
                <a:gd name="T27" fmla="*/ 178 h 350"/>
                <a:gd name="T28" fmla="*/ 41 w 308"/>
                <a:gd name="T29" fmla="*/ 50 h 350"/>
                <a:gd name="T30" fmla="*/ 157 w 308"/>
                <a:gd name="T31" fmla="*/ 0 h 350"/>
                <a:gd name="T32" fmla="*/ 227 w 308"/>
                <a:gd name="T33" fmla="*/ 16 h 350"/>
                <a:gd name="T34" fmla="*/ 284 w 308"/>
                <a:gd name="T35" fmla="*/ 71 h 350"/>
                <a:gd name="T36" fmla="*/ 307 w 308"/>
                <a:gd name="T37" fmla="*/ 161 h 350"/>
                <a:gd name="T38" fmla="*/ 280 w 308"/>
                <a:gd name="T39" fmla="*/ 189 h 350"/>
                <a:gd name="T40" fmla="*/ 245 w 308"/>
                <a:gd name="T41" fmla="*/ 143 h 350"/>
                <a:gd name="T42" fmla="*/ 249 w 308"/>
                <a:gd name="T43" fmla="*/ 137 h 350"/>
                <a:gd name="T44" fmla="*/ 218 w 308"/>
                <a:gd name="T45" fmla="*/ 69 h 350"/>
                <a:gd name="T46" fmla="*/ 157 w 308"/>
                <a:gd name="T47" fmla="*/ 47 h 350"/>
                <a:gd name="T48" fmla="*/ 91 w 308"/>
                <a:gd name="T49" fmla="*/ 73 h 350"/>
                <a:gd name="T50" fmla="*/ 63 w 308"/>
                <a:gd name="T51" fmla="*/ 127 h 350"/>
                <a:gd name="T52" fmla="*/ 75 w 308"/>
                <a:gd name="T53" fmla="*/ 143 h 350"/>
                <a:gd name="T54" fmla="*/ 245 w 308"/>
                <a:gd name="T55" fmla="*/ 143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8" h="350">
                  <a:moveTo>
                    <a:pt x="280" y="189"/>
                  </a:moveTo>
                  <a:cubicBezTo>
                    <a:pt x="68" y="189"/>
                    <a:pt x="68" y="189"/>
                    <a:pt x="68" y="189"/>
                  </a:cubicBezTo>
                  <a:cubicBezTo>
                    <a:pt x="63" y="189"/>
                    <a:pt x="58" y="194"/>
                    <a:pt x="59" y="200"/>
                  </a:cubicBezTo>
                  <a:cubicBezTo>
                    <a:pt x="62" y="232"/>
                    <a:pt x="72" y="256"/>
                    <a:pt x="89" y="274"/>
                  </a:cubicBezTo>
                  <a:cubicBezTo>
                    <a:pt x="108" y="294"/>
                    <a:pt x="132" y="303"/>
                    <a:pt x="160" y="303"/>
                  </a:cubicBezTo>
                  <a:cubicBezTo>
                    <a:pt x="181" y="303"/>
                    <a:pt x="200" y="298"/>
                    <a:pt x="214" y="286"/>
                  </a:cubicBezTo>
                  <a:cubicBezTo>
                    <a:pt x="224" y="278"/>
                    <a:pt x="232" y="268"/>
                    <a:pt x="239" y="255"/>
                  </a:cubicBezTo>
                  <a:cubicBezTo>
                    <a:pt x="246" y="243"/>
                    <a:pt x="258" y="236"/>
                    <a:pt x="272" y="237"/>
                  </a:cubicBezTo>
                  <a:cubicBezTo>
                    <a:pt x="272" y="237"/>
                    <a:pt x="272" y="237"/>
                    <a:pt x="272" y="237"/>
                  </a:cubicBezTo>
                  <a:cubicBezTo>
                    <a:pt x="291" y="240"/>
                    <a:pt x="301" y="260"/>
                    <a:pt x="293" y="277"/>
                  </a:cubicBezTo>
                  <a:cubicBezTo>
                    <a:pt x="283" y="295"/>
                    <a:pt x="270" y="310"/>
                    <a:pt x="254" y="322"/>
                  </a:cubicBezTo>
                  <a:cubicBezTo>
                    <a:pt x="229" y="341"/>
                    <a:pt x="198" y="350"/>
                    <a:pt x="160" y="350"/>
                  </a:cubicBezTo>
                  <a:cubicBezTo>
                    <a:pt x="110" y="350"/>
                    <a:pt x="70" y="335"/>
                    <a:pt x="42" y="304"/>
                  </a:cubicBezTo>
                  <a:cubicBezTo>
                    <a:pt x="14" y="273"/>
                    <a:pt x="0" y="231"/>
                    <a:pt x="0" y="178"/>
                  </a:cubicBezTo>
                  <a:cubicBezTo>
                    <a:pt x="0" y="125"/>
                    <a:pt x="13" y="82"/>
                    <a:pt x="41" y="50"/>
                  </a:cubicBezTo>
                  <a:cubicBezTo>
                    <a:pt x="68" y="17"/>
                    <a:pt x="107" y="0"/>
                    <a:pt x="157" y="0"/>
                  </a:cubicBezTo>
                  <a:cubicBezTo>
                    <a:pt x="181" y="0"/>
                    <a:pt x="204" y="6"/>
                    <a:pt x="227" y="16"/>
                  </a:cubicBezTo>
                  <a:cubicBezTo>
                    <a:pt x="250" y="27"/>
                    <a:pt x="269" y="45"/>
                    <a:pt x="284" y="71"/>
                  </a:cubicBezTo>
                  <a:cubicBezTo>
                    <a:pt x="297" y="92"/>
                    <a:pt x="305" y="122"/>
                    <a:pt x="307" y="161"/>
                  </a:cubicBezTo>
                  <a:cubicBezTo>
                    <a:pt x="308" y="176"/>
                    <a:pt x="296" y="189"/>
                    <a:pt x="280" y="189"/>
                  </a:cubicBezTo>
                  <a:close/>
                  <a:moveTo>
                    <a:pt x="245" y="143"/>
                  </a:moveTo>
                  <a:cubicBezTo>
                    <a:pt x="247" y="143"/>
                    <a:pt x="250" y="140"/>
                    <a:pt x="249" y="137"/>
                  </a:cubicBezTo>
                  <a:cubicBezTo>
                    <a:pt x="246" y="106"/>
                    <a:pt x="236" y="83"/>
                    <a:pt x="218" y="69"/>
                  </a:cubicBezTo>
                  <a:cubicBezTo>
                    <a:pt x="199" y="54"/>
                    <a:pt x="179" y="47"/>
                    <a:pt x="157" y="47"/>
                  </a:cubicBezTo>
                  <a:cubicBezTo>
                    <a:pt x="130" y="47"/>
                    <a:pt x="108" y="56"/>
                    <a:pt x="91" y="73"/>
                  </a:cubicBezTo>
                  <a:cubicBezTo>
                    <a:pt x="77" y="88"/>
                    <a:pt x="68" y="106"/>
                    <a:pt x="63" y="127"/>
                  </a:cubicBezTo>
                  <a:cubicBezTo>
                    <a:pt x="62" y="135"/>
                    <a:pt x="67" y="143"/>
                    <a:pt x="75" y="143"/>
                  </a:cubicBezTo>
                  <a:lnTo>
                    <a:pt x="245" y="143"/>
                  </a:ln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6107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AED464-CC42-4C74-9F0F-97DF11897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B8481F8-47F9-4104-9C09-43A771ED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75C489F-5C93-484D-8F3A-32DF49AA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4</a:t>
            </a:fld>
            <a:endParaRPr lang="zh-CN" altLang="en-US"/>
          </a:p>
        </p:txBody>
      </p:sp>
      <p:grpSp>
        <p:nvGrpSpPr>
          <p:cNvPr id="5" name="91250114-d75a-4ef1-9b1a-4c0b2fe7ff8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240C64E8-5245-4A08-9B60-86EF77DD07E4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9925" y="1130300"/>
            <a:ext cx="10848976" cy="4619337"/>
            <a:chOff x="669925" y="1130300"/>
            <a:chExt cx="10848976" cy="4619337"/>
          </a:xfrm>
        </p:grpSpPr>
        <p:sp>
          <p:nvSpPr>
            <p:cNvPr id="6" name="iṥḻîďè">
              <a:extLst>
                <a:ext uri="{FF2B5EF4-FFF2-40B4-BE49-F238E27FC236}">
                  <a16:creationId xmlns:a16="http://schemas.microsoft.com/office/drawing/2014/main" id="{219CD4D9-624B-41F0-80EE-77CFCD374D29}"/>
                </a:ext>
              </a:extLst>
            </p:cNvPr>
            <p:cNvSpPr/>
            <p:nvPr/>
          </p:nvSpPr>
          <p:spPr bwMode="auto">
            <a:xfrm>
              <a:off x="5291931" y="1931987"/>
              <a:ext cx="1701800" cy="1727200"/>
            </a:xfrm>
            <a:custGeom>
              <a:avLst/>
              <a:gdLst>
                <a:gd name="T0" fmla="*/ 415 w 453"/>
                <a:gd name="T1" fmla="*/ 229 h 459"/>
                <a:gd name="T2" fmla="*/ 444 w 453"/>
                <a:gd name="T3" fmla="*/ 195 h 459"/>
                <a:gd name="T4" fmla="*/ 449 w 453"/>
                <a:gd name="T5" fmla="*/ 174 h 459"/>
                <a:gd name="T6" fmla="*/ 432 w 453"/>
                <a:gd name="T7" fmla="*/ 165 h 459"/>
                <a:gd name="T8" fmla="*/ 398 w 453"/>
                <a:gd name="T9" fmla="*/ 151 h 459"/>
                <a:gd name="T10" fmla="*/ 387 w 453"/>
                <a:gd name="T11" fmla="*/ 131 h 459"/>
                <a:gd name="T12" fmla="*/ 406 w 453"/>
                <a:gd name="T13" fmla="*/ 86 h 459"/>
                <a:gd name="T14" fmla="*/ 388 w 453"/>
                <a:gd name="T15" fmla="*/ 81 h 459"/>
                <a:gd name="T16" fmla="*/ 345 w 453"/>
                <a:gd name="T17" fmla="*/ 83 h 459"/>
                <a:gd name="T18" fmla="*/ 331 w 453"/>
                <a:gd name="T19" fmla="*/ 61 h 459"/>
                <a:gd name="T20" fmla="*/ 334 w 453"/>
                <a:gd name="T21" fmla="*/ 26 h 459"/>
                <a:gd name="T22" fmla="*/ 308 w 453"/>
                <a:gd name="T23" fmla="*/ 25 h 459"/>
                <a:gd name="T24" fmla="*/ 276 w 453"/>
                <a:gd name="T25" fmla="*/ 48 h 459"/>
                <a:gd name="T26" fmla="*/ 255 w 453"/>
                <a:gd name="T27" fmla="*/ 43 h 459"/>
                <a:gd name="T28" fmla="*/ 238 w 453"/>
                <a:gd name="T29" fmla="*/ 0 h 459"/>
                <a:gd name="T30" fmla="*/ 214 w 453"/>
                <a:gd name="T31" fmla="*/ 0 h 459"/>
                <a:gd name="T32" fmla="*/ 188 w 453"/>
                <a:gd name="T33" fmla="*/ 45 h 459"/>
                <a:gd name="T34" fmla="*/ 172 w 453"/>
                <a:gd name="T35" fmla="*/ 49 h 459"/>
                <a:gd name="T36" fmla="*/ 138 w 453"/>
                <a:gd name="T37" fmla="*/ 17 h 459"/>
                <a:gd name="T38" fmla="*/ 117 w 453"/>
                <a:gd name="T39" fmla="*/ 28 h 459"/>
                <a:gd name="T40" fmla="*/ 125 w 453"/>
                <a:gd name="T41" fmla="*/ 71 h 459"/>
                <a:gd name="T42" fmla="*/ 106 w 453"/>
                <a:gd name="T43" fmla="*/ 84 h 459"/>
                <a:gd name="T44" fmla="*/ 57 w 453"/>
                <a:gd name="T45" fmla="*/ 78 h 459"/>
                <a:gd name="T46" fmla="*/ 42 w 453"/>
                <a:gd name="T47" fmla="*/ 93 h 459"/>
                <a:gd name="T48" fmla="*/ 64 w 453"/>
                <a:gd name="T49" fmla="*/ 133 h 459"/>
                <a:gd name="T50" fmla="*/ 51 w 453"/>
                <a:gd name="T51" fmla="*/ 160 h 459"/>
                <a:gd name="T52" fmla="*/ 16 w 453"/>
                <a:gd name="T53" fmla="*/ 166 h 459"/>
                <a:gd name="T54" fmla="*/ 3 w 453"/>
                <a:gd name="T55" fmla="*/ 178 h 459"/>
                <a:gd name="T56" fmla="*/ 30 w 453"/>
                <a:gd name="T57" fmla="*/ 206 h 459"/>
                <a:gd name="T58" fmla="*/ 38 w 453"/>
                <a:gd name="T59" fmla="*/ 233 h 459"/>
                <a:gd name="T60" fmla="*/ 0 w 453"/>
                <a:gd name="T61" fmla="*/ 268 h 459"/>
                <a:gd name="T62" fmla="*/ 4 w 453"/>
                <a:gd name="T63" fmla="*/ 287 h 459"/>
                <a:gd name="T64" fmla="*/ 27 w 453"/>
                <a:gd name="T65" fmla="*/ 293 h 459"/>
                <a:gd name="T66" fmla="*/ 57 w 453"/>
                <a:gd name="T67" fmla="*/ 311 h 459"/>
                <a:gd name="T68" fmla="*/ 59 w 453"/>
                <a:gd name="T69" fmla="*/ 336 h 459"/>
                <a:gd name="T70" fmla="*/ 50 w 453"/>
                <a:gd name="T71" fmla="*/ 376 h 459"/>
                <a:gd name="T72" fmla="*/ 85 w 453"/>
                <a:gd name="T73" fmla="*/ 369 h 459"/>
                <a:gd name="T74" fmla="*/ 109 w 453"/>
                <a:gd name="T75" fmla="*/ 377 h 459"/>
                <a:gd name="T76" fmla="*/ 120 w 453"/>
                <a:gd name="T77" fmla="*/ 410 h 459"/>
                <a:gd name="T78" fmla="*/ 127 w 453"/>
                <a:gd name="T79" fmla="*/ 436 h 459"/>
                <a:gd name="T80" fmla="*/ 152 w 453"/>
                <a:gd name="T81" fmla="*/ 426 h 459"/>
                <a:gd name="T82" fmla="*/ 179 w 453"/>
                <a:gd name="T83" fmla="*/ 412 h 459"/>
                <a:gd name="T84" fmla="*/ 204 w 453"/>
                <a:gd name="T85" fmla="*/ 416 h 459"/>
                <a:gd name="T86" fmla="*/ 218 w 453"/>
                <a:gd name="T87" fmla="*/ 459 h 459"/>
                <a:gd name="T88" fmla="*/ 242 w 453"/>
                <a:gd name="T89" fmla="*/ 449 h 459"/>
                <a:gd name="T90" fmla="*/ 268 w 453"/>
                <a:gd name="T91" fmla="*/ 413 h 459"/>
                <a:gd name="T92" fmla="*/ 287 w 453"/>
                <a:gd name="T93" fmla="*/ 408 h 459"/>
                <a:gd name="T94" fmla="*/ 316 w 453"/>
                <a:gd name="T95" fmla="*/ 441 h 459"/>
                <a:gd name="T96" fmla="*/ 337 w 453"/>
                <a:gd name="T97" fmla="*/ 431 h 459"/>
                <a:gd name="T98" fmla="*/ 333 w 453"/>
                <a:gd name="T99" fmla="*/ 385 h 459"/>
                <a:gd name="T100" fmla="*/ 354 w 453"/>
                <a:gd name="T101" fmla="*/ 368 h 459"/>
                <a:gd name="T102" fmla="*/ 398 w 453"/>
                <a:gd name="T103" fmla="*/ 382 h 459"/>
                <a:gd name="T104" fmla="*/ 413 w 453"/>
                <a:gd name="T105" fmla="*/ 363 h 459"/>
                <a:gd name="T106" fmla="*/ 390 w 453"/>
                <a:gd name="T107" fmla="*/ 323 h 459"/>
                <a:gd name="T108" fmla="*/ 404 w 453"/>
                <a:gd name="T109" fmla="*/ 293 h 459"/>
                <a:gd name="T110" fmla="*/ 447 w 453"/>
                <a:gd name="T111" fmla="*/ 292 h 459"/>
                <a:gd name="T112" fmla="*/ 451 w 453"/>
                <a:gd name="T113" fmla="*/ 276 h 459"/>
                <a:gd name="T114" fmla="*/ 226 w 453"/>
                <a:gd name="T115" fmla="*/ 36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3" h="459">
                  <a:moveTo>
                    <a:pt x="423" y="253"/>
                  </a:moveTo>
                  <a:cubicBezTo>
                    <a:pt x="420" y="252"/>
                    <a:pt x="417" y="250"/>
                    <a:pt x="414" y="249"/>
                  </a:cubicBezTo>
                  <a:cubicBezTo>
                    <a:pt x="414" y="247"/>
                    <a:pt x="414" y="245"/>
                    <a:pt x="414" y="243"/>
                  </a:cubicBezTo>
                  <a:cubicBezTo>
                    <a:pt x="415" y="239"/>
                    <a:pt x="415" y="235"/>
                    <a:pt x="415" y="233"/>
                  </a:cubicBezTo>
                  <a:cubicBezTo>
                    <a:pt x="415" y="231"/>
                    <a:pt x="415" y="229"/>
                    <a:pt x="415" y="229"/>
                  </a:cubicBezTo>
                  <a:cubicBezTo>
                    <a:pt x="415" y="229"/>
                    <a:pt x="415" y="228"/>
                    <a:pt x="415" y="226"/>
                  </a:cubicBezTo>
                  <a:cubicBezTo>
                    <a:pt x="415" y="223"/>
                    <a:pt x="415" y="220"/>
                    <a:pt x="414" y="216"/>
                  </a:cubicBezTo>
                  <a:cubicBezTo>
                    <a:pt x="414" y="214"/>
                    <a:pt x="414" y="212"/>
                    <a:pt x="414" y="210"/>
                  </a:cubicBezTo>
                  <a:cubicBezTo>
                    <a:pt x="417" y="209"/>
                    <a:pt x="420" y="207"/>
                    <a:pt x="423" y="206"/>
                  </a:cubicBezTo>
                  <a:cubicBezTo>
                    <a:pt x="431" y="202"/>
                    <a:pt x="438" y="198"/>
                    <a:pt x="444" y="195"/>
                  </a:cubicBezTo>
                  <a:cubicBezTo>
                    <a:pt x="449" y="192"/>
                    <a:pt x="453" y="190"/>
                    <a:pt x="453" y="190"/>
                  </a:cubicBezTo>
                  <a:cubicBezTo>
                    <a:pt x="453" y="190"/>
                    <a:pt x="452" y="189"/>
                    <a:pt x="452" y="187"/>
                  </a:cubicBezTo>
                  <a:cubicBezTo>
                    <a:pt x="452" y="185"/>
                    <a:pt x="452" y="184"/>
                    <a:pt x="451" y="183"/>
                  </a:cubicBezTo>
                  <a:cubicBezTo>
                    <a:pt x="451" y="181"/>
                    <a:pt x="451" y="180"/>
                    <a:pt x="450" y="178"/>
                  </a:cubicBezTo>
                  <a:cubicBezTo>
                    <a:pt x="450" y="177"/>
                    <a:pt x="450" y="175"/>
                    <a:pt x="449" y="174"/>
                  </a:cubicBezTo>
                  <a:cubicBezTo>
                    <a:pt x="449" y="173"/>
                    <a:pt x="449" y="173"/>
                    <a:pt x="449" y="172"/>
                  </a:cubicBezTo>
                  <a:cubicBezTo>
                    <a:pt x="449" y="171"/>
                    <a:pt x="448" y="171"/>
                    <a:pt x="448" y="170"/>
                  </a:cubicBezTo>
                  <a:cubicBezTo>
                    <a:pt x="448" y="168"/>
                    <a:pt x="447" y="166"/>
                    <a:pt x="447" y="166"/>
                  </a:cubicBezTo>
                  <a:cubicBezTo>
                    <a:pt x="447" y="166"/>
                    <a:pt x="443" y="166"/>
                    <a:pt x="437" y="166"/>
                  </a:cubicBezTo>
                  <a:cubicBezTo>
                    <a:pt x="435" y="166"/>
                    <a:pt x="434" y="166"/>
                    <a:pt x="432" y="165"/>
                  </a:cubicBezTo>
                  <a:cubicBezTo>
                    <a:pt x="430" y="165"/>
                    <a:pt x="428" y="165"/>
                    <a:pt x="426" y="165"/>
                  </a:cubicBezTo>
                  <a:cubicBezTo>
                    <a:pt x="422" y="165"/>
                    <a:pt x="418" y="165"/>
                    <a:pt x="414" y="165"/>
                  </a:cubicBezTo>
                  <a:cubicBezTo>
                    <a:pt x="411" y="165"/>
                    <a:pt x="407" y="165"/>
                    <a:pt x="404" y="166"/>
                  </a:cubicBezTo>
                  <a:cubicBezTo>
                    <a:pt x="403" y="163"/>
                    <a:pt x="402" y="162"/>
                    <a:pt x="402" y="160"/>
                  </a:cubicBezTo>
                  <a:cubicBezTo>
                    <a:pt x="400" y="156"/>
                    <a:pt x="399" y="153"/>
                    <a:pt x="398" y="151"/>
                  </a:cubicBezTo>
                  <a:cubicBezTo>
                    <a:pt x="397" y="149"/>
                    <a:pt x="396" y="148"/>
                    <a:pt x="396" y="148"/>
                  </a:cubicBezTo>
                  <a:cubicBezTo>
                    <a:pt x="396" y="148"/>
                    <a:pt x="396" y="146"/>
                    <a:pt x="395" y="144"/>
                  </a:cubicBezTo>
                  <a:cubicBezTo>
                    <a:pt x="394" y="142"/>
                    <a:pt x="392" y="139"/>
                    <a:pt x="390" y="136"/>
                  </a:cubicBezTo>
                  <a:cubicBezTo>
                    <a:pt x="390" y="135"/>
                    <a:pt x="389" y="134"/>
                    <a:pt x="389" y="133"/>
                  </a:cubicBezTo>
                  <a:cubicBezTo>
                    <a:pt x="388" y="132"/>
                    <a:pt x="387" y="131"/>
                    <a:pt x="387" y="131"/>
                  </a:cubicBezTo>
                  <a:cubicBezTo>
                    <a:pt x="389" y="128"/>
                    <a:pt x="391" y="125"/>
                    <a:pt x="394" y="123"/>
                  </a:cubicBezTo>
                  <a:cubicBezTo>
                    <a:pt x="399" y="116"/>
                    <a:pt x="404" y="110"/>
                    <a:pt x="407" y="105"/>
                  </a:cubicBezTo>
                  <a:cubicBezTo>
                    <a:pt x="411" y="99"/>
                    <a:pt x="413" y="96"/>
                    <a:pt x="413" y="96"/>
                  </a:cubicBezTo>
                  <a:cubicBezTo>
                    <a:pt x="413" y="96"/>
                    <a:pt x="412" y="95"/>
                    <a:pt x="411" y="93"/>
                  </a:cubicBezTo>
                  <a:cubicBezTo>
                    <a:pt x="410" y="91"/>
                    <a:pt x="408" y="89"/>
                    <a:pt x="406" y="86"/>
                  </a:cubicBezTo>
                  <a:cubicBezTo>
                    <a:pt x="405" y="85"/>
                    <a:pt x="404" y="84"/>
                    <a:pt x="403" y="83"/>
                  </a:cubicBezTo>
                  <a:cubicBezTo>
                    <a:pt x="402" y="82"/>
                    <a:pt x="401" y="81"/>
                    <a:pt x="401" y="80"/>
                  </a:cubicBezTo>
                  <a:cubicBezTo>
                    <a:pt x="399" y="78"/>
                    <a:pt x="398" y="77"/>
                    <a:pt x="398" y="77"/>
                  </a:cubicBezTo>
                  <a:cubicBezTo>
                    <a:pt x="398" y="77"/>
                    <a:pt x="397" y="77"/>
                    <a:pt x="395" y="78"/>
                  </a:cubicBezTo>
                  <a:cubicBezTo>
                    <a:pt x="394" y="79"/>
                    <a:pt x="391" y="79"/>
                    <a:pt x="388" y="81"/>
                  </a:cubicBezTo>
                  <a:cubicBezTo>
                    <a:pt x="383" y="83"/>
                    <a:pt x="375" y="87"/>
                    <a:pt x="368" y="90"/>
                  </a:cubicBezTo>
                  <a:cubicBezTo>
                    <a:pt x="365" y="92"/>
                    <a:pt x="361" y="93"/>
                    <a:pt x="359" y="95"/>
                  </a:cubicBezTo>
                  <a:cubicBezTo>
                    <a:pt x="357" y="93"/>
                    <a:pt x="355" y="92"/>
                    <a:pt x="354" y="91"/>
                  </a:cubicBezTo>
                  <a:cubicBezTo>
                    <a:pt x="351" y="88"/>
                    <a:pt x="348" y="86"/>
                    <a:pt x="347" y="84"/>
                  </a:cubicBezTo>
                  <a:cubicBezTo>
                    <a:pt x="346" y="84"/>
                    <a:pt x="345" y="83"/>
                    <a:pt x="345" y="83"/>
                  </a:cubicBezTo>
                  <a:cubicBezTo>
                    <a:pt x="344" y="82"/>
                    <a:pt x="344" y="82"/>
                    <a:pt x="344" y="82"/>
                  </a:cubicBezTo>
                  <a:cubicBezTo>
                    <a:pt x="344" y="82"/>
                    <a:pt x="343" y="81"/>
                    <a:pt x="341" y="80"/>
                  </a:cubicBezTo>
                  <a:cubicBezTo>
                    <a:pt x="339" y="78"/>
                    <a:pt x="337" y="77"/>
                    <a:pt x="333" y="74"/>
                  </a:cubicBezTo>
                  <a:cubicBezTo>
                    <a:pt x="332" y="73"/>
                    <a:pt x="330" y="72"/>
                    <a:pt x="328" y="71"/>
                  </a:cubicBezTo>
                  <a:cubicBezTo>
                    <a:pt x="329" y="67"/>
                    <a:pt x="330" y="64"/>
                    <a:pt x="331" y="61"/>
                  </a:cubicBezTo>
                  <a:cubicBezTo>
                    <a:pt x="332" y="57"/>
                    <a:pt x="333" y="53"/>
                    <a:pt x="333" y="49"/>
                  </a:cubicBezTo>
                  <a:cubicBezTo>
                    <a:pt x="334" y="45"/>
                    <a:pt x="335" y="41"/>
                    <a:pt x="335" y="38"/>
                  </a:cubicBezTo>
                  <a:cubicBezTo>
                    <a:pt x="336" y="32"/>
                    <a:pt x="337" y="28"/>
                    <a:pt x="337" y="28"/>
                  </a:cubicBezTo>
                  <a:cubicBezTo>
                    <a:pt x="337" y="28"/>
                    <a:pt x="337" y="28"/>
                    <a:pt x="336" y="28"/>
                  </a:cubicBezTo>
                  <a:cubicBezTo>
                    <a:pt x="335" y="27"/>
                    <a:pt x="335" y="27"/>
                    <a:pt x="334" y="26"/>
                  </a:cubicBezTo>
                  <a:cubicBezTo>
                    <a:pt x="332" y="25"/>
                    <a:pt x="329" y="24"/>
                    <a:pt x="326" y="22"/>
                  </a:cubicBezTo>
                  <a:cubicBezTo>
                    <a:pt x="323" y="21"/>
                    <a:pt x="321" y="20"/>
                    <a:pt x="318" y="19"/>
                  </a:cubicBezTo>
                  <a:cubicBezTo>
                    <a:pt x="317" y="18"/>
                    <a:pt x="317" y="18"/>
                    <a:pt x="316" y="18"/>
                  </a:cubicBezTo>
                  <a:cubicBezTo>
                    <a:pt x="315" y="18"/>
                    <a:pt x="315" y="17"/>
                    <a:pt x="315" y="17"/>
                  </a:cubicBezTo>
                  <a:cubicBezTo>
                    <a:pt x="315" y="17"/>
                    <a:pt x="312" y="20"/>
                    <a:pt x="308" y="25"/>
                  </a:cubicBezTo>
                  <a:cubicBezTo>
                    <a:pt x="306" y="28"/>
                    <a:pt x="303" y="30"/>
                    <a:pt x="301" y="33"/>
                  </a:cubicBezTo>
                  <a:cubicBezTo>
                    <a:pt x="298" y="36"/>
                    <a:pt x="296" y="39"/>
                    <a:pt x="293" y="43"/>
                  </a:cubicBezTo>
                  <a:cubicBezTo>
                    <a:pt x="291" y="45"/>
                    <a:pt x="289" y="48"/>
                    <a:pt x="287" y="51"/>
                  </a:cubicBezTo>
                  <a:cubicBezTo>
                    <a:pt x="285" y="50"/>
                    <a:pt x="283" y="50"/>
                    <a:pt x="281" y="49"/>
                  </a:cubicBezTo>
                  <a:cubicBezTo>
                    <a:pt x="279" y="48"/>
                    <a:pt x="277" y="48"/>
                    <a:pt x="276" y="48"/>
                  </a:cubicBezTo>
                  <a:cubicBezTo>
                    <a:pt x="275" y="47"/>
                    <a:pt x="274" y="47"/>
                    <a:pt x="274" y="47"/>
                  </a:cubicBezTo>
                  <a:cubicBezTo>
                    <a:pt x="273" y="47"/>
                    <a:pt x="272" y="47"/>
                    <a:pt x="272" y="47"/>
                  </a:cubicBezTo>
                  <a:cubicBezTo>
                    <a:pt x="270" y="46"/>
                    <a:pt x="268" y="46"/>
                    <a:pt x="268" y="46"/>
                  </a:cubicBezTo>
                  <a:cubicBezTo>
                    <a:pt x="268" y="46"/>
                    <a:pt x="267" y="45"/>
                    <a:pt x="265" y="45"/>
                  </a:cubicBezTo>
                  <a:cubicBezTo>
                    <a:pt x="263" y="44"/>
                    <a:pt x="259" y="44"/>
                    <a:pt x="255" y="43"/>
                  </a:cubicBezTo>
                  <a:cubicBezTo>
                    <a:pt x="253" y="43"/>
                    <a:pt x="251" y="43"/>
                    <a:pt x="249" y="42"/>
                  </a:cubicBezTo>
                  <a:cubicBezTo>
                    <a:pt x="249" y="39"/>
                    <a:pt x="248" y="36"/>
                    <a:pt x="247" y="32"/>
                  </a:cubicBezTo>
                  <a:cubicBezTo>
                    <a:pt x="245" y="24"/>
                    <a:pt x="243" y="16"/>
                    <a:pt x="242" y="10"/>
                  </a:cubicBezTo>
                  <a:cubicBezTo>
                    <a:pt x="240" y="4"/>
                    <a:pt x="239" y="0"/>
                    <a:pt x="239" y="0"/>
                  </a:cubicBezTo>
                  <a:cubicBezTo>
                    <a:pt x="239" y="0"/>
                    <a:pt x="238" y="0"/>
                    <a:pt x="238" y="0"/>
                  </a:cubicBezTo>
                  <a:cubicBezTo>
                    <a:pt x="237" y="0"/>
                    <a:pt x="236" y="0"/>
                    <a:pt x="235" y="0"/>
                  </a:cubicBezTo>
                  <a:cubicBezTo>
                    <a:pt x="233" y="0"/>
                    <a:pt x="229" y="0"/>
                    <a:pt x="226" y="0"/>
                  </a:cubicBezTo>
                  <a:cubicBezTo>
                    <a:pt x="223" y="0"/>
                    <a:pt x="220" y="0"/>
                    <a:pt x="218" y="0"/>
                  </a:cubicBezTo>
                  <a:cubicBezTo>
                    <a:pt x="217" y="0"/>
                    <a:pt x="216" y="0"/>
                    <a:pt x="215" y="0"/>
                  </a:cubicBezTo>
                  <a:cubicBezTo>
                    <a:pt x="215" y="0"/>
                    <a:pt x="214" y="0"/>
                    <a:pt x="214" y="0"/>
                  </a:cubicBezTo>
                  <a:cubicBezTo>
                    <a:pt x="214" y="0"/>
                    <a:pt x="213" y="4"/>
                    <a:pt x="211" y="10"/>
                  </a:cubicBezTo>
                  <a:cubicBezTo>
                    <a:pt x="210" y="16"/>
                    <a:pt x="207" y="24"/>
                    <a:pt x="206" y="32"/>
                  </a:cubicBezTo>
                  <a:cubicBezTo>
                    <a:pt x="205" y="36"/>
                    <a:pt x="204" y="39"/>
                    <a:pt x="204" y="42"/>
                  </a:cubicBezTo>
                  <a:cubicBezTo>
                    <a:pt x="202" y="43"/>
                    <a:pt x="199" y="43"/>
                    <a:pt x="197" y="43"/>
                  </a:cubicBezTo>
                  <a:cubicBezTo>
                    <a:pt x="194" y="44"/>
                    <a:pt x="190" y="44"/>
                    <a:pt x="188" y="45"/>
                  </a:cubicBezTo>
                  <a:cubicBezTo>
                    <a:pt x="186" y="45"/>
                    <a:pt x="185" y="46"/>
                    <a:pt x="185" y="46"/>
                  </a:cubicBezTo>
                  <a:cubicBezTo>
                    <a:pt x="185" y="46"/>
                    <a:pt x="183" y="46"/>
                    <a:pt x="181" y="47"/>
                  </a:cubicBezTo>
                  <a:cubicBezTo>
                    <a:pt x="180" y="47"/>
                    <a:pt x="180" y="47"/>
                    <a:pt x="179" y="47"/>
                  </a:cubicBezTo>
                  <a:cubicBezTo>
                    <a:pt x="178" y="47"/>
                    <a:pt x="178" y="47"/>
                    <a:pt x="177" y="48"/>
                  </a:cubicBezTo>
                  <a:cubicBezTo>
                    <a:pt x="175" y="48"/>
                    <a:pt x="174" y="48"/>
                    <a:pt x="172" y="49"/>
                  </a:cubicBezTo>
                  <a:cubicBezTo>
                    <a:pt x="170" y="50"/>
                    <a:pt x="168" y="50"/>
                    <a:pt x="166" y="51"/>
                  </a:cubicBezTo>
                  <a:cubicBezTo>
                    <a:pt x="164" y="48"/>
                    <a:pt x="162" y="45"/>
                    <a:pt x="160" y="43"/>
                  </a:cubicBezTo>
                  <a:cubicBezTo>
                    <a:pt x="157" y="39"/>
                    <a:pt x="154" y="36"/>
                    <a:pt x="152" y="33"/>
                  </a:cubicBezTo>
                  <a:cubicBezTo>
                    <a:pt x="149" y="30"/>
                    <a:pt x="147" y="28"/>
                    <a:pt x="145" y="25"/>
                  </a:cubicBezTo>
                  <a:cubicBezTo>
                    <a:pt x="141" y="20"/>
                    <a:pt x="138" y="17"/>
                    <a:pt x="138" y="17"/>
                  </a:cubicBezTo>
                  <a:cubicBezTo>
                    <a:pt x="138" y="17"/>
                    <a:pt x="138" y="18"/>
                    <a:pt x="137" y="18"/>
                  </a:cubicBezTo>
                  <a:cubicBezTo>
                    <a:pt x="136" y="18"/>
                    <a:pt x="135" y="18"/>
                    <a:pt x="134" y="19"/>
                  </a:cubicBezTo>
                  <a:cubicBezTo>
                    <a:pt x="132" y="20"/>
                    <a:pt x="130" y="21"/>
                    <a:pt x="127" y="22"/>
                  </a:cubicBezTo>
                  <a:cubicBezTo>
                    <a:pt x="124" y="24"/>
                    <a:pt x="121" y="25"/>
                    <a:pt x="119" y="26"/>
                  </a:cubicBezTo>
                  <a:cubicBezTo>
                    <a:pt x="118" y="27"/>
                    <a:pt x="117" y="27"/>
                    <a:pt x="117" y="28"/>
                  </a:cubicBezTo>
                  <a:cubicBezTo>
                    <a:pt x="116" y="28"/>
                    <a:pt x="116" y="28"/>
                    <a:pt x="116" y="28"/>
                  </a:cubicBezTo>
                  <a:cubicBezTo>
                    <a:pt x="116" y="28"/>
                    <a:pt x="116" y="32"/>
                    <a:pt x="118" y="38"/>
                  </a:cubicBezTo>
                  <a:cubicBezTo>
                    <a:pt x="118" y="41"/>
                    <a:pt x="119" y="45"/>
                    <a:pt x="120" y="49"/>
                  </a:cubicBezTo>
                  <a:cubicBezTo>
                    <a:pt x="120" y="53"/>
                    <a:pt x="121" y="57"/>
                    <a:pt x="122" y="61"/>
                  </a:cubicBezTo>
                  <a:cubicBezTo>
                    <a:pt x="123" y="64"/>
                    <a:pt x="124" y="67"/>
                    <a:pt x="125" y="71"/>
                  </a:cubicBezTo>
                  <a:cubicBezTo>
                    <a:pt x="123" y="72"/>
                    <a:pt x="121" y="73"/>
                    <a:pt x="120" y="74"/>
                  </a:cubicBezTo>
                  <a:cubicBezTo>
                    <a:pt x="116" y="77"/>
                    <a:pt x="114" y="78"/>
                    <a:pt x="112" y="80"/>
                  </a:cubicBezTo>
                  <a:cubicBezTo>
                    <a:pt x="110" y="81"/>
                    <a:pt x="109" y="82"/>
                    <a:pt x="109" y="82"/>
                  </a:cubicBezTo>
                  <a:cubicBezTo>
                    <a:pt x="109" y="82"/>
                    <a:pt x="109" y="82"/>
                    <a:pt x="108" y="83"/>
                  </a:cubicBezTo>
                  <a:cubicBezTo>
                    <a:pt x="108" y="83"/>
                    <a:pt x="107" y="84"/>
                    <a:pt x="106" y="84"/>
                  </a:cubicBezTo>
                  <a:cubicBezTo>
                    <a:pt x="104" y="86"/>
                    <a:pt x="102" y="88"/>
                    <a:pt x="99" y="91"/>
                  </a:cubicBezTo>
                  <a:cubicBezTo>
                    <a:pt x="98" y="92"/>
                    <a:pt x="96" y="93"/>
                    <a:pt x="94" y="95"/>
                  </a:cubicBezTo>
                  <a:cubicBezTo>
                    <a:pt x="91" y="93"/>
                    <a:pt x="88" y="92"/>
                    <a:pt x="85" y="90"/>
                  </a:cubicBezTo>
                  <a:cubicBezTo>
                    <a:pt x="78" y="87"/>
                    <a:pt x="70" y="83"/>
                    <a:pt x="64" y="81"/>
                  </a:cubicBezTo>
                  <a:cubicBezTo>
                    <a:pt x="62" y="79"/>
                    <a:pt x="59" y="79"/>
                    <a:pt x="57" y="78"/>
                  </a:cubicBezTo>
                  <a:cubicBezTo>
                    <a:pt x="56" y="77"/>
                    <a:pt x="55" y="77"/>
                    <a:pt x="55" y="77"/>
                  </a:cubicBezTo>
                  <a:cubicBezTo>
                    <a:pt x="55" y="77"/>
                    <a:pt x="54" y="78"/>
                    <a:pt x="52" y="80"/>
                  </a:cubicBezTo>
                  <a:cubicBezTo>
                    <a:pt x="52" y="81"/>
                    <a:pt x="51" y="82"/>
                    <a:pt x="50" y="83"/>
                  </a:cubicBezTo>
                  <a:cubicBezTo>
                    <a:pt x="49" y="84"/>
                    <a:pt x="48" y="85"/>
                    <a:pt x="47" y="86"/>
                  </a:cubicBezTo>
                  <a:cubicBezTo>
                    <a:pt x="45" y="89"/>
                    <a:pt x="43" y="91"/>
                    <a:pt x="42" y="93"/>
                  </a:cubicBezTo>
                  <a:cubicBezTo>
                    <a:pt x="40" y="95"/>
                    <a:pt x="40" y="96"/>
                    <a:pt x="40" y="96"/>
                  </a:cubicBezTo>
                  <a:cubicBezTo>
                    <a:pt x="40" y="96"/>
                    <a:pt x="42" y="99"/>
                    <a:pt x="46" y="105"/>
                  </a:cubicBezTo>
                  <a:cubicBezTo>
                    <a:pt x="49" y="110"/>
                    <a:pt x="54" y="116"/>
                    <a:pt x="59" y="123"/>
                  </a:cubicBezTo>
                  <a:cubicBezTo>
                    <a:pt x="62" y="125"/>
                    <a:pt x="64" y="128"/>
                    <a:pt x="66" y="131"/>
                  </a:cubicBezTo>
                  <a:cubicBezTo>
                    <a:pt x="65" y="131"/>
                    <a:pt x="65" y="132"/>
                    <a:pt x="64" y="133"/>
                  </a:cubicBezTo>
                  <a:cubicBezTo>
                    <a:pt x="64" y="134"/>
                    <a:pt x="63" y="135"/>
                    <a:pt x="63" y="136"/>
                  </a:cubicBezTo>
                  <a:cubicBezTo>
                    <a:pt x="61" y="139"/>
                    <a:pt x="59" y="142"/>
                    <a:pt x="58" y="144"/>
                  </a:cubicBezTo>
                  <a:cubicBezTo>
                    <a:pt x="57" y="146"/>
                    <a:pt x="57" y="148"/>
                    <a:pt x="57" y="148"/>
                  </a:cubicBezTo>
                  <a:cubicBezTo>
                    <a:pt x="57" y="148"/>
                    <a:pt x="56" y="149"/>
                    <a:pt x="55" y="151"/>
                  </a:cubicBezTo>
                  <a:cubicBezTo>
                    <a:pt x="54" y="153"/>
                    <a:pt x="53" y="156"/>
                    <a:pt x="51" y="160"/>
                  </a:cubicBezTo>
                  <a:cubicBezTo>
                    <a:pt x="51" y="162"/>
                    <a:pt x="50" y="163"/>
                    <a:pt x="49" y="166"/>
                  </a:cubicBezTo>
                  <a:cubicBezTo>
                    <a:pt x="46" y="165"/>
                    <a:pt x="42" y="165"/>
                    <a:pt x="39" y="165"/>
                  </a:cubicBezTo>
                  <a:cubicBezTo>
                    <a:pt x="35" y="165"/>
                    <a:pt x="31" y="165"/>
                    <a:pt x="27" y="165"/>
                  </a:cubicBezTo>
                  <a:cubicBezTo>
                    <a:pt x="25" y="165"/>
                    <a:pt x="23" y="165"/>
                    <a:pt x="21" y="165"/>
                  </a:cubicBezTo>
                  <a:cubicBezTo>
                    <a:pt x="19" y="166"/>
                    <a:pt x="18" y="166"/>
                    <a:pt x="16" y="166"/>
                  </a:cubicBezTo>
                  <a:cubicBezTo>
                    <a:pt x="10" y="166"/>
                    <a:pt x="6" y="166"/>
                    <a:pt x="6" y="166"/>
                  </a:cubicBezTo>
                  <a:cubicBezTo>
                    <a:pt x="6" y="166"/>
                    <a:pt x="5" y="168"/>
                    <a:pt x="5" y="170"/>
                  </a:cubicBezTo>
                  <a:cubicBezTo>
                    <a:pt x="4" y="171"/>
                    <a:pt x="4" y="171"/>
                    <a:pt x="4" y="172"/>
                  </a:cubicBezTo>
                  <a:cubicBezTo>
                    <a:pt x="4" y="173"/>
                    <a:pt x="4" y="173"/>
                    <a:pt x="4" y="174"/>
                  </a:cubicBezTo>
                  <a:cubicBezTo>
                    <a:pt x="3" y="175"/>
                    <a:pt x="3" y="177"/>
                    <a:pt x="3" y="178"/>
                  </a:cubicBezTo>
                  <a:cubicBezTo>
                    <a:pt x="2" y="180"/>
                    <a:pt x="2" y="181"/>
                    <a:pt x="2" y="183"/>
                  </a:cubicBezTo>
                  <a:cubicBezTo>
                    <a:pt x="1" y="184"/>
                    <a:pt x="1" y="185"/>
                    <a:pt x="1" y="187"/>
                  </a:cubicBezTo>
                  <a:cubicBezTo>
                    <a:pt x="0" y="189"/>
                    <a:pt x="0" y="190"/>
                    <a:pt x="0" y="190"/>
                  </a:cubicBezTo>
                  <a:cubicBezTo>
                    <a:pt x="0" y="190"/>
                    <a:pt x="4" y="192"/>
                    <a:pt x="9" y="195"/>
                  </a:cubicBezTo>
                  <a:cubicBezTo>
                    <a:pt x="15" y="198"/>
                    <a:pt x="22" y="202"/>
                    <a:pt x="30" y="206"/>
                  </a:cubicBezTo>
                  <a:cubicBezTo>
                    <a:pt x="33" y="207"/>
                    <a:pt x="36" y="209"/>
                    <a:pt x="39" y="210"/>
                  </a:cubicBezTo>
                  <a:cubicBezTo>
                    <a:pt x="39" y="212"/>
                    <a:pt x="39" y="214"/>
                    <a:pt x="39" y="216"/>
                  </a:cubicBezTo>
                  <a:cubicBezTo>
                    <a:pt x="38" y="220"/>
                    <a:pt x="38" y="223"/>
                    <a:pt x="38" y="226"/>
                  </a:cubicBezTo>
                  <a:cubicBezTo>
                    <a:pt x="38" y="228"/>
                    <a:pt x="38" y="229"/>
                    <a:pt x="38" y="229"/>
                  </a:cubicBezTo>
                  <a:cubicBezTo>
                    <a:pt x="38" y="229"/>
                    <a:pt x="38" y="231"/>
                    <a:pt x="38" y="233"/>
                  </a:cubicBezTo>
                  <a:cubicBezTo>
                    <a:pt x="38" y="235"/>
                    <a:pt x="38" y="239"/>
                    <a:pt x="39" y="243"/>
                  </a:cubicBezTo>
                  <a:cubicBezTo>
                    <a:pt x="39" y="245"/>
                    <a:pt x="39" y="247"/>
                    <a:pt x="39" y="249"/>
                  </a:cubicBezTo>
                  <a:cubicBezTo>
                    <a:pt x="36" y="250"/>
                    <a:pt x="33" y="252"/>
                    <a:pt x="30" y="253"/>
                  </a:cubicBezTo>
                  <a:cubicBezTo>
                    <a:pt x="22" y="257"/>
                    <a:pt x="15" y="260"/>
                    <a:pt x="9" y="263"/>
                  </a:cubicBezTo>
                  <a:cubicBezTo>
                    <a:pt x="4" y="266"/>
                    <a:pt x="0" y="268"/>
                    <a:pt x="0" y="268"/>
                  </a:cubicBezTo>
                  <a:cubicBezTo>
                    <a:pt x="0" y="268"/>
                    <a:pt x="0" y="270"/>
                    <a:pt x="1" y="272"/>
                  </a:cubicBezTo>
                  <a:cubicBezTo>
                    <a:pt x="1" y="273"/>
                    <a:pt x="1" y="275"/>
                    <a:pt x="2" y="276"/>
                  </a:cubicBezTo>
                  <a:cubicBezTo>
                    <a:pt x="2" y="277"/>
                    <a:pt x="2" y="279"/>
                    <a:pt x="3" y="280"/>
                  </a:cubicBezTo>
                  <a:cubicBezTo>
                    <a:pt x="3" y="282"/>
                    <a:pt x="3" y="283"/>
                    <a:pt x="4" y="285"/>
                  </a:cubicBezTo>
                  <a:cubicBezTo>
                    <a:pt x="4" y="286"/>
                    <a:pt x="4" y="286"/>
                    <a:pt x="4" y="287"/>
                  </a:cubicBezTo>
                  <a:cubicBezTo>
                    <a:pt x="4" y="287"/>
                    <a:pt x="4" y="288"/>
                    <a:pt x="5" y="289"/>
                  </a:cubicBezTo>
                  <a:cubicBezTo>
                    <a:pt x="5" y="291"/>
                    <a:pt x="6" y="292"/>
                    <a:pt x="6" y="292"/>
                  </a:cubicBezTo>
                  <a:cubicBezTo>
                    <a:pt x="6" y="292"/>
                    <a:pt x="10" y="293"/>
                    <a:pt x="16" y="293"/>
                  </a:cubicBezTo>
                  <a:cubicBezTo>
                    <a:pt x="18" y="293"/>
                    <a:pt x="19" y="293"/>
                    <a:pt x="21" y="293"/>
                  </a:cubicBezTo>
                  <a:cubicBezTo>
                    <a:pt x="23" y="293"/>
                    <a:pt x="25" y="293"/>
                    <a:pt x="27" y="293"/>
                  </a:cubicBezTo>
                  <a:cubicBezTo>
                    <a:pt x="31" y="293"/>
                    <a:pt x="35" y="294"/>
                    <a:pt x="39" y="293"/>
                  </a:cubicBezTo>
                  <a:cubicBezTo>
                    <a:pt x="42" y="293"/>
                    <a:pt x="46" y="293"/>
                    <a:pt x="49" y="293"/>
                  </a:cubicBezTo>
                  <a:cubicBezTo>
                    <a:pt x="50" y="295"/>
                    <a:pt x="51" y="297"/>
                    <a:pt x="51" y="299"/>
                  </a:cubicBezTo>
                  <a:cubicBezTo>
                    <a:pt x="53" y="303"/>
                    <a:pt x="54" y="306"/>
                    <a:pt x="55" y="308"/>
                  </a:cubicBezTo>
                  <a:cubicBezTo>
                    <a:pt x="56" y="310"/>
                    <a:pt x="57" y="311"/>
                    <a:pt x="57" y="311"/>
                  </a:cubicBezTo>
                  <a:cubicBezTo>
                    <a:pt x="57" y="311"/>
                    <a:pt x="57" y="312"/>
                    <a:pt x="58" y="314"/>
                  </a:cubicBezTo>
                  <a:cubicBezTo>
                    <a:pt x="59" y="316"/>
                    <a:pt x="61" y="319"/>
                    <a:pt x="63" y="323"/>
                  </a:cubicBezTo>
                  <a:cubicBezTo>
                    <a:pt x="63" y="324"/>
                    <a:pt x="64" y="325"/>
                    <a:pt x="64" y="325"/>
                  </a:cubicBezTo>
                  <a:cubicBezTo>
                    <a:pt x="65" y="326"/>
                    <a:pt x="65" y="327"/>
                    <a:pt x="66" y="328"/>
                  </a:cubicBezTo>
                  <a:cubicBezTo>
                    <a:pt x="64" y="331"/>
                    <a:pt x="62" y="333"/>
                    <a:pt x="59" y="336"/>
                  </a:cubicBezTo>
                  <a:cubicBezTo>
                    <a:pt x="54" y="342"/>
                    <a:pt x="49" y="349"/>
                    <a:pt x="46" y="354"/>
                  </a:cubicBezTo>
                  <a:cubicBezTo>
                    <a:pt x="42" y="359"/>
                    <a:pt x="40" y="363"/>
                    <a:pt x="40" y="363"/>
                  </a:cubicBezTo>
                  <a:cubicBezTo>
                    <a:pt x="40" y="363"/>
                    <a:pt x="40" y="364"/>
                    <a:pt x="42" y="366"/>
                  </a:cubicBezTo>
                  <a:cubicBezTo>
                    <a:pt x="43" y="368"/>
                    <a:pt x="45" y="370"/>
                    <a:pt x="47" y="373"/>
                  </a:cubicBezTo>
                  <a:cubicBezTo>
                    <a:pt x="48" y="374"/>
                    <a:pt x="49" y="375"/>
                    <a:pt x="50" y="376"/>
                  </a:cubicBezTo>
                  <a:cubicBezTo>
                    <a:pt x="51" y="377"/>
                    <a:pt x="52" y="378"/>
                    <a:pt x="52" y="379"/>
                  </a:cubicBezTo>
                  <a:cubicBezTo>
                    <a:pt x="54" y="381"/>
                    <a:pt x="55" y="382"/>
                    <a:pt x="55" y="382"/>
                  </a:cubicBezTo>
                  <a:cubicBezTo>
                    <a:pt x="55" y="382"/>
                    <a:pt x="56" y="382"/>
                    <a:pt x="57" y="381"/>
                  </a:cubicBezTo>
                  <a:cubicBezTo>
                    <a:pt x="59" y="380"/>
                    <a:pt x="62" y="379"/>
                    <a:pt x="64" y="378"/>
                  </a:cubicBezTo>
                  <a:cubicBezTo>
                    <a:pt x="70" y="376"/>
                    <a:pt x="78" y="372"/>
                    <a:pt x="85" y="369"/>
                  </a:cubicBezTo>
                  <a:cubicBezTo>
                    <a:pt x="88" y="367"/>
                    <a:pt x="91" y="365"/>
                    <a:pt x="94" y="364"/>
                  </a:cubicBezTo>
                  <a:cubicBezTo>
                    <a:pt x="96" y="365"/>
                    <a:pt x="98" y="367"/>
                    <a:pt x="99" y="368"/>
                  </a:cubicBezTo>
                  <a:cubicBezTo>
                    <a:pt x="102" y="371"/>
                    <a:pt x="104" y="373"/>
                    <a:pt x="106" y="374"/>
                  </a:cubicBezTo>
                  <a:cubicBezTo>
                    <a:pt x="107" y="375"/>
                    <a:pt x="108" y="376"/>
                    <a:pt x="108" y="376"/>
                  </a:cubicBezTo>
                  <a:cubicBezTo>
                    <a:pt x="109" y="376"/>
                    <a:pt x="109" y="377"/>
                    <a:pt x="109" y="377"/>
                  </a:cubicBezTo>
                  <a:cubicBezTo>
                    <a:pt x="109" y="377"/>
                    <a:pt x="110" y="377"/>
                    <a:pt x="112" y="379"/>
                  </a:cubicBezTo>
                  <a:cubicBezTo>
                    <a:pt x="114" y="380"/>
                    <a:pt x="116" y="382"/>
                    <a:pt x="120" y="385"/>
                  </a:cubicBezTo>
                  <a:cubicBezTo>
                    <a:pt x="121" y="386"/>
                    <a:pt x="123" y="387"/>
                    <a:pt x="125" y="388"/>
                  </a:cubicBezTo>
                  <a:cubicBezTo>
                    <a:pt x="124" y="391"/>
                    <a:pt x="123" y="395"/>
                    <a:pt x="122" y="398"/>
                  </a:cubicBezTo>
                  <a:cubicBezTo>
                    <a:pt x="121" y="402"/>
                    <a:pt x="120" y="406"/>
                    <a:pt x="120" y="410"/>
                  </a:cubicBezTo>
                  <a:cubicBezTo>
                    <a:pt x="119" y="414"/>
                    <a:pt x="118" y="417"/>
                    <a:pt x="118" y="420"/>
                  </a:cubicBezTo>
                  <a:cubicBezTo>
                    <a:pt x="116" y="427"/>
                    <a:pt x="116" y="431"/>
                    <a:pt x="116" y="431"/>
                  </a:cubicBezTo>
                  <a:cubicBezTo>
                    <a:pt x="116" y="431"/>
                    <a:pt x="116" y="431"/>
                    <a:pt x="117" y="431"/>
                  </a:cubicBezTo>
                  <a:cubicBezTo>
                    <a:pt x="117" y="432"/>
                    <a:pt x="118" y="432"/>
                    <a:pt x="119" y="432"/>
                  </a:cubicBezTo>
                  <a:cubicBezTo>
                    <a:pt x="121" y="434"/>
                    <a:pt x="124" y="435"/>
                    <a:pt x="127" y="436"/>
                  </a:cubicBezTo>
                  <a:cubicBezTo>
                    <a:pt x="130" y="438"/>
                    <a:pt x="132" y="439"/>
                    <a:pt x="134" y="440"/>
                  </a:cubicBezTo>
                  <a:cubicBezTo>
                    <a:pt x="135" y="440"/>
                    <a:pt x="136" y="441"/>
                    <a:pt x="137" y="441"/>
                  </a:cubicBezTo>
                  <a:cubicBezTo>
                    <a:pt x="138" y="441"/>
                    <a:pt x="138" y="441"/>
                    <a:pt x="138" y="441"/>
                  </a:cubicBezTo>
                  <a:cubicBezTo>
                    <a:pt x="138" y="441"/>
                    <a:pt x="141" y="438"/>
                    <a:pt x="145" y="434"/>
                  </a:cubicBezTo>
                  <a:cubicBezTo>
                    <a:pt x="147" y="431"/>
                    <a:pt x="149" y="428"/>
                    <a:pt x="152" y="426"/>
                  </a:cubicBezTo>
                  <a:cubicBezTo>
                    <a:pt x="154" y="423"/>
                    <a:pt x="157" y="419"/>
                    <a:pt x="160" y="416"/>
                  </a:cubicBezTo>
                  <a:cubicBezTo>
                    <a:pt x="162" y="413"/>
                    <a:pt x="164" y="410"/>
                    <a:pt x="166" y="408"/>
                  </a:cubicBezTo>
                  <a:cubicBezTo>
                    <a:pt x="168" y="408"/>
                    <a:pt x="170" y="409"/>
                    <a:pt x="172" y="410"/>
                  </a:cubicBezTo>
                  <a:cubicBezTo>
                    <a:pt x="174" y="410"/>
                    <a:pt x="175" y="411"/>
                    <a:pt x="177" y="411"/>
                  </a:cubicBezTo>
                  <a:cubicBezTo>
                    <a:pt x="178" y="411"/>
                    <a:pt x="178" y="412"/>
                    <a:pt x="179" y="412"/>
                  </a:cubicBezTo>
                  <a:cubicBezTo>
                    <a:pt x="180" y="412"/>
                    <a:pt x="180" y="412"/>
                    <a:pt x="181" y="412"/>
                  </a:cubicBezTo>
                  <a:cubicBezTo>
                    <a:pt x="183" y="413"/>
                    <a:pt x="185" y="413"/>
                    <a:pt x="185" y="413"/>
                  </a:cubicBezTo>
                  <a:cubicBezTo>
                    <a:pt x="185" y="413"/>
                    <a:pt x="186" y="413"/>
                    <a:pt x="188" y="414"/>
                  </a:cubicBezTo>
                  <a:cubicBezTo>
                    <a:pt x="190" y="414"/>
                    <a:pt x="194" y="415"/>
                    <a:pt x="197" y="416"/>
                  </a:cubicBezTo>
                  <a:cubicBezTo>
                    <a:pt x="199" y="416"/>
                    <a:pt x="202" y="416"/>
                    <a:pt x="204" y="416"/>
                  </a:cubicBezTo>
                  <a:cubicBezTo>
                    <a:pt x="204" y="420"/>
                    <a:pt x="205" y="423"/>
                    <a:pt x="206" y="427"/>
                  </a:cubicBezTo>
                  <a:cubicBezTo>
                    <a:pt x="207" y="435"/>
                    <a:pt x="210" y="443"/>
                    <a:pt x="211" y="449"/>
                  </a:cubicBezTo>
                  <a:cubicBezTo>
                    <a:pt x="213" y="455"/>
                    <a:pt x="214" y="459"/>
                    <a:pt x="214" y="459"/>
                  </a:cubicBezTo>
                  <a:cubicBezTo>
                    <a:pt x="214" y="459"/>
                    <a:pt x="215" y="459"/>
                    <a:pt x="215" y="459"/>
                  </a:cubicBezTo>
                  <a:cubicBezTo>
                    <a:pt x="216" y="459"/>
                    <a:pt x="217" y="459"/>
                    <a:pt x="218" y="459"/>
                  </a:cubicBezTo>
                  <a:cubicBezTo>
                    <a:pt x="220" y="459"/>
                    <a:pt x="223" y="459"/>
                    <a:pt x="226" y="459"/>
                  </a:cubicBezTo>
                  <a:cubicBezTo>
                    <a:pt x="229" y="459"/>
                    <a:pt x="233" y="459"/>
                    <a:pt x="235" y="459"/>
                  </a:cubicBezTo>
                  <a:cubicBezTo>
                    <a:pt x="236" y="459"/>
                    <a:pt x="237" y="459"/>
                    <a:pt x="238" y="459"/>
                  </a:cubicBezTo>
                  <a:cubicBezTo>
                    <a:pt x="238" y="459"/>
                    <a:pt x="239" y="459"/>
                    <a:pt x="239" y="459"/>
                  </a:cubicBezTo>
                  <a:cubicBezTo>
                    <a:pt x="239" y="459"/>
                    <a:pt x="240" y="455"/>
                    <a:pt x="242" y="449"/>
                  </a:cubicBezTo>
                  <a:cubicBezTo>
                    <a:pt x="243" y="443"/>
                    <a:pt x="245" y="435"/>
                    <a:pt x="247" y="427"/>
                  </a:cubicBezTo>
                  <a:cubicBezTo>
                    <a:pt x="248" y="423"/>
                    <a:pt x="249" y="420"/>
                    <a:pt x="249" y="416"/>
                  </a:cubicBezTo>
                  <a:cubicBezTo>
                    <a:pt x="251" y="416"/>
                    <a:pt x="253" y="416"/>
                    <a:pt x="255" y="416"/>
                  </a:cubicBezTo>
                  <a:cubicBezTo>
                    <a:pt x="259" y="415"/>
                    <a:pt x="263" y="414"/>
                    <a:pt x="265" y="414"/>
                  </a:cubicBezTo>
                  <a:cubicBezTo>
                    <a:pt x="267" y="413"/>
                    <a:pt x="268" y="413"/>
                    <a:pt x="268" y="413"/>
                  </a:cubicBezTo>
                  <a:cubicBezTo>
                    <a:pt x="268" y="413"/>
                    <a:pt x="270" y="413"/>
                    <a:pt x="272" y="412"/>
                  </a:cubicBezTo>
                  <a:cubicBezTo>
                    <a:pt x="272" y="412"/>
                    <a:pt x="273" y="412"/>
                    <a:pt x="274" y="412"/>
                  </a:cubicBezTo>
                  <a:cubicBezTo>
                    <a:pt x="274" y="412"/>
                    <a:pt x="275" y="411"/>
                    <a:pt x="276" y="411"/>
                  </a:cubicBezTo>
                  <a:cubicBezTo>
                    <a:pt x="277" y="411"/>
                    <a:pt x="279" y="410"/>
                    <a:pt x="281" y="410"/>
                  </a:cubicBezTo>
                  <a:cubicBezTo>
                    <a:pt x="283" y="409"/>
                    <a:pt x="285" y="408"/>
                    <a:pt x="287" y="408"/>
                  </a:cubicBezTo>
                  <a:cubicBezTo>
                    <a:pt x="289" y="410"/>
                    <a:pt x="291" y="413"/>
                    <a:pt x="293" y="416"/>
                  </a:cubicBezTo>
                  <a:cubicBezTo>
                    <a:pt x="296" y="419"/>
                    <a:pt x="298" y="423"/>
                    <a:pt x="301" y="426"/>
                  </a:cubicBezTo>
                  <a:cubicBezTo>
                    <a:pt x="303" y="428"/>
                    <a:pt x="306" y="431"/>
                    <a:pt x="308" y="434"/>
                  </a:cubicBezTo>
                  <a:cubicBezTo>
                    <a:pt x="312" y="438"/>
                    <a:pt x="315" y="441"/>
                    <a:pt x="315" y="441"/>
                  </a:cubicBezTo>
                  <a:cubicBezTo>
                    <a:pt x="315" y="441"/>
                    <a:pt x="315" y="441"/>
                    <a:pt x="316" y="441"/>
                  </a:cubicBezTo>
                  <a:cubicBezTo>
                    <a:pt x="317" y="441"/>
                    <a:pt x="317" y="440"/>
                    <a:pt x="318" y="440"/>
                  </a:cubicBezTo>
                  <a:cubicBezTo>
                    <a:pt x="321" y="439"/>
                    <a:pt x="323" y="438"/>
                    <a:pt x="326" y="436"/>
                  </a:cubicBezTo>
                  <a:cubicBezTo>
                    <a:pt x="329" y="435"/>
                    <a:pt x="332" y="434"/>
                    <a:pt x="334" y="432"/>
                  </a:cubicBezTo>
                  <a:cubicBezTo>
                    <a:pt x="335" y="432"/>
                    <a:pt x="335" y="432"/>
                    <a:pt x="336" y="431"/>
                  </a:cubicBezTo>
                  <a:cubicBezTo>
                    <a:pt x="337" y="431"/>
                    <a:pt x="337" y="431"/>
                    <a:pt x="337" y="431"/>
                  </a:cubicBezTo>
                  <a:cubicBezTo>
                    <a:pt x="337" y="431"/>
                    <a:pt x="336" y="427"/>
                    <a:pt x="335" y="420"/>
                  </a:cubicBezTo>
                  <a:cubicBezTo>
                    <a:pt x="335" y="417"/>
                    <a:pt x="334" y="414"/>
                    <a:pt x="333" y="410"/>
                  </a:cubicBezTo>
                  <a:cubicBezTo>
                    <a:pt x="333" y="406"/>
                    <a:pt x="332" y="402"/>
                    <a:pt x="331" y="398"/>
                  </a:cubicBezTo>
                  <a:cubicBezTo>
                    <a:pt x="330" y="395"/>
                    <a:pt x="329" y="391"/>
                    <a:pt x="328" y="388"/>
                  </a:cubicBezTo>
                  <a:cubicBezTo>
                    <a:pt x="330" y="387"/>
                    <a:pt x="332" y="386"/>
                    <a:pt x="333" y="385"/>
                  </a:cubicBezTo>
                  <a:cubicBezTo>
                    <a:pt x="337" y="382"/>
                    <a:pt x="339" y="380"/>
                    <a:pt x="341" y="379"/>
                  </a:cubicBezTo>
                  <a:cubicBezTo>
                    <a:pt x="343" y="377"/>
                    <a:pt x="344" y="377"/>
                    <a:pt x="344" y="377"/>
                  </a:cubicBezTo>
                  <a:cubicBezTo>
                    <a:pt x="344" y="377"/>
                    <a:pt x="344" y="376"/>
                    <a:pt x="345" y="376"/>
                  </a:cubicBezTo>
                  <a:cubicBezTo>
                    <a:pt x="345" y="376"/>
                    <a:pt x="346" y="375"/>
                    <a:pt x="347" y="374"/>
                  </a:cubicBezTo>
                  <a:cubicBezTo>
                    <a:pt x="348" y="373"/>
                    <a:pt x="351" y="371"/>
                    <a:pt x="354" y="368"/>
                  </a:cubicBezTo>
                  <a:cubicBezTo>
                    <a:pt x="355" y="367"/>
                    <a:pt x="357" y="365"/>
                    <a:pt x="359" y="364"/>
                  </a:cubicBezTo>
                  <a:cubicBezTo>
                    <a:pt x="361" y="365"/>
                    <a:pt x="365" y="367"/>
                    <a:pt x="368" y="369"/>
                  </a:cubicBezTo>
                  <a:cubicBezTo>
                    <a:pt x="375" y="372"/>
                    <a:pt x="383" y="376"/>
                    <a:pt x="388" y="378"/>
                  </a:cubicBezTo>
                  <a:cubicBezTo>
                    <a:pt x="391" y="379"/>
                    <a:pt x="394" y="380"/>
                    <a:pt x="395" y="381"/>
                  </a:cubicBezTo>
                  <a:cubicBezTo>
                    <a:pt x="397" y="382"/>
                    <a:pt x="398" y="382"/>
                    <a:pt x="398" y="382"/>
                  </a:cubicBezTo>
                  <a:cubicBezTo>
                    <a:pt x="398" y="382"/>
                    <a:pt x="399" y="381"/>
                    <a:pt x="401" y="379"/>
                  </a:cubicBezTo>
                  <a:cubicBezTo>
                    <a:pt x="401" y="378"/>
                    <a:pt x="402" y="377"/>
                    <a:pt x="403" y="376"/>
                  </a:cubicBezTo>
                  <a:cubicBezTo>
                    <a:pt x="404" y="375"/>
                    <a:pt x="405" y="374"/>
                    <a:pt x="406" y="373"/>
                  </a:cubicBezTo>
                  <a:cubicBezTo>
                    <a:pt x="408" y="370"/>
                    <a:pt x="410" y="368"/>
                    <a:pt x="411" y="366"/>
                  </a:cubicBezTo>
                  <a:cubicBezTo>
                    <a:pt x="412" y="364"/>
                    <a:pt x="413" y="363"/>
                    <a:pt x="413" y="363"/>
                  </a:cubicBezTo>
                  <a:cubicBezTo>
                    <a:pt x="413" y="363"/>
                    <a:pt x="411" y="359"/>
                    <a:pt x="407" y="354"/>
                  </a:cubicBezTo>
                  <a:cubicBezTo>
                    <a:pt x="404" y="349"/>
                    <a:pt x="399" y="342"/>
                    <a:pt x="394" y="336"/>
                  </a:cubicBezTo>
                  <a:cubicBezTo>
                    <a:pt x="391" y="333"/>
                    <a:pt x="389" y="331"/>
                    <a:pt x="387" y="328"/>
                  </a:cubicBezTo>
                  <a:cubicBezTo>
                    <a:pt x="387" y="327"/>
                    <a:pt x="388" y="326"/>
                    <a:pt x="389" y="325"/>
                  </a:cubicBezTo>
                  <a:cubicBezTo>
                    <a:pt x="389" y="325"/>
                    <a:pt x="390" y="324"/>
                    <a:pt x="390" y="323"/>
                  </a:cubicBezTo>
                  <a:cubicBezTo>
                    <a:pt x="392" y="319"/>
                    <a:pt x="394" y="316"/>
                    <a:pt x="395" y="314"/>
                  </a:cubicBezTo>
                  <a:cubicBezTo>
                    <a:pt x="396" y="312"/>
                    <a:pt x="396" y="311"/>
                    <a:pt x="396" y="311"/>
                  </a:cubicBezTo>
                  <a:cubicBezTo>
                    <a:pt x="396" y="311"/>
                    <a:pt x="397" y="310"/>
                    <a:pt x="398" y="308"/>
                  </a:cubicBezTo>
                  <a:cubicBezTo>
                    <a:pt x="399" y="306"/>
                    <a:pt x="400" y="303"/>
                    <a:pt x="402" y="299"/>
                  </a:cubicBezTo>
                  <a:cubicBezTo>
                    <a:pt x="402" y="297"/>
                    <a:pt x="403" y="295"/>
                    <a:pt x="404" y="293"/>
                  </a:cubicBezTo>
                  <a:cubicBezTo>
                    <a:pt x="407" y="293"/>
                    <a:pt x="411" y="293"/>
                    <a:pt x="414" y="293"/>
                  </a:cubicBezTo>
                  <a:cubicBezTo>
                    <a:pt x="418" y="294"/>
                    <a:pt x="422" y="293"/>
                    <a:pt x="426" y="293"/>
                  </a:cubicBezTo>
                  <a:cubicBezTo>
                    <a:pt x="428" y="293"/>
                    <a:pt x="430" y="293"/>
                    <a:pt x="432" y="293"/>
                  </a:cubicBezTo>
                  <a:cubicBezTo>
                    <a:pt x="434" y="293"/>
                    <a:pt x="435" y="293"/>
                    <a:pt x="437" y="293"/>
                  </a:cubicBezTo>
                  <a:cubicBezTo>
                    <a:pt x="443" y="293"/>
                    <a:pt x="447" y="292"/>
                    <a:pt x="447" y="292"/>
                  </a:cubicBezTo>
                  <a:cubicBezTo>
                    <a:pt x="447" y="292"/>
                    <a:pt x="448" y="291"/>
                    <a:pt x="448" y="289"/>
                  </a:cubicBezTo>
                  <a:cubicBezTo>
                    <a:pt x="448" y="288"/>
                    <a:pt x="449" y="287"/>
                    <a:pt x="449" y="287"/>
                  </a:cubicBezTo>
                  <a:cubicBezTo>
                    <a:pt x="449" y="286"/>
                    <a:pt x="449" y="286"/>
                    <a:pt x="449" y="285"/>
                  </a:cubicBezTo>
                  <a:cubicBezTo>
                    <a:pt x="450" y="283"/>
                    <a:pt x="450" y="282"/>
                    <a:pt x="450" y="280"/>
                  </a:cubicBezTo>
                  <a:cubicBezTo>
                    <a:pt x="451" y="279"/>
                    <a:pt x="451" y="277"/>
                    <a:pt x="451" y="276"/>
                  </a:cubicBezTo>
                  <a:cubicBezTo>
                    <a:pt x="452" y="275"/>
                    <a:pt x="452" y="273"/>
                    <a:pt x="452" y="272"/>
                  </a:cubicBezTo>
                  <a:cubicBezTo>
                    <a:pt x="452" y="270"/>
                    <a:pt x="453" y="268"/>
                    <a:pt x="453" y="268"/>
                  </a:cubicBezTo>
                  <a:cubicBezTo>
                    <a:pt x="453" y="268"/>
                    <a:pt x="449" y="266"/>
                    <a:pt x="444" y="263"/>
                  </a:cubicBezTo>
                  <a:cubicBezTo>
                    <a:pt x="438" y="260"/>
                    <a:pt x="431" y="257"/>
                    <a:pt x="423" y="253"/>
                  </a:cubicBezTo>
                  <a:close/>
                  <a:moveTo>
                    <a:pt x="226" y="368"/>
                  </a:moveTo>
                  <a:cubicBezTo>
                    <a:pt x="150" y="368"/>
                    <a:pt x="88" y="306"/>
                    <a:pt x="88" y="229"/>
                  </a:cubicBezTo>
                  <a:cubicBezTo>
                    <a:pt x="88" y="153"/>
                    <a:pt x="150" y="91"/>
                    <a:pt x="226" y="91"/>
                  </a:cubicBezTo>
                  <a:cubicBezTo>
                    <a:pt x="303" y="91"/>
                    <a:pt x="365" y="153"/>
                    <a:pt x="365" y="229"/>
                  </a:cubicBezTo>
                  <a:cubicBezTo>
                    <a:pt x="365" y="306"/>
                    <a:pt x="303" y="368"/>
                    <a:pt x="226" y="36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02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îṩḷíḋé">
              <a:extLst>
                <a:ext uri="{FF2B5EF4-FFF2-40B4-BE49-F238E27FC236}">
                  <a16:creationId xmlns:a16="http://schemas.microsoft.com/office/drawing/2014/main" id="{E529C6BB-4E5C-4E77-A3BF-F5CE5EC2608F}"/>
                </a:ext>
              </a:extLst>
            </p:cNvPr>
            <p:cNvSpPr/>
            <p:nvPr/>
          </p:nvSpPr>
          <p:spPr bwMode="auto">
            <a:xfrm>
              <a:off x="5784057" y="3568699"/>
              <a:ext cx="1885951" cy="1912939"/>
            </a:xfrm>
            <a:custGeom>
              <a:avLst/>
              <a:gdLst>
                <a:gd name="T0" fmla="*/ 460 w 502"/>
                <a:gd name="T1" fmla="*/ 254 h 509"/>
                <a:gd name="T2" fmla="*/ 492 w 502"/>
                <a:gd name="T3" fmla="*/ 217 h 509"/>
                <a:gd name="T4" fmla="*/ 498 w 502"/>
                <a:gd name="T5" fmla="*/ 193 h 509"/>
                <a:gd name="T6" fmla="*/ 479 w 502"/>
                <a:gd name="T7" fmla="*/ 183 h 509"/>
                <a:gd name="T8" fmla="*/ 441 w 502"/>
                <a:gd name="T9" fmla="*/ 167 h 509"/>
                <a:gd name="T10" fmla="*/ 429 w 502"/>
                <a:gd name="T11" fmla="*/ 145 h 509"/>
                <a:gd name="T12" fmla="*/ 450 w 502"/>
                <a:gd name="T13" fmla="*/ 95 h 509"/>
                <a:gd name="T14" fmla="*/ 431 w 502"/>
                <a:gd name="T15" fmla="*/ 89 h 509"/>
                <a:gd name="T16" fmla="*/ 382 w 502"/>
                <a:gd name="T17" fmla="*/ 92 h 509"/>
                <a:gd name="T18" fmla="*/ 367 w 502"/>
                <a:gd name="T19" fmla="*/ 67 h 509"/>
                <a:gd name="T20" fmla="*/ 370 w 502"/>
                <a:gd name="T21" fmla="*/ 29 h 509"/>
                <a:gd name="T22" fmla="*/ 341 w 502"/>
                <a:gd name="T23" fmla="*/ 28 h 509"/>
                <a:gd name="T24" fmla="*/ 306 w 502"/>
                <a:gd name="T25" fmla="*/ 53 h 509"/>
                <a:gd name="T26" fmla="*/ 283 w 502"/>
                <a:gd name="T27" fmla="*/ 48 h 509"/>
                <a:gd name="T28" fmla="*/ 263 w 502"/>
                <a:gd name="T29" fmla="*/ 0 h 509"/>
                <a:gd name="T30" fmla="*/ 238 w 502"/>
                <a:gd name="T31" fmla="*/ 0 h 509"/>
                <a:gd name="T32" fmla="*/ 209 w 502"/>
                <a:gd name="T33" fmla="*/ 50 h 509"/>
                <a:gd name="T34" fmla="*/ 191 w 502"/>
                <a:gd name="T35" fmla="*/ 54 h 509"/>
                <a:gd name="T36" fmla="*/ 153 w 502"/>
                <a:gd name="T37" fmla="*/ 19 h 509"/>
                <a:gd name="T38" fmla="*/ 130 w 502"/>
                <a:gd name="T39" fmla="*/ 31 h 509"/>
                <a:gd name="T40" fmla="*/ 139 w 502"/>
                <a:gd name="T41" fmla="*/ 78 h 509"/>
                <a:gd name="T42" fmla="*/ 118 w 502"/>
                <a:gd name="T43" fmla="*/ 93 h 509"/>
                <a:gd name="T44" fmla="*/ 64 w 502"/>
                <a:gd name="T45" fmla="*/ 86 h 509"/>
                <a:gd name="T46" fmla="*/ 47 w 502"/>
                <a:gd name="T47" fmla="*/ 103 h 509"/>
                <a:gd name="T48" fmla="*/ 72 w 502"/>
                <a:gd name="T49" fmla="*/ 148 h 509"/>
                <a:gd name="T50" fmla="*/ 57 w 502"/>
                <a:gd name="T51" fmla="*/ 177 h 509"/>
                <a:gd name="T52" fmla="*/ 18 w 502"/>
                <a:gd name="T53" fmla="*/ 184 h 509"/>
                <a:gd name="T54" fmla="*/ 3 w 502"/>
                <a:gd name="T55" fmla="*/ 198 h 509"/>
                <a:gd name="T56" fmla="*/ 33 w 502"/>
                <a:gd name="T57" fmla="*/ 228 h 509"/>
                <a:gd name="T58" fmla="*/ 42 w 502"/>
                <a:gd name="T59" fmla="*/ 258 h 509"/>
                <a:gd name="T60" fmla="*/ 0 w 502"/>
                <a:gd name="T61" fmla="*/ 297 h 509"/>
                <a:gd name="T62" fmla="*/ 5 w 502"/>
                <a:gd name="T63" fmla="*/ 318 h 509"/>
                <a:gd name="T64" fmla="*/ 30 w 502"/>
                <a:gd name="T65" fmla="*/ 325 h 509"/>
                <a:gd name="T66" fmla="*/ 63 w 502"/>
                <a:gd name="T67" fmla="*/ 345 h 509"/>
                <a:gd name="T68" fmla="*/ 66 w 502"/>
                <a:gd name="T69" fmla="*/ 372 h 509"/>
                <a:gd name="T70" fmla="*/ 55 w 502"/>
                <a:gd name="T71" fmla="*/ 417 h 509"/>
                <a:gd name="T72" fmla="*/ 95 w 502"/>
                <a:gd name="T73" fmla="*/ 408 h 509"/>
                <a:gd name="T74" fmla="*/ 121 w 502"/>
                <a:gd name="T75" fmla="*/ 417 h 509"/>
                <a:gd name="T76" fmla="*/ 133 w 502"/>
                <a:gd name="T77" fmla="*/ 454 h 509"/>
                <a:gd name="T78" fmla="*/ 141 w 502"/>
                <a:gd name="T79" fmla="*/ 483 h 509"/>
                <a:gd name="T80" fmla="*/ 169 w 502"/>
                <a:gd name="T81" fmla="*/ 471 h 509"/>
                <a:gd name="T82" fmla="*/ 199 w 502"/>
                <a:gd name="T83" fmla="*/ 456 h 509"/>
                <a:gd name="T84" fmla="*/ 226 w 502"/>
                <a:gd name="T85" fmla="*/ 461 h 509"/>
                <a:gd name="T86" fmla="*/ 242 w 502"/>
                <a:gd name="T87" fmla="*/ 508 h 509"/>
                <a:gd name="T88" fmla="*/ 268 w 502"/>
                <a:gd name="T89" fmla="*/ 497 h 509"/>
                <a:gd name="T90" fmla="*/ 298 w 502"/>
                <a:gd name="T91" fmla="*/ 458 h 509"/>
                <a:gd name="T92" fmla="*/ 318 w 502"/>
                <a:gd name="T93" fmla="*/ 452 h 509"/>
                <a:gd name="T94" fmla="*/ 350 w 502"/>
                <a:gd name="T95" fmla="*/ 489 h 509"/>
                <a:gd name="T96" fmla="*/ 374 w 502"/>
                <a:gd name="T97" fmla="*/ 477 h 509"/>
                <a:gd name="T98" fmla="*/ 370 w 502"/>
                <a:gd name="T99" fmla="*/ 426 h 509"/>
                <a:gd name="T100" fmla="*/ 392 w 502"/>
                <a:gd name="T101" fmla="*/ 408 h 509"/>
                <a:gd name="T102" fmla="*/ 441 w 502"/>
                <a:gd name="T103" fmla="*/ 423 h 509"/>
                <a:gd name="T104" fmla="*/ 458 w 502"/>
                <a:gd name="T105" fmla="*/ 402 h 509"/>
                <a:gd name="T106" fmla="*/ 432 w 502"/>
                <a:gd name="T107" fmla="*/ 358 h 509"/>
                <a:gd name="T108" fmla="*/ 448 w 502"/>
                <a:gd name="T109" fmla="*/ 325 h 509"/>
                <a:gd name="T110" fmla="*/ 496 w 502"/>
                <a:gd name="T111" fmla="*/ 324 h 509"/>
                <a:gd name="T112" fmla="*/ 500 w 502"/>
                <a:gd name="T113" fmla="*/ 306 h 509"/>
                <a:gd name="T114" fmla="*/ 251 w 502"/>
                <a:gd name="T115" fmla="*/ 4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02" h="509">
                  <a:moveTo>
                    <a:pt x="469" y="280"/>
                  </a:moveTo>
                  <a:cubicBezTo>
                    <a:pt x="466" y="279"/>
                    <a:pt x="462" y="277"/>
                    <a:pt x="459" y="276"/>
                  </a:cubicBezTo>
                  <a:cubicBezTo>
                    <a:pt x="459" y="273"/>
                    <a:pt x="459" y="271"/>
                    <a:pt x="459" y="269"/>
                  </a:cubicBezTo>
                  <a:cubicBezTo>
                    <a:pt x="460" y="264"/>
                    <a:pt x="460" y="261"/>
                    <a:pt x="460" y="258"/>
                  </a:cubicBezTo>
                  <a:cubicBezTo>
                    <a:pt x="460" y="256"/>
                    <a:pt x="460" y="254"/>
                    <a:pt x="460" y="254"/>
                  </a:cubicBezTo>
                  <a:cubicBezTo>
                    <a:pt x="460" y="254"/>
                    <a:pt x="460" y="253"/>
                    <a:pt x="460" y="250"/>
                  </a:cubicBezTo>
                  <a:cubicBezTo>
                    <a:pt x="460" y="248"/>
                    <a:pt x="460" y="244"/>
                    <a:pt x="459" y="239"/>
                  </a:cubicBezTo>
                  <a:cubicBezTo>
                    <a:pt x="459" y="237"/>
                    <a:pt x="459" y="235"/>
                    <a:pt x="459" y="233"/>
                  </a:cubicBezTo>
                  <a:cubicBezTo>
                    <a:pt x="462" y="231"/>
                    <a:pt x="466" y="230"/>
                    <a:pt x="469" y="228"/>
                  </a:cubicBezTo>
                  <a:cubicBezTo>
                    <a:pt x="477" y="224"/>
                    <a:pt x="486" y="220"/>
                    <a:pt x="492" y="217"/>
                  </a:cubicBezTo>
                  <a:cubicBezTo>
                    <a:pt x="498" y="213"/>
                    <a:pt x="502" y="211"/>
                    <a:pt x="502" y="211"/>
                  </a:cubicBezTo>
                  <a:cubicBezTo>
                    <a:pt x="502" y="211"/>
                    <a:pt x="502" y="209"/>
                    <a:pt x="501" y="207"/>
                  </a:cubicBezTo>
                  <a:cubicBezTo>
                    <a:pt x="501" y="205"/>
                    <a:pt x="501" y="204"/>
                    <a:pt x="500" y="202"/>
                  </a:cubicBezTo>
                  <a:cubicBezTo>
                    <a:pt x="500" y="201"/>
                    <a:pt x="500" y="199"/>
                    <a:pt x="499" y="198"/>
                  </a:cubicBezTo>
                  <a:cubicBezTo>
                    <a:pt x="499" y="196"/>
                    <a:pt x="498" y="194"/>
                    <a:pt x="498" y="193"/>
                  </a:cubicBezTo>
                  <a:cubicBezTo>
                    <a:pt x="498" y="192"/>
                    <a:pt x="498" y="191"/>
                    <a:pt x="498" y="190"/>
                  </a:cubicBezTo>
                  <a:cubicBezTo>
                    <a:pt x="497" y="190"/>
                    <a:pt x="497" y="189"/>
                    <a:pt x="497" y="188"/>
                  </a:cubicBezTo>
                  <a:cubicBezTo>
                    <a:pt x="496" y="186"/>
                    <a:pt x="496" y="184"/>
                    <a:pt x="496" y="184"/>
                  </a:cubicBezTo>
                  <a:cubicBezTo>
                    <a:pt x="496" y="184"/>
                    <a:pt x="491" y="184"/>
                    <a:pt x="484" y="184"/>
                  </a:cubicBezTo>
                  <a:cubicBezTo>
                    <a:pt x="483" y="184"/>
                    <a:pt x="481" y="183"/>
                    <a:pt x="479" y="183"/>
                  </a:cubicBezTo>
                  <a:cubicBezTo>
                    <a:pt x="477" y="183"/>
                    <a:pt x="475" y="183"/>
                    <a:pt x="473" y="183"/>
                  </a:cubicBezTo>
                  <a:cubicBezTo>
                    <a:pt x="468" y="183"/>
                    <a:pt x="464" y="183"/>
                    <a:pt x="459" y="183"/>
                  </a:cubicBezTo>
                  <a:cubicBezTo>
                    <a:pt x="455" y="183"/>
                    <a:pt x="451" y="183"/>
                    <a:pt x="448" y="183"/>
                  </a:cubicBezTo>
                  <a:cubicBezTo>
                    <a:pt x="447" y="181"/>
                    <a:pt x="446" y="179"/>
                    <a:pt x="445" y="177"/>
                  </a:cubicBezTo>
                  <a:cubicBezTo>
                    <a:pt x="444" y="173"/>
                    <a:pt x="442" y="170"/>
                    <a:pt x="441" y="167"/>
                  </a:cubicBezTo>
                  <a:cubicBezTo>
                    <a:pt x="440" y="165"/>
                    <a:pt x="439" y="164"/>
                    <a:pt x="439" y="164"/>
                  </a:cubicBezTo>
                  <a:cubicBezTo>
                    <a:pt x="439" y="164"/>
                    <a:pt x="439" y="162"/>
                    <a:pt x="437" y="160"/>
                  </a:cubicBezTo>
                  <a:cubicBezTo>
                    <a:pt x="436" y="158"/>
                    <a:pt x="435" y="154"/>
                    <a:pt x="432" y="151"/>
                  </a:cubicBezTo>
                  <a:cubicBezTo>
                    <a:pt x="432" y="150"/>
                    <a:pt x="431" y="149"/>
                    <a:pt x="431" y="148"/>
                  </a:cubicBezTo>
                  <a:cubicBezTo>
                    <a:pt x="430" y="147"/>
                    <a:pt x="430" y="146"/>
                    <a:pt x="429" y="145"/>
                  </a:cubicBezTo>
                  <a:cubicBezTo>
                    <a:pt x="431" y="142"/>
                    <a:pt x="434" y="139"/>
                    <a:pt x="436" y="136"/>
                  </a:cubicBezTo>
                  <a:cubicBezTo>
                    <a:pt x="442" y="129"/>
                    <a:pt x="448" y="121"/>
                    <a:pt x="452" y="116"/>
                  </a:cubicBezTo>
                  <a:cubicBezTo>
                    <a:pt x="456" y="110"/>
                    <a:pt x="458" y="106"/>
                    <a:pt x="458" y="106"/>
                  </a:cubicBezTo>
                  <a:cubicBezTo>
                    <a:pt x="458" y="106"/>
                    <a:pt x="457" y="105"/>
                    <a:pt x="456" y="103"/>
                  </a:cubicBezTo>
                  <a:cubicBezTo>
                    <a:pt x="454" y="101"/>
                    <a:pt x="452" y="98"/>
                    <a:pt x="450" y="95"/>
                  </a:cubicBezTo>
                  <a:cubicBezTo>
                    <a:pt x="449" y="94"/>
                    <a:pt x="448" y="93"/>
                    <a:pt x="447" y="92"/>
                  </a:cubicBezTo>
                  <a:cubicBezTo>
                    <a:pt x="446" y="90"/>
                    <a:pt x="445" y="89"/>
                    <a:pt x="444" y="88"/>
                  </a:cubicBezTo>
                  <a:cubicBezTo>
                    <a:pt x="442" y="86"/>
                    <a:pt x="441" y="85"/>
                    <a:pt x="441" y="85"/>
                  </a:cubicBezTo>
                  <a:cubicBezTo>
                    <a:pt x="441" y="85"/>
                    <a:pt x="440" y="86"/>
                    <a:pt x="438" y="86"/>
                  </a:cubicBezTo>
                  <a:cubicBezTo>
                    <a:pt x="436" y="87"/>
                    <a:pt x="434" y="88"/>
                    <a:pt x="431" y="89"/>
                  </a:cubicBezTo>
                  <a:cubicBezTo>
                    <a:pt x="424" y="92"/>
                    <a:pt x="416" y="96"/>
                    <a:pt x="408" y="100"/>
                  </a:cubicBezTo>
                  <a:cubicBezTo>
                    <a:pt x="404" y="102"/>
                    <a:pt x="401" y="103"/>
                    <a:pt x="397" y="105"/>
                  </a:cubicBezTo>
                  <a:cubicBezTo>
                    <a:pt x="396" y="104"/>
                    <a:pt x="394" y="102"/>
                    <a:pt x="392" y="100"/>
                  </a:cubicBezTo>
                  <a:cubicBezTo>
                    <a:pt x="389" y="97"/>
                    <a:pt x="386" y="95"/>
                    <a:pt x="384" y="93"/>
                  </a:cubicBezTo>
                  <a:cubicBezTo>
                    <a:pt x="383" y="93"/>
                    <a:pt x="383" y="92"/>
                    <a:pt x="382" y="92"/>
                  </a:cubicBezTo>
                  <a:cubicBezTo>
                    <a:pt x="382" y="91"/>
                    <a:pt x="381" y="91"/>
                    <a:pt x="381" y="91"/>
                  </a:cubicBezTo>
                  <a:cubicBezTo>
                    <a:pt x="381" y="91"/>
                    <a:pt x="380" y="90"/>
                    <a:pt x="378" y="88"/>
                  </a:cubicBezTo>
                  <a:cubicBezTo>
                    <a:pt x="376" y="87"/>
                    <a:pt x="373" y="85"/>
                    <a:pt x="370" y="82"/>
                  </a:cubicBezTo>
                  <a:cubicBezTo>
                    <a:pt x="368" y="81"/>
                    <a:pt x="366" y="80"/>
                    <a:pt x="364" y="78"/>
                  </a:cubicBezTo>
                  <a:cubicBezTo>
                    <a:pt x="365" y="75"/>
                    <a:pt x="366" y="71"/>
                    <a:pt x="367" y="67"/>
                  </a:cubicBezTo>
                  <a:cubicBezTo>
                    <a:pt x="368" y="63"/>
                    <a:pt x="369" y="58"/>
                    <a:pt x="370" y="54"/>
                  </a:cubicBezTo>
                  <a:cubicBezTo>
                    <a:pt x="370" y="50"/>
                    <a:pt x="371" y="46"/>
                    <a:pt x="372" y="43"/>
                  </a:cubicBezTo>
                  <a:cubicBezTo>
                    <a:pt x="373" y="36"/>
                    <a:pt x="374" y="31"/>
                    <a:pt x="374" y="31"/>
                  </a:cubicBezTo>
                  <a:cubicBezTo>
                    <a:pt x="374" y="31"/>
                    <a:pt x="373" y="31"/>
                    <a:pt x="373" y="31"/>
                  </a:cubicBezTo>
                  <a:cubicBezTo>
                    <a:pt x="372" y="30"/>
                    <a:pt x="371" y="30"/>
                    <a:pt x="370" y="29"/>
                  </a:cubicBezTo>
                  <a:cubicBezTo>
                    <a:pt x="368" y="28"/>
                    <a:pt x="365" y="26"/>
                    <a:pt x="362" y="25"/>
                  </a:cubicBezTo>
                  <a:cubicBezTo>
                    <a:pt x="358" y="23"/>
                    <a:pt x="355" y="22"/>
                    <a:pt x="353" y="21"/>
                  </a:cubicBezTo>
                  <a:cubicBezTo>
                    <a:pt x="352" y="20"/>
                    <a:pt x="351" y="20"/>
                    <a:pt x="350" y="20"/>
                  </a:cubicBezTo>
                  <a:cubicBezTo>
                    <a:pt x="350" y="19"/>
                    <a:pt x="349" y="19"/>
                    <a:pt x="349" y="19"/>
                  </a:cubicBezTo>
                  <a:cubicBezTo>
                    <a:pt x="349" y="19"/>
                    <a:pt x="346" y="23"/>
                    <a:pt x="341" y="28"/>
                  </a:cubicBezTo>
                  <a:cubicBezTo>
                    <a:pt x="339" y="30"/>
                    <a:pt x="336" y="34"/>
                    <a:pt x="334" y="37"/>
                  </a:cubicBezTo>
                  <a:cubicBezTo>
                    <a:pt x="331" y="40"/>
                    <a:pt x="328" y="44"/>
                    <a:pt x="325" y="47"/>
                  </a:cubicBezTo>
                  <a:cubicBezTo>
                    <a:pt x="323" y="50"/>
                    <a:pt x="321" y="53"/>
                    <a:pt x="318" y="56"/>
                  </a:cubicBezTo>
                  <a:cubicBezTo>
                    <a:pt x="316" y="56"/>
                    <a:pt x="314" y="55"/>
                    <a:pt x="312" y="54"/>
                  </a:cubicBezTo>
                  <a:cubicBezTo>
                    <a:pt x="310" y="54"/>
                    <a:pt x="308" y="53"/>
                    <a:pt x="306" y="53"/>
                  </a:cubicBezTo>
                  <a:cubicBezTo>
                    <a:pt x="305" y="52"/>
                    <a:pt x="304" y="52"/>
                    <a:pt x="304" y="52"/>
                  </a:cubicBezTo>
                  <a:cubicBezTo>
                    <a:pt x="303" y="52"/>
                    <a:pt x="302" y="52"/>
                    <a:pt x="302" y="52"/>
                  </a:cubicBezTo>
                  <a:cubicBezTo>
                    <a:pt x="299" y="51"/>
                    <a:pt x="298" y="51"/>
                    <a:pt x="298" y="51"/>
                  </a:cubicBezTo>
                  <a:cubicBezTo>
                    <a:pt x="298" y="51"/>
                    <a:pt x="296" y="50"/>
                    <a:pt x="294" y="50"/>
                  </a:cubicBezTo>
                  <a:cubicBezTo>
                    <a:pt x="291" y="49"/>
                    <a:pt x="288" y="49"/>
                    <a:pt x="283" y="48"/>
                  </a:cubicBezTo>
                  <a:cubicBezTo>
                    <a:pt x="281" y="48"/>
                    <a:pt x="279" y="47"/>
                    <a:pt x="276" y="47"/>
                  </a:cubicBezTo>
                  <a:cubicBezTo>
                    <a:pt x="276" y="43"/>
                    <a:pt x="275" y="39"/>
                    <a:pt x="274" y="36"/>
                  </a:cubicBezTo>
                  <a:cubicBezTo>
                    <a:pt x="272" y="27"/>
                    <a:pt x="270" y="18"/>
                    <a:pt x="268" y="11"/>
                  </a:cubicBezTo>
                  <a:cubicBezTo>
                    <a:pt x="266" y="4"/>
                    <a:pt x="265" y="0"/>
                    <a:pt x="265" y="0"/>
                  </a:cubicBezTo>
                  <a:cubicBezTo>
                    <a:pt x="265" y="0"/>
                    <a:pt x="264" y="0"/>
                    <a:pt x="263" y="0"/>
                  </a:cubicBezTo>
                  <a:cubicBezTo>
                    <a:pt x="263" y="0"/>
                    <a:pt x="262" y="0"/>
                    <a:pt x="260" y="0"/>
                  </a:cubicBezTo>
                  <a:cubicBezTo>
                    <a:pt x="258" y="0"/>
                    <a:pt x="255" y="0"/>
                    <a:pt x="251" y="0"/>
                  </a:cubicBezTo>
                  <a:cubicBezTo>
                    <a:pt x="248" y="0"/>
                    <a:pt x="244" y="0"/>
                    <a:pt x="242" y="0"/>
                  </a:cubicBezTo>
                  <a:cubicBezTo>
                    <a:pt x="241" y="0"/>
                    <a:pt x="240" y="0"/>
                    <a:pt x="239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38" y="0"/>
                    <a:pt x="236" y="4"/>
                    <a:pt x="234" y="11"/>
                  </a:cubicBezTo>
                  <a:cubicBezTo>
                    <a:pt x="232" y="18"/>
                    <a:pt x="230" y="27"/>
                    <a:pt x="228" y="36"/>
                  </a:cubicBezTo>
                  <a:cubicBezTo>
                    <a:pt x="227" y="39"/>
                    <a:pt x="227" y="43"/>
                    <a:pt x="226" y="47"/>
                  </a:cubicBezTo>
                  <a:cubicBezTo>
                    <a:pt x="224" y="47"/>
                    <a:pt x="221" y="48"/>
                    <a:pt x="219" y="48"/>
                  </a:cubicBezTo>
                  <a:cubicBezTo>
                    <a:pt x="215" y="49"/>
                    <a:pt x="211" y="49"/>
                    <a:pt x="209" y="50"/>
                  </a:cubicBezTo>
                  <a:cubicBezTo>
                    <a:pt x="206" y="50"/>
                    <a:pt x="205" y="51"/>
                    <a:pt x="205" y="51"/>
                  </a:cubicBezTo>
                  <a:cubicBezTo>
                    <a:pt x="205" y="51"/>
                    <a:pt x="203" y="51"/>
                    <a:pt x="201" y="52"/>
                  </a:cubicBezTo>
                  <a:cubicBezTo>
                    <a:pt x="200" y="52"/>
                    <a:pt x="199" y="52"/>
                    <a:pt x="199" y="52"/>
                  </a:cubicBezTo>
                  <a:cubicBezTo>
                    <a:pt x="198" y="52"/>
                    <a:pt x="197" y="52"/>
                    <a:pt x="196" y="53"/>
                  </a:cubicBezTo>
                  <a:cubicBezTo>
                    <a:pt x="195" y="53"/>
                    <a:pt x="193" y="54"/>
                    <a:pt x="191" y="54"/>
                  </a:cubicBezTo>
                  <a:cubicBezTo>
                    <a:pt x="188" y="55"/>
                    <a:pt x="186" y="56"/>
                    <a:pt x="184" y="56"/>
                  </a:cubicBezTo>
                  <a:cubicBezTo>
                    <a:pt x="182" y="53"/>
                    <a:pt x="179" y="50"/>
                    <a:pt x="177" y="47"/>
                  </a:cubicBezTo>
                  <a:cubicBezTo>
                    <a:pt x="174" y="44"/>
                    <a:pt x="171" y="40"/>
                    <a:pt x="169" y="37"/>
                  </a:cubicBezTo>
                  <a:cubicBezTo>
                    <a:pt x="166" y="34"/>
                    <a:pt x="163" y="30"/>
                    <a:pt x="161" y="28"/>
                  </a:cubicBezTo>
                  <a:cubicBezTo>
                    <a:pt x="156" y="23"/>
                    <a:pt x="153" y="19"/>
                    <a:pt x="153" y="19"/>
                  </a:cubicBezTo>
                  <a:cubicBezTo>
                    <a:pt x="153" y="19"/>
                    <a:pt x="153" y="19"/>
                    <a:pt x="152" y="20"/>
                  </a:cubicBezTo>
                  <a:cubicBezTo>
                    <a:pt x="151" y="20"/>
                    <a:pt x="150" y="20"/>
                    <a:pt x="149" y="21"/>
                  </a:cubicBezTo>
                  <a:cubicBezTo>
                    <a:pt x="147" y="22"/>
                    <a:pt x="144" y="23"/>
                    <a:pt x="141" y="25"/>
                  </a:cubicBezTo>
                  <a:cubicBezTo>
                    <a:pt x="138" y="26"/>
                    <a:pt x="135" y="28"/>
                    <a:pt x="132" y="29"/>
                  </a:cubicBezTo>
                  <a:cubicBezTo>
                    <a:pt x="131" y="30"/>
                    <a:pt x="130" y="30"/>
                    <a:pt x="130" y="31"/>
                  </a:cubicBezTo>
                  <a:cubicBezTo>
                    <a:pt x="129" y="31"/>
                    <a:pt x="129" y="31"/>
                    <a:pt x="129" y="31"/>
                  </a:cubicBezTo>
                  <a:cubicBezTo>
                    <a:pt x="129" y="31"/>
                    <a:pt x="129" y="36"/>
                    <a:pt x="130" y="43"/>
                  </a:cubicBezTo>
                  <a:cubicBezTo>
                    <a:pt x="131" y="46"/>
                    <a:pt x="132" y="50"/>
                    <a:pt x="133" y="54"/>
                  </a:cubicBezTo>
                  <a:cubicBezTo>
                    <a:pt x="134" y="58"/>
                    <a:pt x="135" y="63"/>
                    <a:pt x="136" y="67"/>
                  </a:cubicBezTo>
                  <a:cubicBezTo>
                    <a:pt x="137" y="71"/>
                    <a:pt x="138" y="75"/>
                    <a:pt x="139" y="78"/>
                  </a:cubicBezTo>
                  <a:cubicBezTo>
                    <a:pt x="136" y="80"/>
                    <a:pt x="135" y="81"/>
                    <a:pt x="133" y="82"/>
                  </a:cubicBezTo>
                  <a:cubicBezTo>
                    <a:pt x="129" y="85"/>
                    <a:pt x="126" y="87"/>
                    <a:pt x="124" y="88"/>
                  </a:cubicBezTo>
                  <a:cubicBezTo>
                    <a:pt x="122" y="90"/>
                    <a:pt x="121" y="91"/>
                    <a:pt x="121" y="91"/>
                  </a:cubicBezTo>
                  <a:cubicBezTo>
                    <a:pt x="121" y="91"/>
                    <a:pt x="121" y="91"/>
                    <a:pt x="120" y="92"/>
                  </a:cubicBezTo>
                  <a:cubicBezTo>
                    <a:pt x="120" y="92"/>
                    <a:pt x="119" y="93"/>
                    <a:pt x="118" y="93"/>
                  </a:cubicBezTo>
                  <a:cubicBezTo>
                    <a:pt x="116" y="95"/>
                    <a:pt x="113" y="97"/>
                    <a:pt x="110" y="100"/>
                  </a:cubicBezTo>
                  <a:cubicBezTo>
                    <a:pt x="108" y="102"/>
                    <a:pt x="107" y="104"/>
                    <a:pt x="105" y="105"/>
                  </a:cubicBezTo>
                  <a:cubicBezTo>
                    <a:pt x="102" y="103"/>
                    <a:pt x="98" y="102"/>
                    <a:pt x="95" y="100"/>
                  </a:cubicBezTo>
                  <a:cubicBezTo>
                    <a:pt x="86" y="96"/>
                    <a:pt x="78" y="92"/>
                    <a:pt x="72" y="89"/>
                  </a:cubicBezTo>
                  <a:cubicBezTo>
                    <a:pt x="68" y="88"/>
                    <a:pt x="66" y="87"/>
                    <a:pt x="64" y="86"/>
                  </a:cubicBezTo>
                  <a:cubicBezTo>
                    <a:pt x="62" y="86"/>
                    <a:pt x="61" y="85"/>
                    <a:pt x="61" y="85"/>
                  </a:cubicBezTo>
                  <a:cubicBezTo>
                    <a:pt x="61" y="85"/>
                    <a:pt x="60" y="86"/>
                    <a:pt x="58" y="88"/>
                  </a:cubicBezTo>
                  <a:cubicBezTo>
                    <a:pt x="57" y="89"/>
                    <a:pt x="56" y="90"/>
                    <a:pt x="55" y="92"/>
                  </a:cubicBezTo>
                  <a:cubicBezTo>
                    <a:pt x="54" y="93"/>
                    <a:pt x="53" y="94"/>
                    <a:pt x="52" y="95"/>
                  </a:cubicBezTo>
                  <a:cubicBezTo>
                    <a:pt x="50" y="98"/>
                    <a:pt x="48" y="101"/>
                    <a:pt x="47" y="103"/>
                  </a:cubicBezTo>
                  <a:cubicBezTo>
                    <a:pt x="45" y="105"/>
                    <a:pt x="44" y="106"/>
                    <a:pt x="44" y="106"/>
                  </a:cubicBezTo>
                  <a:cubicBezTo>
                    <a:pt x="44" y="106"/>
                    <a:pt x="47" y="110"/>
                    <a:pt x="51" y="116"/>
                  </a:cubicBezTo>
                  <a:cubicBezTo>
                    <a:pt x="55" y="121"/>
                    <a:pt x="60" y="129"/>
                    <a:pt x="66" y="136"/>
                  </a:cubicBezTo>
                  <a:cubicBezTo>
                    <a:pt x="68" y="139"/>
                    <a:pt x="71" y="142"/>
                    <a:pt x="73" y="145"/>
                  </a:cubicBezTo>
                  <a:cubicBezTo>
                    <a:pt x="73" y="146"/>
                    <a:pt x="72" y="147"/>
                    <a:pt x="72" y="148"/>
                  </a:cubicBezTo>
                  <a:cubicBezTo>
                    <a:pt x="71" y="149"/>
                    <a:pt x="70" y="150"/>
                    <a:pt x="70" y="151"/>
                  </a:cubicBezTo>
                  <a:cubicBezTo>
                    <a:pt x="68" y="154"/>
                    <a:pt x="66" y="158"/>
                    <a:pt x="65" y="160"/>
                  </a:cubicBezTo>
                  <a:cubicBezTo>
                    <a:pt x="64" y="162"/>
                    <a:pt x="63" y="164"/>
                    <a:pt x="63" y="164"/>
                  </a:cubicBezTo>
                  <a:cubicBezTo>
                    <a:pt x="63" y="164"/>
                    <a:pt x="62" y="165"/>
                    <a:pt x="61" y="167"/>
                  </a:cubicBezTo>
                  <a:cubicBezTo>
                    <a:pt x="60" y="170"/>
                    <a:pt x="59" y="173"/>
                    <a:pt x="57" y="177"/>
                  </a:cubicBezTo>
                  <a:cubicBezTo>
                    <a:pt x="56" y="179"/>
                    <a:pt x="55" y="181"/>
                    <a:pt x="55" y="183"/>
                  </a:cubicBezTo>
                  <a:cubicBezTo>
                    <a:pt x="51" y="183"/>
                    <a:pt x="47" y="183"/>
                    <a:pt x="43" y="183"/>
                  </a:cubicBezTo>
                  <a:cubicBezTo>
                    <a:pt x="39" y="183"/>
                    <a:pt x="34" y="183"/>
                    <a:pt x="30" y="183"/>
                  </a:cubicBezTo>
                  <a:cubicBezTo>
                    <a:pt x="28" y="183"/>
                    <a:pt x="25" y="183"/>
                    <a:pt x="23" y="183"/>
                  </a:cubicBezTo>
                  <a:cubicBezTo>
                    <a:pt x="22" y="183"/>
                    <a:pt x="20" y="184"/>
                    <a:pt x="18" y="184"/>
                  </a:cubicBezTo>
                  <a:cubicBezTo>
                    <a:pt x="11" y="184"/>
                    <a:pt x="6" y="184"/>
                    <a:pt x="6" y="184"/>
                  </a:cubicBezTo>
                  <a:cubicBezTo>
                    <a:pt x="6" y="184"/>
                    <a:pt x="6" y="186"/>
                    <a:pt x="5" y="188"/>
                  </a:cubicBezTo>
                  <a:cubicBezTo>
                    <a:pt x="5" y="189"/>
                    <a:pt x="5" y="190"/>
                    <a:pt x="5" y="190"/>
                  </a:cubicBezTo>
                  <a:cubicBezTo>
                    <a:pt x="5" y="191"/>
                    <a:pt x="4" y="192"/>
                    <a:pt x="4" y="193"/>
                  </a:cubicBezTo>
                  <a:cubicBezTo>
                    <a:pt x="4" y="194"/>
                    <a:pt x="3" y="196"/>
                    <a:pt x="3" y="198"/>
                  </a:cubicBezTo>
                  <a:cubicBezTo>
                    <a:pt x="3" y="199"/>
                    <a:pt x="2" y="201"/>
                    <a:pt x="2" y="202"/>
                  </a:cubicBezTo>
                  <a:cubicBezTo>
                    <a:pt x="2" y="204"/>
                    <a:pt x="1" y="205"/>
                    <a:pt x="1" y="207"/>
                  </a:cubicBezTo>
                  <a:cubicBezTo>
                    <a:pt x="1" y="209"/>
                    <a:pt x="0" y="211"/>
                    <a:pt x="0" y="211"/>
                  </a:cubicBezTo>
                  <a:cubicBezTo>
                    <a:pt x="0" y="211"/>
                    <a:pt x="4" y="213"/>
                    <a:pt x="10" y="217"/>
                  </a:cubicBezTo>
                  <a:cubicBezTo>
                    <a:pt x="17" y="220"/>
                    <a:pt x="25" y="224"/>
                    <a:pt x="33" y="228"/>
                  </a:cubicBezTo>
                  <a:cubicBezTo>
                    <a:pt x="37" y="230"/>
                    <a:pt x="40" y="231"/>
                    <a:pt x="43" y="233"/>
                  </a:cubicBezTo>
                  <a:cubicBezTo>
                    <a:pt x="43" y="235"/>
                    <a:pt x="43" y="237"/>
                    <a:pt x="43" y="239"/>
                  </a:cubicBezTo>
                  <a:cubicBezTo>
                    <a:pt x="43" y="244"/>
                    <a:pt x="43" y="248"/>
                    <a:pt x="42" y="250"/>
                  </a:cubicBezTo>
                  <a:cubicBezTo>
                    <a:pt x="42" y="253"/>
                    <a:pt x="42" y="254"/>
                    <a:pt x="42" y="254"/>
                  </a:cubicBezTo>
                  <a:cubicBezTo>
                    <a:pt x="42" y="254"/>
                    <a:pt x="42" y="256"/>
                    <a:pt x="42" y="258"/>
                  </a:cubicBezTo>
                  <a:cubicBezTo>
                    <a:pt x="43" y="261"/>
                    <a:pt x="43" y="264"/>
                    <a:pt x="43" y="269"/>
                  </a:cubicBezTo>
                  <a:cubicBezTo>
                    <a:pt x="43" y="271"/>
                    <a:pt x="43" y="273"/>
                    <a:pt x="43" y="276"/>
                  </a:cubicBezTo>
                  <a:cubicBezTo>
                    <a:pt x="40" y="277"/>
                    <a:pt x="37" y="279"/>
                    <a:pt x="33" y="280"/>
                  </a:cubicBezTo>
                  <a:cubicBezTo>
                    <a:pt x="25" y="284"/>
                    <a:pt x="17" y="288"/>
                    <a:pt x="10" y="292"/>
                  </a:cubicBezTo>
                  <a:cubicBezTo>
                    <a:pt x="4" y="295"/>
                    <a:pt x="0" y="297"/>
                    <a:pt x="0" y="297"/>
                  </a:cubicBezTo>
                  <a:cubicBezTo>
                    <a:pt x="0" y="297"/>
                    <a:pt x="1" y="299"/>
                    <a:pt x="1" y="302"/>
                  </a:cubicBezTo>
                  <a:cubicBezTo>
                    <a:pt x="1" y="303"/>
                    <a:pt x="2" y="304"/>
                    <a:pt x="2" y="306"/>
                  </a:cubicBezTo>
                  <a:cubicBezTo>
                    <a:pt x="2" y="307"/>
                    <a:pt x="3" y="309"/>
                    <a:pt x="3" y="311"/>
                  </a:cubicBezTo>
                  <a:cubicBezTo>
                    <a:pt x="3" y="312"/>
                    <a:pt x="4" y="314"/>
                    <a:pt x="4" y="316"/>
                  </a:cubicBezTo>
                  <a:cubicBezTo>
                    <a:pt x="4" y="316"/>
                    <a:pt x="5" y="317"/>
                    <a:pt x="5" y="318"/>
                  </a:cubicBezTo>
                  <a:cubicBezTo>
                    <a:pt x="5" y="318"/>
                    <a:pt x="5" y="319"/>
                    <a:pt x="5" y="320"/>
                  </a:cubicBezTo>
                  <a:cubicBezTo>
                    <a:pt x="6" y="322"/>
                    <a:pt x="6" y="324"/>
                    <a:pt x="6" y="324"/>
                  </a:cubicBezTo>
                  <a:cubicBezTo>
                    <a:pt x="6" y="324"/>
                    <a:pt x="11" y="324"/>
                    <a:pt x="18" y="325"/>
                  </a:cubicBezTo>
                  <a:cubicBezTo>
                    <a:pt x="20" y="325"/>
                    <a:pt x="22" y="325"/>
                    <a:pt x="23" y="325"/>
                  </a:cubicBezTo>
                  <a:cubicBezTo>
                    <a:pt x="25" y="325"/>
                    <a:pt x="28" y="325"/>
                    <a:pt x="30" y="325"/>
                  </a:cubicBezTo>
                  <a:cubicBezTo>
                    <a:pt x="34" y="325"/>
                    <a:pt x="39" y="325"/>
                    <a:pt x="43" y="325"/>
                  </a:cubicBezTo>
                  <a:cubicBezTo>
                    <a:pt x="47" y="325"/>
                    <a:pt x="51" y="325"/>
                    <a:pt x="55" y="325"/>
                  </a:cubicBezTo>
                  <a:cubicBezTo>
                    <a:pt x="55" y="327"/>
                    <a:pt x="56" y="329"/>
                    <a:pt x="57" y="331"/>
                  </a:cubicBezTo>
                  <a:cubicBezTo>
                    <a:pt x="59" y="335"/>
                    <a:pt x="60" y="339"/>
                    <a:pt x="61" y="341"/>
                  </a:cubicBezTo>
                  <a:cubicBezTo>
                    <a:pt x="62" y="343"/>
                    <a:pt x="63" y="345"/>
                    <a:pt x="63" y="345"/>
                  </a:cubicBezTo>
                  <a:cubicBezTo>
                    <a:pt x="63" y="345"/>
                    <a:pt x="64" y="346"/>
                    <a:pt x="65" y="348"/>
                  </a:cubicBezTo>
                  <a:cubicBezTo>
                    <a:pt x="66" y="351"/>
                    <a:pt x="68" y="354"/>
                    <a:pt x="70" y="358"/>
                  </a:cubicBezTo>
                  <a:cubicBezTo>
                    <a:pt x="70" y="359"/>
                    <a:pt x="71" y="360"/>
                    <a:pt x="72" y="361"/>
                  </a:cubicBezTo>
                  <a:cubicBezTo>
                    <a:pt x="72" y="362"/>
                    <a:pt x="73" y="363"/>
                    <a:pt x="73" y="364"/>
                  </a:cubicBezTo>
                  <a:cubicBezTo>
                    <a:pt x="71" y="366"/>
                    <a:pt x="68" y="369"/>
                    <a:pt x="66" y="372"/>
                  </a:cubicBezTo>
                  <a:cubicBezTo>
                    <a:pt x="60" y="379"/>
                    <a:pt x="55" y="387"/>
                    <a:pt x="51" y="392"/>
                  </a:cubicBezTo>
                  <a:cubicBezTo>
                    <a:pt x="47" y="398"/>
                    <a:pt x="44" y="402"/>
                    <a:pt x="44" y="402"/>
                  </a:cubicBezTo>
                  <a:cubicBezTo>
                    <a:pt x="44" y="402"/>
                    <a:pt x="45" y="403"/>
                    <a:pt x="47" y="405"/>
                  </a:cubicBezTo>
                  <a:cubicBezTo>
                    <a:pt x="48" y="407"/>
                    <a:pt x="50" y="410"/>
                    <a:pt x="52" y="413"/>
                  </a:cubicBezTo>
                  <a:cubicBezTo>
                    <a:pt x="53" y="414"/>
                    <a:pt x="54" y="415"/>
                    <a:pt x="55" y="417"/>
                  </a:cubicBezTo>
                  <a:cubicBezTo>
                    <a:pt x="56" y="418"/>
                    <a:pt x="57" y="419"/>
                    <a:pt x="58" y="420"/>
                  </a:cubicBezTo>
                  <a:cubicBezTo>
                    <a:pt x="60" y="422"/>
                    <a:pt x="61" y="423"/>
                    <a:pt x="61" y="423"/>
                  </a:cubicBezTo>
                  <a:cubicBezTo>
                    <a:pt x="61" y="423"/>
                    <a:pt x="62" y="423"/>
                    <a:pt x="64" y="422"/>
                  </a:cubicBezTo>
                  <a:cubicBezTo>
                    <a:pt x="66" y="421"/>
                    <a:pt x="68" y="420"/>
                    <a:pt x="72" y="419"/>
                  </a:cubicBezTo>
                  <a:cubicBezTo>
                    <a:pt x="78" y="416"/>
                    <a:pt x="86" y="412"/>
                    <a:pt x="95" y="408"/>
                  </a:cubicBezTo>
                  <a:cubicBezTo>
                    <a:pt x="98" y="407"/>
                    <a:pt x="102" y="405"/>
                    <a:pt x="105" y="403"/>
                  </a:cubicBezTo>
                  <a:cubicBezTo>
                    <a:pt x="107" y="405"/>
                    <a:pt x="108" y="406"/>
                    <a:pt x="110" y="408"/>
                  </a:cubicBezTo>
                  <a:cubicBezTo>
                    <a:pt x="113" y="411"/>
                    <a:pt x="116" y="413"/>
                    <a:pt x="118" y="415"/>
                  </a:cubicBezTo>
                  <a:cubicBezTo>
                    <a:pt x="119" y="416"/>
                    <a:pt x="120" y="416"/>
                    <a:pt x="120" y="417"/>
                  </a:cubicBezTo>
                  <a:cubicBezTo>
                    <a:pt x="121" y="417"/>
                    <a:pt x="121" y="417"/>
                    <a:pt x="121" y="417"/>
                  </a:cubicBezTo>
                  <a:cubicBezTo>
                    <a:pt x="121" y="417"/>
                    <a:pt x="122" y="418"/>
                    <a:pt x="124" y="420"/>
                  </a:cubicBezTo>
                  <a:cubicBezTo>
                    <a:pt x="126" y="421"/>
                    <a:pt x="129" y="423"/>
                    <a:pt x="133" y="426"/>
                  </a:cubicBezTo>
                  <a:cubicBezTo>
                    <a:pt x="135" y="427"/>
                    <a:pt x="136" y="429"/>
                    <a:pt x="139" y="430"/>
                  </a:cubicBezTo>
                  <a:cubicBezTo>
                    <a:pt x="138" y="433"/>
                    <a:pt x="137" y="437"/>
                    <a:pt x="136" y="441"/>
                  </a:cubicBezTo>
                  <a:cubicBezTo>
                    <a:pt x="135" y="446"/>
                    <a:pt x="134" y="450"/>
                    <a:pt x="133" y="454"/>
                  </a:cubicBezTo>
                  <a:cubicBezTo>
                    <a:pt x="132" y="458"/>
                    <a:pt x="131" y="462"/>
                    <a:pt x="130" y="466"/>
                  </a:cubicBezTo>
                  <a:cubicBezTo>
                    <a:pt x="129" y="473"/>
                    <a:pt x="129" y="477"/>
                    <a:pt x="129" y="477"/>
                  </a:cubicBezTo>
                  <a:cubicBezTo>
                    <a:pt x="129" y="477"/>
                    <a:pt x="129" y="477"/>
                    <a:pt x="130" y="478"/>
                  </a:cubicBezTo>
                  <a:cubicBezTo>
                    <a:pt x="130" y="478"/>
                    <a:pt x="131" y="479"/>
                    <a:pt x="132" y="479"/>
                  </a:cubicBezTo>
                  <a:cubicBezTo>
                    <a:pt x="135" y="480"/>
                    <a:pt x="138" y="482"/>
                    <a:pt x="141" y="483"/>
                  </a:cubicBezTo>
                  <a:cubicBezTo>
                    <a:pt x="144" y="485"/>
                    <a:pt x="147" y="486"/>
                    <a:pt x="149" y="487"/>
                  </a:cubicBezTo>
                  <a:cubicBezTo>
                    <a:pt x="150" y="488"/>
                    <a:pt x="151" y="488"/>
                    <a:pt x="152" y="489"/>
                  </a:cubicBezTo>
                  <a:cubicBezTo>
                    <a:pt x="153" y="489"/>
                    <a:pt x="153" y="489"/>
                    <a:pt x="153" y="489"/>
                  </a:cubicBezTo>
                  <a:cubicBezTo>
                    <a:pt x="153" y="489"/>
                    <a:pt x="156" y="486"/>
                    <a:pt x="161" y="480"/>
                  </a:cubicBezTo>
                  <a:cubicBezTo>
                    <a:pt x="163" y="478"/>
                    <a:pt x="166" y="475"/>
                    <a:pt x="169" y="471"/>
                  </a:cubicBezTo>
                  <a:cubicBezTo>
                    <a:pt x="171" y="468"/>
                    <a:pt x="174" y="465"/>
                    <a:pt x="177" y="461"/>
                  </a:cubicBezTo>
                  <a:cubicBezTo>
                    <a:pt x="179" y="458"/>
                    <a:pt x="182" y="455"/>
                    <a:pt x="184" y="452"/>
                  </a:cubicBezTo>
                  <a:cubicBezTo>
                    <a:pt x="186" y="453"/>
                    <a:pt x="188" y="453"/>
                    <a:pt x="191" y="454"/>
                  </a:cubicBezTo>
                  <a:cubicBezTo>
                    <a:pt x="193" y="455"/>
                    <a:pt x="195" y="455"/>
                    <a:pt x="196" y="456"/>
                  </a:cubicBezTo>
                  <a:cubicBezTo>
                    <a:pt x="197" y="456"/>
                    <a:pt x="198" y="456"/>
                    <a:pt x="199" y="456"/>
                  </a:cubicBezTo>
                  <a:cubicBezTo>
                    <a:pt x="199" y="456"/>
                    <a:pt x="200" y="457"/>
                    <a:pt x="201" y="457"/>
                  </a:cubicBezTo>
                  <a:cubicBezTo>
                    <a:pt x="203" y="457"/>
                    <a:pt x="205" y="458"/>
                    <a:pt x="205" y="458"/>
                  </a:cubicBezTo>
                  <a:cubicBezTo>
                    <a:pt x="205" y="458"/>
                    <a:pt x="206" y="458"/>
                    <a:pt x="209" y="459"/>
                  </a:cubicBezTo>
                  <a:cubicBezTo>
                    <a:pt x="211" y="459"/>
                    <a:pt x="215" y="460"/>
                    <a:pt x="219" y="460"/>
                  </a:cubicBezTo>
                  <a:cubicBezTo>
                    <a:pt x="221" y="461"/>
                    <a:pt x="224" y="461"/>
                    <a:pt x="226" y="461"/>
                  </a:cubicBezTo>
                  <a:cubicBezTo>
                    <a:pt x="227" y="465"/>
                    <a:pt x="227" y="469"/>
                    <a:pt x="228" y="473"/>
                  </a:cubicBezTo>
                  <a:cubicBezTo>
                    <a:pt x="230" y="482"/>
                    <a:pt x="232" y="490"/>
                    <a:pt x="234" y="497"/>
                  </a:cubicBezTo>
                  <a:cubicBezTo>
                    <a:pt x="236" y="504"/>
                    <a:pt x="238" y="508"/>
                    <a:pt x="238" y="508"/>
                  </a:cubicBezTo>
                  <a:cubicBezTo>
                    <a:pt x="238" y="508"/>
                    <a:pt x="238" y="508"/>
                    <a:pt x="239" y="508"/>
                  </a:cubicBezTo>
                  <a:cubicBezTo>
                    <a:pt x="240" y="508"/>
                    <a:pt x="241" y="508"/>
                    <a:pt x="242" y="508"/>
                  </a:cubicBezTo>
                  <a:cubicBezTo>
                    <a:pt x="244" y="508"/>
                    <a:pt x="248" y="508"/>
                    <a:pt x="251" y="509"/>
                  </a:cubicBezTo>
                  <a:cubicBezTo>
                    <a:pt x="255" y="508"/>
                    <a:pt x="258" y="508"/>
                    <a:pt x="260" y="508"/>
                  </a:cubicBezTo>
                  <a:cubicBezTo>
                    <a:pt x="262" y="508"/>
                    <a:pt x="263" y="508"/>
                    <a:pt x="263" y="508"/>
                  </a:cubicBezTo>
                  <a:cubicBezTo>
                    <a:pt x="264" y="508"/>
                    <a:pt x="265" y="508"/>
                    <a:pt x="265" y="508"/>
                  </a:cubicBezTo>
                  <a:cubicBezTo>
                    <a:pt x="265" y="508"/>
                    <a:pt x="266" y="504"/>
                    <a:pt x="268" y="497"/>
                  </a:cubicBezTo>
                  <a:cubicBezTo>
                    <a:pt x="270" y="490"/>
                    <a:pt x="272" y="482"/>
                    <a:pt x="274" y="473"/>
                  </a:cubicBezTo>
                  <a:cubicBezTo>
                    <a:pt x="275" y="469"/>
                    <a:pt x="276" y="465"/>
                    <a:pt x="276" y="461"/>
                  </a:cubicBezTo>
                  <a:cubicBezTo>
                    <a:pt x="279" y="461"/>
                    <a:pt x="281" y="461"/>
                    <a:pt x="283" y="460"/>
                  </a:cubicBezTo>
                  <a:cubicBezTo>
                    <a:pt x="288" y="460"/>
                    <a:pt x="291" y="459"/>
                    <a:pt x="294" y="459"/>
                  </a:cubicBezTo>
                  <a:cubicBezTo>
                    <a:pt x="296" y="458"/>
                    <a:pt x="298" y="458"/>
                    <a:pt x="298" y="458"/>
                  </a:cubicBezTo>
                  <a:cubicBezTo>
                    <a:pt x="298" y="458"/>
                    <a:pt x="299" y="457"/>
                    <a:pt x="302" y="457"/>
                  </a:cubicBezTo>
                  <a:cubicBezTo>
                    <a:pt x="302" y="457"/>
                    <a:pt x="303" y="456"/>
                    <a:pt x="304" y="456"/>
                  </a:cubicBezTo>
                  <a:cubicBezTo>
                    <a:pt x="304" y="456"/>
                    <a:pt x="305" y="456"/>
                    <a:pt x="306" y="456"/>
                  </a:cubicBezTo>
                  <a:cubicBezTo>
                    <a:pt x="308" y="455"/>
                    <a:pt x="310" y="455"/>
                    <a:pt x="312" y="454"/>
                  </a:cubicBezTo>
                  <a:cubicBezTo>
                    <a:pt x="314" y="453"/>
                    <a:pt x="316" y="453"/>
                    <a:pt x="318" y="452"/>
                  </a:cubicBezTo>
                  <a:cubicBezTo>
                    <a:pt x="321" y="455"/>
                    <a:pt x="323" y="458"/>
                    <a:pt x="325" y="461"/>
                  </a:cubicBezTo>
                  <a:cubicBezTo>
                    <a:pt x="328" y="465"/>
                    <a:pt x="331" y="468"/>
                    <a:pt x="334" y="471"/>
                  </a:cubicBezTo>
                  <a:cubicBezTo>
                    <a:pt x="336" y="475"/>
                    <a:pt x="339" y="478"/>
                    <a:pt x="341" y="480"/>
                  </a:cubicBezTo>
                  <a:cubicBezTo>
                    <a:pt x="346" y="486"/>
                    <a:pt x="349" y="489"/>
                    <a:pt x="349" y="489"/>
                  </a:cubicBezTo>
                  <a:cubicBezTo>
                    <a:pt x="349" y="489"/>
                    <a:pt x="350" y="489"/>
                    <a:pt x="350" y="489"/>
                  </a:cubicBezTo>
                  <a:cubicBezTo>
                    <a:pt x="351" y="488"/>
                    <a:pt x="352" y="488"/>
                    <a:pt x="353" y="487"/>
                  </a:cubicBezTo>
                  <a:cubicBezTo>
                    <a:pt x="355" y="486"/>
                    <a:pt x="358" y="485"/>
                    <a:pt x="362" y="483"/>
                  </a:cubicBezTo>
                  <a:cubicBezTo>
                    <a:pt x="365" y="482"/>
                    <a:pt x="368" y="480"/>
                    <a:pt x="370" y="479"/>
                  </a:cubicBezTo>
                  <a:cubicBezTo>
                    <a:pt x="371" y="479"/>
                    <a:pt x="372" y="478"/>
                    <a:pt x="373" y="478"/>
                  </a:cubicBezTo>
                  <a:cubicBezTo>
                    <a:pt x="373" y="477"/>
                    <a:pt x="374" y="477"/>
                    <a:pt x="374" y="477"/>
                  </a:cubicBezTo>
                  <a:cubicBezTo>
                    <a:pt x="374" y="477"/>
                    <a:pt x="373" y="473"/>
                    <a:pt x="372" y="466"/>
                  </a:cubicBezTo>
                  <a:cubicBezTo>
                    <a:pt x="371" y="462"/>
                    <a:pt x="370" y="458"/>
                    <a:pt x="370" y="454"/>
                  </a:cubicBezTo>
                  <a:cubicBezTo>
                    <a:pt x="369" y="450"/>
                    <a:pt x="368" y="446"/>
                    <a:pt x="367" y="441"/>
                  </a:cubicBezTo>
                  <a:cubicBezTo>
                    <a:pt x="366" y="437"/>
                    <a:pt x="365" y="433"/>
                    <a:pt x="364" y="430"/>
                  </a:cubicBezTo>
                  <a:cubicBezTo>
                    <a:pt x="366" y="429"/>
                    <a:pt x="368" y="427"/>
                    <a:pt x="370" y="426"/>
                  </a:cubicBezTo>
                  <a:cubicBezTo>
                    <a:pt x="373" y="423"/>
                    <a:pt x="376" y="421"/>
                    <a:pt x="378" y="420"/>
                  </a:cubicBezTo>
                  <a:cubicBezTo>
                    <a:pt x="380" y="418"/>
                    <a:pt x="381" y="417"/>
                    <a:pt x="381" y="417"/>
                  </a:cubicBezTo>
                  <a:cubicBezTo>
                    <a:pt x="381" y="417"/>
                    <a:pt x="382" y="417"/>
                    <a:pt x="382" y="417"/>
                  </a:cubicBezTo>
                  <a:cubicBezTo>
                    <a:pt x="383" y="416"/>
                    <a:pt x="383" y="416"/>
                    <a:pt x="384" y="415"/>
                  </a:cubicBezTo>
                  <a:cubicBezTo>
                    <a:pt x="386" y="413"/>
                    <a:pt x="389" y="411"/>
                    <a:pt x="392" y="408"/>
                  </a:cubicBezTo>
                  <a:cubicBezTo>
                    <a:pt x="394" y="406"/>
                    <a:pt x="396" y="405"/>
                    <a:pt x="397" y="403"/>
                  </a:cubicBezTo>
                  <a:cubicBezTo>
                    <a:pt x="401" y="405"/>
                    <a:pt x="404" y="407"/>
                    <a:pt x="408" y="408"/>
                  </a:cubicBezTo>
                  <a:cubicBezTo>
                    <a:pt x="416" y="412"/>
                    <a:pt x="424" y="416"/>
                    <a:pt x="431" y="419"/>
                  </a:cubicBezTo>
                  <a:cubicBezTo>
                    <a:pt x="434" y="420"/>
                    <a:pt x="436" y="421"/>
                    <a:pt x="438" y="422"/>
                  </a:cubicBezTo>
                  <a:cubicBezTo>
                    <a:pt x="440" y="423"/>
                    <a:pt x="441" y="423"/>
                    <a:pt x="441" y="423"/>
                  </a:cubicBezTo>
                  <a:cubicBezTo>
                    <a:pt x="441" y="423"/>
                    <a:pt x="442" y="422"/>
                    <a:pt x="444" y="420"/>
                  </a:cubicBezTo>
                  <a:cubicBezTo>
                    <a:pt x="445" y="419"/>
                    <a:pt x="446" y="418"/>
                    <a:pt x="447" y="417"/>
                  </a:cubicBezTo>
                  <a:cubicBezTo>
                    <a:pt x="448" y="415"/>
                    <a:pt x="449" y="414"/>
                    <a:pt x="450" y="413"/>
                  </a:cubicBezTo>
                  <a:cubicBezTo>
                    <a:pt x="452" y="410"/>
                    <a:pt x="454" y="407"/>
                    <a:pt x="456" y="405"/>
                  </a:cubicBezTo>
                  <a:cubicBezTo>
                    <a:pt x="457" y="403"/>
                    <a:pt x="458" y="402"/>
                    <a:pt x="458" y="402"/>
                  </a:cubicBezTo>
                  <a:cubicBezTo>
                    <a:pt x="458" y="402"/>
                    <a:pt x="456" y="398"/>
                    <a:pt x="452" y="392"/>
                  </a:cubicBezTo>
                  <a:cubicBezTo>
                    <a:pt x="448" y="387"/>
                    <a:pt x="442" y="379"/>
                    <a:pt x="436" y="372"/>
                  </a:cubicBezTo>
                  <a:cubicBezTo>
                    <a:pt x="434" y="369"/>
                    <a:pt x="431" y="366"/>
                    <a:pt x="429" y="364"/>
                  </a:cubicBezTo>
                  <a:cubicBezTo>
                    <a:pt x="430" y="363"/>
                    <a:pt x="430" y="362"/>
                    <a:pt x="431" y="361"/>
                  </a:cubicBezTo>
                  <a:cubicBezTo>
                    <a:pt x="431" y="360"/>
                    <a:pt x="432" y="359"/>
                    <a:pt x="432" y="358"/>
                  </a:cubicBezTo>
                  <a:cubicBezTo>
                    <a:pt x="435" y="354"/>
                    <a:pt x="436" y="351"/>
                    <a:pt x="437" y="348"/>
                  </a:cubicBezTo>
                  <a:cubicBezTo>
                    <a:pt x="439" y="346"/>
                    <a:pt x="439" y="345"/>
                    <a:pt x="439" y="345"/>
                  </a:cubicBezTo>
                  <a:cubicBezTo>
                    <a:pt x="439" y="345"/>
                    <a:pt x="440" y="343"/>
                    <a:pt x="441" y="341"/>
                  </a:cubicBezTo>
                  <a:cubicBezTo>
                    <a:pt x="442" y="339"/>
                    <a:pt x="444" y="335"/>
                    <a:pt x="445" y="331"/>
                  </a:cubicBezTo>
                  <a:cubicBezTo>
                    <a:pt x="446" y="329"/>
                    <a:pt x="447" y="327"/>
                    <a:pt x="448" y="325"/>
                  </a:cubicBezTo>
                  <a:cubicBezTo>
                    <a:pt x="451" y="325"/>
                    <a:pt x="455" y="325"/>
                    <a:pt x="459" y="325"/>
                  </a:cubicBezTo>
                  <a:cubicBezTo>
                    <a:pt x="464" y="325"/>
                    <a:pt x="468" y="325"/>
                    <a:pt x="473" y="325"/>
                  </a:cubicBezTo>
                  <a:cubicBezTo>
                    <a:pt x="475" y="325"/>
                    <a:pt x="477" y="325"/>
                    <a:pt x="479" y="325"/>
                  </a:cubicBezTo>
                  <a:cubicBezTo>
                    <a:pt x="481" y="325"/>
                    <a:pt x="483" y="325"/>
                    <a:pt x="484" y="325"/>
                  </a:cubicBezTo>
                  <a:cubicBezTo>
                    <a:pt x="491" y="324"/>
                    <a:pt x="496" y="324"/>
                    <a:pt x="496" y="324"/>
                  </a:cubicBezTo>
                  <a:cubicBezTo>
                    <a:pt x="496" y="324"/>
                    <a:pt x="496" y="322"/>
                    <a:pt x="497" y="320"/>
                  </a:cubicBezTo>
                  <a:cubicBezTo>
                    <a:pt x="497" y="319"/>
                    <a:pt x="497" y="318"/>
                    <a:pt x="498" y="318"/>
                  </a:cubicBezTo>
                  <a:cubicBezTo>
                    <a:pt x="498" y="317"/>
                    <a:pt x="498" y="316"/>
                    <a:pt x="498" y="316"/>
                  </a:cubicBezTo>
                  <a:cubicBezTo>
                    <a:pt x="498" y="314"/>
                    <a:pt x="499" y="312"/>
                    <a:pt x="499" y="311"/>
                  </a:cubicBezTo>
                  <a:cubicBezTo>
                    <a:pt x="500" y="309"/>
                    <a:pt x="500" y="307"/>
                    <a:pt x="500" y="306"/>
                  </a:cubicBezTo>
                  <a:cubicBezTo>
                    <a:pt x="501" y="304"/>
                    <a:pt x="501" y="303"/>
                    <a:pt x="501" y="302"/>
                  </a:cubicBezTo>
                  <a:cubicBezTo>
                    <a:pt x="502" y="299"/>
                    <a:pt x="502" y="297"/>
                    <a:pt x="502" y="297"/>
                  </a:cubicBezTo>
                  <a:cubicBezTo>
                    <a:pt x="502" y="297"/>
                    <a:pt x="498" y="295"/>
                    <a:pt x="492" y="292"/>
                  </a:cubicBezTo>
                  <a:cubicBezTo>
                    <a:pt x="486" y="288"/>
                    <a:pt x="477" y="284"/>
                    <a:pt x="469" y="280"/>
                  </a:cubicBezTo>
                  <a:close/>
                  <a:moveTo>
                    <a:pt x="251" y="408"/>
                  </a:moveTo>
                  <a:cubicBezTo>
                    <a:pt x="166" y="408"/>
                    <a:pt x="98" y="339"/>
                    <a:pt x="98" y="254"/>
                  </a:cubicBezTo>
                  <a:cubicBezTo>
                    <a:pt x="98" y="169"/>
                    <a:pt x="166" y="101"/>
                    <a:pt x="251" y="101"/>
                  </a:cubicBezTo>
                  <a:cubicBezTo>
                    <a:pt x="336" y="101"/>
                    <a:pt x="405" y="169"/>
                    <a:pt x="405" y="254"/>
                  </a:cubicBezTo>
                  <a:cubicBezTo>
                    <a:pt x="405" y="339"/>
                    <a:pt x="336" y="408"/>
                    <a:pt x="251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03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íṧḻïḑé">
              <a:extLst>
                <a:ext uri="{FF2B5EF4-FFF2-40B4-BE49-F238E27FC236}">
                  <a16:creationId xmlns:a16="http://schemas.microsoft.com/office/drawing/2014/main" id="{6C34C7B3-5FD5-4AB7-AA2C-FA089A3A01FD}"/>
                </a:ext>
              </a:extLst>
            </p:cNvPr>
            <p:cNvSpPr/>
            <p:nvPr/>
          </p:nvSpPr>
          <p:spPr bwMode="auto">
            <a:xfrm>
              <a:off x="4529932" y="3403600"/>
              <a:ext cx="1239837" cy="1255713"/>
            </a:xfrm>
            <a:custGeom>
              <a:avLst/>
              <a:gdLst>
                <a:gd name="T0" fmla="*/ 302 w 330"/>
                <a:gd name="T1" fmla="*/ 167 h 334"/>
                <a:gd name="T2" fmla="*/ 323 w 330"/>
                <a:gd name="T3" fmla="*/ 143 h 334"/>
                <a:gd name="T4" fmla="*/ 327 w 330"/>
                <a:gd name="T5" fmla="*/ 127 h 334"/>
                <a:gd name="T6" fmla="*/ 314 w 330"/>
                <a:gd name="T7" fmla="*/ 121 h 334"/>
                <a:gd name="T8" fmla="*/ 290 w 330"/>
                <a:gd name="T9" fmla="*/ 110 h 334"/>
                <a:gd name="T10" fmla="*/ 282 w 330"/>
                <a:gd name="T11" fmla="*/ 95 h 334"/>
                <a:gd name="T12" fmla="*/ 296 w 330"/>
                <a:gd name="T13" fmla="*/ 63 h 334"/>
                <a:gd name="T14" fmla="*/ 283 w 330"/>
                <a:gd name="T15" fmla="*/ 59 h 334"/>
                <a:gd name="T16" fmla="*/ 251 w 330"/>
                <a:gd name="T17" fmla="*/ 60 h 334"/>
                <a:gd name="T18" fmla="*/ 241 w 330"/>
                <a:gd name="T19" fmla="*/ 44 h 334"/>
                <a:gd name="T20" fmla="*/ 243 w 330"/>
                <a:gd name="T21" fmla="*/ 19 h 334"/>
                <a:gd name="T22" fmla="*/ 224 w 330"/>
                <a:gd name="T23" fmla="*/ 19 h 334"/>
                <a:gd name="T24" fmla="*/ 201 w 330"/>
                <a:gd name="T25" fmla="*/ 35 h 334"/>
                <a:gd name="T26" fmla="*/ 186 w 330"/>
                <a:gd name="T27" fmla="*/ 32 h 334"/>
                <a:gd name="T28" fmla="*/ 173 w 330"/>
                <a:gd name="T29" fmla="*/ 0 h 334"/>
                <a:gd name="T30" fmla="*/ 156 w 330"/>
                <a:gd name="T31" fmla="*/ 0 h 334"/>
                <a:gd name="T32" fmla="*/ 137 w 330"/>
                <a:gd name="T33" fmla="*/ 33 h 334"/>
                <a:gd name="T34" fmla="*/ 125 w 330"/>
                <a:gd name="T35" fmla="*/ 36 h 334"/>
                <a:gd name="T36" fmla="*/ 101 w 330"/>
                <a:gd name="T37" fmla="*/ 13 h 334"/>
                <a:gd name="T38" fmla="*/ 85 w 330"/>
                <a:gd name="T39" fmla="*/ 20 h 334"/>
                <a:gd name="T40" fmla="*/ 91 w 330"/>
                <a:gd name="T41" fmla="*/ 52 h 334"/>
                <a:gd name="T42" fmla="*/ 77 w 330"/>
                <a:gd name="T43" fmla="*/ 62 h 334"/>
                <a:gd name="T44" fmla="*/ 42 w 330"/>
                <a:gd name="T45" fmla="*/ 57 h 334"/>
                <a:gd name="T46" fmla="*/ 31 w 330"/>
                <a:gd name="T47" fmla="*/ 68 h 334"/>
                <a:gd name="T48" fmla="*/ 47 w 330"/>
                <a:gd name="T49" fmla="*/ 97 h 334"/>
                <a:gd name="T50" fmla="*/ 38 w 330"/>
                <a:gd name="T51" fmla="*/ 117 h 334"/>
                <a:gd name="T52" fmla="*/ 12 w 330"/>
                <a:gd name="T53" fmla="*/ 121 h 334"/>
                <a:gd name="T54" fmla="*/ 2 w 330"/>
                <a:gd name="T55" fmla="*/ 130 h 334"/>
                <a:gd name="T56" fmla="*/ 22 w 330"/>
                <a:gd name="T57" fmla="*/ 150 h 334"/>
                <a:gd name="T58" fmla="*/ 28 w 330"/>
                <a:gd name="T59" fmla="*/ 170 h 334"/>
                <a:gd name="T60" fmla="*/ 0 w 330"/>
                <a:gd name="T61" fmla="*/ 196 h 334"/>
                <a:gd name="T62" fmla="*/ 3 w 330"/>
                <a:gd name="T63" fmla="*/ 209 h 334"/>
                <a:gd name="T64" fmla="*/ 19 w 330"/>
                <a:gd name="T65" fmla="*/ 214 h 334"/>
                <a:gd name="T66" fmla="*/ 41 w 330"/>
                <a:gd name="T67" fmla="*/ 227 h 334"/>
                <a:gd name="T68" fmla="*/ 43 w 330"/>
                <a:gd name="T69" fmla="*/ 245 h 334"/>
                <a:gd name="T70" fmla="*/ 36 w 330"/>
                <a:gd name="T71" fmla="*/ 274 h 334"/>
                <a:gd name="T72" fmla="*/ 62 w 330"/>
                <a:gd name="T73" fmla="*/ 268 h 334"/>
                <a:gd name="T74" fmla="*/ 79 w 330"/>
                <a:gd name="T75" fmla="*/ 274 h 334"/>
                <a:gd name="T76" fmla="*/ 87 w 330"/>
                <a:gd name="T77" fmla="*/ 299 h 334"/>
                <a:gd name="T78" fmla="*/ 92 w 330"/>
                <a:gd name="T79" fmla="*/ 318 h 334"/>
                <a:gd name="T80" fmla="*/ 111 w 330"/>
                <a:gd name="T81" fmla="*/ 310 h 334"/>
                <a:gd name="T82" fmla="*/ 130 w 330"/>
                <a:gd name="T83" fmla="*/ 300 h 334"/>
                <a:gd name="T84" fmla="*/ 148 w 330"/>
                <a:gd name="T85" fmla="*/ 303 h 334"/>
                <a:gd name="T86" fmla="*/ 159 w 330"/>
                <a:gd name="T87" fmla="*/ 334 h 334"/>
                <a:gd name="T88" fmla="*/ 176 w 330"/>
                <a:gd name="T89" fmla="*/ 327 h 334"/>
                <a:gd name="T90" fmla="*/ 195 w 330"/>
                <a:gd name="T91" fmla="*/ 301 h 334"/>
                <a:gd name="T92" fmla="*/ 209 w 330"/>
                <a:gd name="T93" fmla="*/ 297 h 334"/>
                <a:gd name="T94" fmla="*/ 230 w 330"/>
                <a:gd name="T95" fmla="*/ 321 h 334"/>
                <a:gd name="T96" fmla="*/ 245 w 330"/>
                <a:gd name="T97" fmla="*/ 314 h 334"/>
                <a:gd name="T98" fmla="*/ 243 w 330"/>
                <a:gd name="T99" fmla="*/ 280 h 334"/>
                <a:gd name="T100" fmla="*/ 258 w 330"/>
                <a:gd name="T101" fmla="*/ 268 h 334"/>
                <a:gd name="T102" fmla="*/ 290 w 330"/>
                <a:gd name="T103" fmla="*/ 278 h 334"/>
                <a:gd name="T104" fmla="*/ 301 w 330"/>
                <a:gd name="T105" fmla="*/ 264 h 334"/>
                <a:gd name="T106" fmla="*/ 284 w 330"/>
                <a:gd name="T107" fmla="*/ 235 h 334"/>
                <a:gd name="T108" fmla="*/ 294 w 330"/>
                <a:gd name="T109" fmla="*/ 214 h 334"/>
                <a:gd name="T110" fmla="*/ 326 w 330"/>
                <a:gd name="T111" fmla="*/ 213 h 334"/>
                <a:gd name="T112" fmla="*/ 329 w 330"/>
                <a:gd name="T113" fmla="*/ 201 h 334"/>
                <a:gd name="T114" fmla="*/ 165 w 330"/>
                <a:gd name="T115" fmla="*/ 268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0" h="334">
                  <a:moveTo>
                    <a:pt x="308" y="184"/>
                  </a:moveTo>
                  <a:cubicBezTo>
                    <a:pt x="306" y="183"/>
                    <a:pt x="304" y="182"/>
                    <a:pt x="301" y="181"/>
                  </a:cubicBezTo>
                  <a:cubicBezTo>
                    <a:pt x="301" y="180"/>
                    <a:pt x="302" y="178"/>
                    <a:pt x="302" y="177"/>
                  </a:cubicBezTo>
                  <a:cubicBezTo>
                    <a:pt x="302" y="174"/>
                    <a:pt x="302" y="172"/>
                    <a:pt x="302" y="170"/>
                  </a:cubicBezTo>
                  <a:cubicBezTo>
                    <a:pt x="302" y="168"/>
                    <a:pt x="302" y="167"/>
                    <a:pt x="302" y="167"/>
                  </a:cubicBezTo>
                  <a:cubicBezTo>
                    <a:pt x="302" y="167"/>
                    <a:pt x="302" y="166"/>
                    <a:pt x="302" y="165"/>
                  </a:cubicBezTo>
                  <a:cubicBezTo>
                    <a:pt x="302" y="163"/>
                    <a:pt x="302" y="161"/>
                    <a:pt x="302" y="158"/>
                  </a:cubicBezTo>
                  <a:cubicBezTo>
                    <a:pt x="302" y="156"/>
                    <a:pt x="301" y="155"/>
                    <a:pt x="301" y="153"/>
                  </a:cubicBezTo>
                  <a:cubicBezTo>
                    <a:pt x="304" y="152"/>
                    <a:pt x="306" y="151"/>
                    <a:pt x="308" y="150"/>
                  </a:cubicBezTo>
                  <a:cubicBezTo>
                    <a:pt x="314" y="147"/>
                    <a:pt x="319" y="145"/>
                    <a:pt x="323" y="143"/>
                  </a:cubicBezTo>
                  <a:cubicBezTo>
                    <a:pt x="327" y="140"/>
                    <a:pt x="330" y="139"/>
                    <a:pt x="330" y="139"/>
                  </a:cubicBezTo>
                  <a:cubicBezTo>
                    <a:pt x="330" y="139"/>
                    <a:pt x="329" y="138"/>
                    <a:pt x="329" y="136"/>
                  </a:cubicBezTo>
                  <a:cubicBezTo>
                    <a:pt x="329" y="135"/>
                    <a:pt x="329" y="134"/>
                    <a:pt x="329" y="133"/>
                  </a:cubicBezTo>
                  <a:cubicBezTo>
                    <a:pt x="328" y="132"/>
                    <a:pt x="328" y="131"/>
                    <a:pt x="328" y="130"/>
                  </a:cubicBezTo>
                  <a:cubicBezTo>
                    <a:pt x="328" y="129"/>
                    <a:pt x="327" y="128"/>
                    <a:pt x="327" y="127"/>
                  </a:cubicBezTo>
                  <a:cubicBezTo>
                    <a:pt x="327" y="126"/>
                    <a:pt x="327" y="126"/>
                    <a:pt x="327" y="125"/>
                  </a:cubicBezTo>
                  <a:cubicBezTo>
                    <a:pt x="327" y="125"/>
                    <a:pt x="327" y="125"/>
                    <a:pt x="326" y="124"/>
                  </a:cubicBezTo>
                  <a:cubicBezTo>
                    <a:pt x="326" y="123"/>
                    <a:pt x="326" y="121"/>
                    <a:pt x="326" y="121"/>
                  </a:cubicBezTo>
                  <a:cubicBezTo>
                    <a:pt x="326" y="121"/>
                    <a:pt x="323" y="121"/>
                    <a:pt x="318" y="121"/>
                  </a:cubicBezTo>
                  <a:cubicBezTo>
                    <a:pt x="317" y="121"/>
                    <a:pt x="316" y="121"/>
                    <a:pt x="314" y="121"/>
                  </a:cubicBezTo>
                  <a:cubicBezTo>
                    <a:pt x="313" y="121"/>
                    <a:pt x="312" y="121"/>
                    <a:pt x="310" y="121"/>
                  </a:cubicBezTo>
                  <a:cubicBezTo>
                    <a:pt x="308" y="121"/>
                    <a:pt x="304" y="121"/>
                    <a:pt x="301" y="121"/>
                  </a:cubicBezTo>
                  <a:cubicBezTo>
                    <a:pt x="299" y="121"/>
                    <a:pt x="296" y="121"/>
                    <a:pt x="294" y="121"/>
                  </a:cubicBezTo>
                  <a:cubicBezTo>
                    <a:pt x="293" y="119"/>
                    <a:pt x="293" y="118"/>
                    <a:pt x="292" y="117"/>
                  </a:cubicBezTo>
                  <a:cubicBezTo>
                    <a:pt x="291" y="114"/>
                    <a:pt x="290" y="112"/>
                    <a:pt x="290" y="110"/>
                  </a:cubicBezTo>
                  <a:cubicBezTo>
                    <a:pt x="289" y="109"/>
                    <a:pt x="288" y="108"/>
                    <a:pt x="288" y="108"/>
                  </a:cubicBezTo>
                  <a:cubicBezTo>
                    <a:pt x="288" y="108"/>
                    <a:pt x="288" y="107"/>
                    <a:pt x="287" y="105"/>
                  </a:cubicBezTo>
                  <a:cubicBezTo>
                    <a:pt x="287" y="104"/>
                    <a:pt x="285" y="102"/>
                    <a:pt x="284" y="99"/>
                  </a:cubicBezTo>
                  <a:cubicBezTo>
                    <a:pt x="284" y="99"/>
                    <a:pt x="283" y="98"/>
                    <a:pt x="283" y="97"/>
                  </a:cubicBezTo>
                  <a:cubicBezTo>
                    <a:pt x="282" y="97"/>
                    <a:pt x="282" y="96"/>
                    <a:pt x="282" y="95"/>
                  </a:cubicBezTo>
                  <a:cubicBezTo>
                    <a:pt x="283" y="93"/>
                    <a:pt x="285" y="92"/>
                    <a:pt x="287" y="90"/>
                  </a:cubicBezTo>
                  <a:cubicBezTo>
                    <a:pt x="290" y="85"/>
                    <a:pt x="294" y="80"/>
                    <a:pt x="297" y="76"/>
                  </a:cubicBezTo>
                  <a:cubicBezTo>
                    <a:pt x="299" y="73"/>
                    <a:pt x="301" y="70"/>
                    <a:pt x="301" y="70"/>
                  </a:cubicBezTo>
                  <a:cubicBezTo>
                    <a:pt x="301" y="70"/>
                    <a:pt x="300" y="69"/>
                    <a:pt x="299" y="68"/>
                  </a:cubicBezTo>
                  <a:cubicBezTo>
                    <a:pt x="298" y="67"/>
                    <a:pt x="297" y="65"/>
                    <a:pt x="296" y="63"/>
                  </a:cubicBezTo>
                  <a:cubicBezTo>
                    <a:pt x="295" y="62"/>
                    <a:pt x="294" y="61"/>
                    <a:pt x="294" y="60"/>
                  </a:cubicBezTo>
                  <a:cubicBezTo>
                    <a:pt x="293" y="60"/>
                    <a:pt x="292" y="59"/>
                    <a:pt x="292" y="58"/>
                  </a:cubicBezTo>
                  <a:cubicBezTo>
                    <a:pt x="291" y="57"/>
                    <a:pt x="290" y="56"/>
                    <a:pt x="290" y="56"/>
                  </a:cubicBezTo>
                  <a:cubicBezTo>
                    <a:pt x="290" y="56"/>
                    <a:pt x="289" y="57"/>
                    <a:pt x="288" y="57"/>
                  </a:cubicBezTo>
                  <a:cubicBezTo>
                    <a:pt x="287" y="57"/>
                    <a:pt x="285" y="58"/>
                    <a:pt x="283" y="59"/>
                  </a:cubicBezTo>
                  <a:cubicBezTo>
                    <a:pt x="279" y="61"/>
                    <a:pt x="273" y="63"/>
                    <a:pt x="268" y="66"/>
                  </a:cubicBezTo>
                  <a:cubicBezTo>
                    <a:pt x="265" y="67"/>
                    <a:pt x="263" y="68"/>
                    <a:pt x="261" y="69"/>
                  </a:cubicBezTo>
                  <a:cubicBezTo>
                    <a:pt x="260" y="68"/>
                    <a:pt x="259" y="67"/>
                    <a:pt x="258" y="66"/>
                  </a:cubicBezTo>
                  <a:cubicBezTo>
                    <a:pt x="256" y="64"/>
                    <a:pt x="254" y="63"/>
                    <a:pt x="252" y="62"/>
                  </a:cubicBezTo>
                  <a:cubicBezTo>
                    <a:pt x="252" y="61"/>
                    <a:pt x="251" y="61"/>
                    <a:pt x="251" y="60"/>
                  </a:cubicBezTo>
                  <a:cubicBezTo>
                    <a:pt x="251" y="60"/>
                    <a:pt x="250" y="60"/>
                    <a:pt x="250" y="60"/>
                  </a:cubicBezTo>
                  <a:cubicBezTo>
                    <a:pt x="250" y="60"/>
                    <a:pt x="250" y="59"/>
                    <a:pt x="248" y="58"/>
                  </a:cubicBezTo>
                  <a:cubicBezTo>
                    <a:pt x="247" y="57"/>
                    <a:pt x="245" y="56"/>
                    <a:pt x="243" y="54"/>
                  </a:cubicBezTo>
                  <a:cubicBezTo>
                    <a:pt x="242" y="54"/>
                    <a:pt x="240" y="53"/>
                    <a:pt x="239" y="52"/>
                  </a:cubicBezTo>
                  <a:cubicBezTo>
                    <a:pt x="240" y="49"/>
                    <a:pt x="240" y="47"/>
                    <a:pt x="241" y="44"/>
                  </a:cubicBezTo>
                  <a:cubicBezTo>
                    <a:pt x="242" y="42"/>
                    <a:pt x="242" y="39"/>
                    <a:pt x="243" y="36"/>
                  </a:cubicBezTo>
                  <a:cubicBezTo>
                    <a:pt x="243" y="33"/>
                    <a:pt x="244" y="31"/>
                    <a:pt x="244" y="28"/>
                  </a:cubicBezTo>
                  <a:cubicBezTo>
                    <a:pt x="245" y="24"/>
                    <a:pt x="245" y="21"/>
                    <a:pt x="245" y="21"/>
                  </a:cubicBezTo>
                  <a:cubicBezTo>
                    <a:pt x="245" y="21"/>
                    <a:pt x="245" y="21"/>
                    <a:pt x="245" y="20"/>
                  </a:cubicBezTo>
                  <a:cubicBezTo>
                    <a:pt x="244" y="20"/>
                    <a:pt x="244" y="20"/>
                    <a:pt x="243" y="19"/>
                  </a:cubicBezTo>
                  <a:cubicBezTo>
                    <a:pt x="241" y="19"/>
                    <a:pt x="239" y="18"/>
                    <a:pt x="237" y="17"/>
                  </a:cubicBezTo>
                  <a:cubicBezTo>
                    <a:pt x="235" y="16"/>
                    <a:pt x="233" y="15"/>
                    <a:pt x="232" y="14"/>
                  </a:cubicBezTo>
                  <a:cubicBezTo>
                    <a:pt x="231" y="14"/>
                    <a:pt x="230" y="13"/>
                    <a:pt x="230" y="13"/>
                  </a:cubicBezTo>
                  <a:cubicBezTo>
                    <a:pt x="230" y="13"/>
                    <a:pt x="229" y="13"/>
                    <a:pt x="229" y="13"/>
                  </a:cubicBezTo>
                  <a:cubicBezTo>
                    <a:pt x="229" y="13"/>
                    <a:pt x="227" y="15"/>
                    <a:pt x="224" y="19"/>
                  </a:cubicBezTo>
                  <a:cubicBezTo>
                    <a:pt x="223" y="20"/>
                    <a:pt x="221" y="22"/>
                    <a:pt x="219" y="24"/>
                  </a:cubicBezTo>
                  <a:cubicBezTo>
                    <a:pt x="217" y="27"/>
                    <a:pt x="215" y="29"/>
                    <a:pt x="214" y="31"/>
                  </a:cubicBezTo>
                  <a:cubicBezTo>
                    <a:pt x="212" y="33"/>
                    <a:pt x="211" y="35"/>
                    <a:pt x="209" y="37"/>
                  </a:cubicBezTo>
                  <a:cubicBezTo>
                    <a:pt x="208" y="37"/>
                    <a:pt x="206" y="36"/>
                    <a:pt x="205" y="36"/>
                  </a:cubicBezTo>
                  <a:cubicBezTo>
                    <a:pt x="203" y="36"/>
                    <a:pt x="202" y="35"/>
                    <a:pt x="201" y="35"/>
                  </a:cubicBezTo>
                  <a:cubicBezTo>
                    <a:pt x="200" y="35"/>
                    <a:pt x="200" y="35"/>
                    <a:pt x="199" y="34"/>
                  </a:cubicBezTo>
                  <a:cubicBezTo>
                    <a:pt x="199" y="34"/>
                    <a:pt x="198" y="34"/>
                    <a:pt x="198" y="34"/>
                  </a:cubicBezTo>
                  <a:cubicBezTo>
                    <a:pt x="196" y="34"/>
                    <a:pt x="195" y="34"/>
                    <a:pt x="195" y="34"/>
                  </a:cubicBezTo>
                  <a:cubicBezTo>
                    <a:pt x="195" y="34"/>
                    <a:pt x="194" y="33"/>
                    <a:pt x="193" y="33"/>
                  </a:cubicBezTo>
                  <a:cubicBezTo>
                    <a:pt x="191" y="33"/>
                    <a:pt x="189" y="32"/>
                    <a:pt x="186" y="32"/>
                  </a:cubicBezTo>
                  <a:cubicBezTo>
                    <a:pt x="185" y="32"/>
                    <a:pt x="183" y="31"/>
                    <a:pt x="181" y="31"/>
                  </a:cubicBezTo>
                  <a:cubicBezTo>
                    <a:pt x="181" y="29"/>
                    <a:pt x="181" y="26"/>
                    <a:pt x="180" y="24"/>
                  </a:cubicBezTo>
                  <a:cubicBezTo>
                    <a:pt x="179" y="18"/>
                    <a:pt x="177" y="12"/>
                    <a:pt x="176" y="8"/>
                  </a:cubicBezTo>
                  <a:cubicBezTo>
                    <a:pt x="175" y="3"/>
                    <a:pt x="174" y="0"/>
                    <a:pt x="174" y="0"/>
                  </a:cubicBezTo>
                  <a:cubicBezTo>
                    <a:pt x="174" y="0"/>
                    <a:pt x="174" y="0"/>
                    <a:pt x="173" y="0"/>
                  </a:cubicBezTo>
                  <a:cubicBezTo>
                    <a:pt x="173" y="0"/>
                    <a:pt x="172" y="0"/>
                    <a:pt x="171" y="0"/>
                  </a:cubicBezTo>
                  <a:cubicBezTo>
                    <a:pt x="169" y="0"/>
                    <a:pt x="167" y="0"/>
                    <a:pt x="165" y="0"/>
                  </a:cubicBezTo>
                  <a:cubicBezTo>
                    <a:pt x="163" y="0"/>
                    <a:pt x="160" y="0"/>
                    <a:pt x="159" y="0"/>
                  </a:cubicBezTo>
                  <a:cubicBezTo>
                    <a:pt x="158" y="0"/>
                    <a:pt x="157" y="0"/>
                    <a:pt x="157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5" y="3"/>
                    <a:pt x="154" y="8"/>
                  </a:cubicBezTo>
                  <a:cubicBezTo>
                    <a:pt x="153" y="12"/>
                    <a:pt x="151" y="18"/>
                    <a:pt x="150" y="24"/>
                  </a:cubicBezTo>
                  <a:cubicBezTo>
                    <a:pt x="149" y="26"/>
                    <a:pt x="149" y="29"/>
                    <a:pt x="148" y="31"/>
                  </a:cubicBezTo>
                  <a:cubicBezTo>
                    <a:pt x="147" y="31"/>
                    <a:pt x="145" y="32"/>
                    <a:pt x="144" y="32"/>
                  </a:cubicBezTo>
                  <a:cubicBezTo>
                    <a:pt x="141" y="32"/>
                    <a:pt x="139" y="33"/>
                    <a:pt x="137" y="33"/>
                  </a:cubicBezTo>
                  <a:cubicBezTo>
                    <a:pt x="135" y="33"/>
                    <a:pt x="134" y="34"/>
                    <a:pt x="134" y="34"/>
                  </a:cubicBezTo>
                  <a:cubicBezTo>
                    <a:pt x="134" y="34"/>
                    <a:pt x="133" y="34"/>
                    <a:pt x="132" y="34"/>
                  </a:cubicBezTo>
                  <a:cubicBezTo>
                    <a:pt x="131" y="34"/>
                    <a:pt x="131" y="34"/>
                    <a:pt x="130" y="34"/>
                  </a:cubicBezTo>
                  <a:cubicBezTo>
                    <a:pt x="130" y="35"/>
                    <a:pt x="129" y="35"/>
                    <a:pt x="129" y="35"/>
                  </a:cubicBezTo>
                  <a:cubicBezTo>
                    <a:pt x="128" y="35"/>
                    <a:pt x="126" y="36"/>
                    <a:pt x="125" y="36"/>
                  </a:cubicBezTo>
                  <a:cubicBezTo>
                    <a:pt x="124" y="36"/>
                    <a:pt x="122" y="37"/>
                    <a:pt x="121" y="37"/>
                  </a:cubicBezTo>
                  <a:cubicBezTo>
                    <a:pt x="119" y="35"/>
                    <a:pt x="118" y="33"/>
                    <a:pt x="116" y="31"/>
                  </a:cubicBezTo>
                  <a:cubicBezTo>
                    <a:pt x="114" y="29"/>
                    <a:pt x="112" y="27"/>
                    <a:pt x="111" y="24"/>
                  </a:cubicBezTo>
                  <a:cubicBezTo>
                    <a:pt x="109" y="22"/>
                    <a:pt x="107" y="20"/>
                    <a:pt x="106" y="19"/>
                  </a:cubicBezTo>
                  <a:cubicBezTo>
                    <a:pt x="103" y="15"/>
                    <a:pt x="101" y="13"/>
                    <a:pt x="101" y="13"/>
                  </a:cubicBezTo>
                  <a:cubicBezTo>
                    <a:pt x="101" y="13"/>
                    <a:pt x="100" y="13"/>
                    <a:pt x="100" y="13"/>
                  </a:cubicBezTo>
                  <a:cubicBezTo>
                    <a:pt x="99" y="13"/>
                    <a:pt x="99" y="14"/>
                    <a:pt x="98" y="14"/>
                  </a:cubicBezTo>
                  <a:cubicBezTo>
                    <a:pt x="96" y="15"/>
                    <a:pt x="94" y="16"/>
                    <a:pt x="92" y="17"/>
                  </a:cubicBezTo>
                  <a:cubicBezTo>
                    <a:pt x="90" y="18"/>
                    <a:pt x="88" y="19"/>
                    <a:pt x="87" y="19"/>
                  </a:cubicBezTo>
                  <a:cubicBezTo>
                    <a:pt x="86" y="20"/>
                    <a:pt x="86" y="20"/>
                    <a:pt x="85" y="20"/>
                  </a:cubicBezTo>
                  <a:cubicBezTo>
                    <a:pt x="85" y="21"/>
                    <a:pt x="84" y="21"/>
                    <a:pt x="84" y="21"/>
                  </a:cubicBezTo>
                  <a:cubicBezTo>
                    <a:pt x="84" y="21"/>
                    <a:pt x="85" y="24"/>
                    <a:pt x="86" y="28"/>
                  </a:cubicBezTo>
                  <a:cubicBezTo>
                    <a:pt x="86" y="31"/>
                    <a:pt x="87" y="33"/>
                    <a:pt x="87" y="36"/>
                  </a:cubicBezTo>
                  <a:cubicBezTo>
                    <a:pt x="88" y="39"/>
                    <a:pt x="88" y="42"/>
                    <a:pt x="89" y="44"/>
                  </a:cubicBezTo>
                  <a:cubicBezTo>
                    <a:pt x="90" y="47"/>
                    <a:pt x="90" y="49"/>
                    <a:pt x="91" y="52"/>
                  </a:cubicBezTo>
                  <a:cubicBezTo>
                    <a:pt x="90" y="53"/>
                    <a:pt x="88" y="54"/>
                    <a:pt x="87" y="54"/>
                  </a:cubicBezTo>
                  <a:cubicBezTo>
                    <a:pt x="85" y="56"/>
                    <a:pt x="83" y="57"/>
                    <a:pt x="82" y="58"/>
                  </a:cubicBezTo>
                  <a:cubicBezTo>
                    <a:pt x="80" y="59"/>
                    <a:pt x="79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9" y="61"/>
                    <a:pt x="78" y="61"/>
                    <a:pt x="77" y="62"/>
                  </a:cubicBezTo>
                  <a:cubicBezTo>
                    <a:pt x="76" y="63"/>
                    <a:pt x="74" y="64"/>
                    <a:pt x="72" y="66"/>
                  </a:cubicBezTo>
                  <a:cubicBezTo>
                    <a:pt x="71" y="67"/>
                    <a:pt x="70" y="68"/>
                    <a:pt x="69" y="69"/>
                  </a:cubicBezTo>
                  <a:cubicBezTo>
                    <a:pt x="67" y="68"/>
                    <a:pt x="64" y="67"/>
                    <a:pt x="62" y="66"/>
                  </a:cubicBezTo>
                  <a:cubicBezTo>
                    <a:pt x="57" y="63"/>
                    <a:pt x="51" y="61"/>
                    <a:pt x="47" y="59"/>
                  </a:cubicBezTo>
                  <a:cubicBezTo>
                    <a:pt x="45" y="58"/>
                    <a:pt x="43" y="57"/>
                    <a:pt x="42" y="57"/>
                  </a:cubicBezTo>
                  <a:cubicBezTo>
                    <a:pt x="41" y="57"/>
                    <a:pt x="40" y="56"/>
                    <a:pt x="40" y="56"/>
                  </a:cubicBezTo>
                  <a:cubicBezTo>
                    <a:pt x="40" y="56"/>
                    <a:pt x="39" y="57"/>
                    <a:pt x="38" y="58"/>
                  </a:cubicBezTo>
                  <a:cubicBezTo>
                    <a:pt x="38" y="59"/>
                    <a:pt x="37" y="60"/>
                    <a:pt x="36" y="60"/>
                  </a:cubicBezTo>
                  <a:cubicBezTo>
                    <a:pt x="36" y="61"/>
                    <a:pt x="35" y="62"/>
                    <a:pt x="34" y="63"/>
                  </a:cubicBezTo>
                  <a:cubicBezTo>
                    <a:pt x="33" y="65"/>
                    <a:pt x="32" y="67"/>
                    <a:pt x="31" y="68"/>
                  </a:cubicBezTo>
                  <a:cubicBezTo>
                    <a:pt x="30" y="69"/>
                    <a:pt x="29" y="70"/>
                    <a:pt x="29" y="70"/>
                  </a:cubicBezTo>
                  <a:cubicBezTo>
                    <a:pt x="29" y="70"/>
                    <a:pt x="31" y="73"/>
                    <a:pt x="33" y="76"/>
                  </a:cubicBezTo>
                  <a:cubicBezTo>
                    <a:pt x="36" y="80"/>
                    <a:pt x="40" y="85"/>
                    <a:pt x="43" y="90"/>
                  </a:cubicBezTo>
                  <a:cubicBezTo>
                    <a:pt x="45" y="92"/>
                    <a:pt x="47" y="93"/>
                    <a:pt x="48" y="95"/>
                  </a:cubicBezTo>
                  <a:cubicBezTo>
                    <a:pt x="48" y="96"/>
                    <a:pt x="47" y="97"/>
                    <a:pt x="47" y="97"/>
                  </a:cubicBezTo>
                  <a:cubicBezTo>
                    <a:pt x="47" y="98"/>
                    <a:pt x="46" y="99"/>
                    <a:pt x="46" y="99"/>
                  </a:cubicBezTo>
                  <a:cubicBezTo>
                    <a:pt x="44" y="102"/>
                    <a:pt x="43" y="104"/>
                    <a:pt x="43" y="105"/>
                  </a:cubicBezTo>
                  <a:cubicBezTo>
                    <a:pt x="42" y="107"/>
                    <a:pt x="41" y="108"/>
                    <a:pt x="41" y="108"/>
                  </a:cubicBezTo>
                  <a:cubicBezTo>
                    <a:pt x="41" y="108"/>
                    <a:pt x="41" y="109"/>
                    <a:pt x="40" y="110"/>
                  </a:cubicBezTo>
                  <a:cubicBezTo>
                    <a:pt x="40" y="112"/>
                    <a:pt x="39" y="114"/>
                    <a:pt x="38" y="117"/>
                  </a:cubicBezTo>
                  <a:cubicBezTo>
                    <a:pt x="37" y="118"/>
                    <a:pt x="36" y="119"/>
                    <a:pt x="36" y="121"/>
                  </a:cubicBezTo>
                  <a:cubicBezTo>
                    <a:pt x="33" y="121"/>
                    <a:pt x="31" y="121"/>
                    <a:pt x="28" y="121"/>
                  </a:cubicBezTo>
                  <a:cubicBezTo>
                    <a:pt x="25" y="121"/>
                    <a:pt x="22" y="121"/>
                    <a:pt x="19" y="121"/>
                  </a:cubicBezTo>
                  <a:cubicBezTo>
                    <a:pt x="18" y="121"/>
                    <a:pt x="17" y="121"/>
                    <a:pt x="15" y="121"/>
                  </a:cubicBezTo>
                  <a:cubicBezTo>
                    <a:pt x="14" y="121"/>
                    <a:pt x="13" y="121"/>
                    <a:pt x="12" y="121"/>
                  </a:cubicBezTo>
                  <a:cubicBezTo>
                    <a:pt x="7" y="121"/>
                    <a:pt x="4" y="121"/>
                    <a:pt x="4" y="121"/>
                  </a:cubicBezTo>
                  <a:cubicBezTo>
                    <a:pt x="4" y="121"/>
                    <a:pt x="4" y="123"/>
                    <a:pt x="3" y="124"/>
                  </a:cubicBezTo>
                  <a:cubicBezTo>
                    <a:pt x="3" y="125"/>
                    <a:pt x="3" y="125"/>
                    <a:pt x="3" y="125"/>
                  </a:cubicBezTo>
                  <a:cubicBezTo>
                    <a:pt x="3" y="126"/>
                    <a:pt x="3" y="126"/>
                    <a:pt x="3" y="127"/>
                  </a:cubicBezTo>
                  <a:cubicBezTo>
                    <a:pt x="2" y="128"/>
                    <a:pt x="2" y="129"/>
                    <a:pt x="2" y="130"/>
                  </a:cubicBezTo>
                  <a:cubicBezTo>
                    <a:pt x="2" y="131"/>
                    <a:pt x="1" y="132"/>
                    <a:pt x="1" y="133"/>
                  </a:cubicBezTo>
                  <a:cubicBezTo>
                    <a:pt x="1" y="134"/>
                    <a:pt x="1" y="135"/>
                    <a:pt x="1" y="136"/>
                  </a:cubicBezTo>
                  <a:cubicBezTo>
                    <a:pt x="0" y="138"/>
                    <a:pt x="0" y="139"/>
                    <a:pt x="0" y="139"/>
                  </a:cubicBezTo>
                  <a:cubicBezTo>
                    <a:pt x="0" y="139"/>
                    <a:pt x="3" y="140"/>
                    <a:pt x="7" y="143"/>
                  </a:cubicBezTo>
                  <a:cubicBezTo>
                    <a:pt x="11" y="145"/>
                    <a:pt x="16" y="147"/>
                    <a:pt x="22" y="150"/>
                  </a:cubicBezTo>
                  <a:cubicBezTo>
                    <a:pt x="24" y="151"/>
                    <a:pt x="26" y="152"/>
                    <a:pt x="29" y="153"/>
                  </a:cubicBezTo>
                  <a:cubicBezTo>
                    <a:pt x="28" y="155"/>
                    <a:pt x="28" y="156"/>
                    <a:pt x="28" y="158"/>
                  </a:cubicBezTo>
                  <a:cubicBezTo>
                    <a:pt x="28" y="161"/>
                    <a:pt x="28" y="163"/>
                    <a:pt x="28" y="165"/>
                  </a:cubicBezTo>
                  <a:cubicBezTo>
                    <a:pt x="28" y="166"/>
                    <a:pt x="28" y="167"/>
                    <a:pt x="28" y="167"/>
                  </a:cubicBezTo>
                  <a:cubicBezTo>
                    <a:pt x="28" y="167"/>
                    <a:pt x="28" y="168"/>
                    <a:pt x="28" y="170"/>
                  </a:cubicBezTo>
                  <a:cubicBezTo>
                    <a:pt x="28" y="172"/>
                    <a:pt x="28" y="174"/>
                    <a:pt x="28" y="177"/>
                  </a:cubicBezTo>
                  <a:cubicBezTo>
                    <a:pt x="28" y="178"/>
                    <a:pt x="28" y="180"/>
                    <a:pt x="29" y="181"/>
                  </a:cubicBezTo>
                  <a:cubicBezTo>
                    <a:pt x="26" y="182"/>
                    <a:pt x="24" y="183"/>
                    <a:pt x="22" y="184"/>
                  </a:cubicBezTo>
                  <a:cubicBezTo>
                    <a:pt x="16" y="187"/>
                    <a:pt x="11" y="190"/>
                    <a:pt x="7" y="192"/>
                  </a:cubicBezTo>
                  <a:cubicBezTo>
                    <a:pt x="3" y="194"/>
                    <a:pt x="0" y="196"/>
                    <a:pt x="0" y="196"/>
                  </a:cubicBezTo>
                  <a:cubicBezTo>
                    <a:pt x="0" y="196"/>
                    <a:pt x="0" y="197"/>
                    <a:pt x="1" y="198"/>
                  </a:cubicBezTo>
                  <a:cubicBezTo>
                    <a:pt x="1" y="199"/>
                    <a:pt x="1" y="200"/>
                    <a:pt x="1" y="201"/>
                  </a:cubicBezTo>
                  <a:cubicBezTo>
                    <a:pt x="1" y="202"/>
                    <a:pt x="2" y="203"/>
                    <a:pt x="2" y="204"/>
                  </a:cubicBezTo>
                  <a:cubicBezTo>
                    <a:pt x="2" y="205"/>
                    <a:pt x="2" y="207"/>
                    <a:pt x="3" y="208"/>
                  </a:cubicBezTo>
                  <a:cubicBezTo>
                    <a:pt x="3" y="208"/>
                    <a:pt x="3" y="209"/>
                    <a:pt x="3" y="209"/>
                  </a:cubicBezTo>
                  <a:cubicBezTo>
                    <a:pt x="3" y="210"/>
                    <a:pt x="3" y="210"/>
                    <a:pt x="3" y="210"/>
                  </a:cubicBezTo>
                  <a:cubicBezTo>
                    <a:pt x="4" y="212"/>
                    <a:pt x="4" y="213"/>
                    <a:pt x="4" y="213"/>
                  </a:cubicBezTo>
                  <a:cubicBezTo>
                    <a:pt x="4" y="213"/>
                    <a:pt x="7" y="213"/>
                    <a:pt x="12" y="214"/>
                  </a:cubicBezTo>
                  <a:cubicBezTo>
                    <a:pt x="13" y="214"/>
                    <a:pt x="14" y="214"/>
                    <a:pt x="15" y="214"/>
                  </a:cubicBezTo>
                  <a:cubicBezTo>
                    <a:pt x="17" y="214"/>
                    <a:pt x="18" y="214"/>
                    <a:pt x="19" y="214"/>
                  </a:cubicBezTo>
                  <a:cubicBezTo>
                    <a:pt x="22" y="214"/>
                    <a:pt x="25" y="214"/>
                    <a:pt x="28" y="214"/>
                  </a:cubicBezTo>
                  <a:cubicBezTo>
                    <a:pt x="31" y="214"/>
                    <a:pt x="33" y="214"/>
                    <a:pt x="36" y="214"/>
                  </a:cubicBezTo>
                  <a:cubicBezTo>
                    <a:pt x="36" y="215"/>
                    <a:pt x="37" y="217"/>
                    <a:pt x="38" y="218"/>
                  </a:cubicBezTo>
                  <a:cubicBezTo>
                    <a:pt x="39" y="221"/>
                    <a:pt x="40" y="223"/>
                    <a:pt x="40" y="224"/>
                  </a:cubicBezTo>
                  <a:cubicBezTo>
                    <a:pt x="41" y="226"/>
                    <a:pt x="41" y="227"/>
                    <a:pt x="41" y="227"/>
                  </a:cubicBezTo>
                  <a:cubicBezTo>
                    <a:pt x="41" y="227"/>
                    <a:pt x="42" y="228"/>
                    <a:pt x="43" y="229"/>
                  </a:cubicBezTo>
                  <a:cubicBezTo>
                    <a:pt x="43" y="231"/>
                    <a:pt x="44" y="233"/>
                    <a:pt x="46" y="235"/>
                  </a:cubicBezTo>
                  <a:cubicBezTo>
                    <a:pt x="46" y="236"/>
                    <a:pt x="47" y="237"/>
                    <a:pt x="47" y="237"/>
                  </a:cubicBezTo>
                  <a:cubicBezTo>
                    <a:pt x="47" y="238"/>
                    <a:pt x="48" y="239"/>
                    <a:pt x="48" y="239"/>
                  </a:cubicBezTo>
                  <a:cubicBezTo>
                    <a:pt x="47" y="241"/>
                    <a:pt x="45" y="243"/>
                    <a:pt x="43" y="245"/>
                  </a:cubicBezTo>
                  <a:cubicBezTo>
                    <a:pt x="40" y="250"/>
                    <a:pt x="36" y="254"/>
                    <a:pt x="33" y="258"/>
                  </a:cubicBezTo>
                  <a:cubicBezTo>
                    <a:pt x="31" y="262"/>
                    <a:pt x="29" y="264"/>
                    <a:pt x="29" y="264"/>
                  </a:cubicBezTo>
                  <a:cubicBezTo>
                    <a:pt x="29" y="264"/>
                    <a:pt x="30" y="265"/>
                    <a:pt x="31" y="267"/>
                  </a:cubicBezTo>
                  <a:cubicBezTo>
                    <a:pt x="32" y="268"/>
                    <a:pt x="33" y="270"/>
                    <a:pt x="34" y="271"/>
                  </a:cubicBezTo>
                  <a:cubicBezTo>
                    <a:pt x="35" y="272"/>
                    <a:pt x="36" y="273"/>
                    <a:pt x="36" y="274"/>
                  </a:cubicBezTo>
                  <a:cubicBezTo>
                    <a:pt x="37" y="275"/>
                    <a:pt x="38" y="276"/>
                    <a:pt x="38" y="276"/>
                  </a:cubicBezTo>
                  <a:cubicBezTo>
                    <a:pt x="39" y="277"/>
                    <a:pt x="40" y="278"/>
                    <a:pt x="40" y="278"/>
                  </a:cubicBezTo>
                  <a:cubicBezTo>
                    <a:pt x="40" y="278"/>
                    <a:pt x="41" y="278"/>
                    <a:pt x="42" y="277"/>
                  </a:cubicBezTo>
                  <a:cubicBezTo>
                    <a:pt x="43" y="277"/>
                    <a:pt x="45" y="276"/>
                    <a:pt x="47" y="275"/>
                  </a:cubicBezTo>
                  <a:cubicBezTo>
                    <a:pt x="51" y="274"/>
                    <a:pt x="57" y="271"/>
                    <a:pt x="62" y="268"/>
                  </a:cubicBezTo>
                  <a:cubicBezTo>
                    <a:pt x="64" y="267"/>
                    <a:pt x="67" y="266"/>
                    <a:pt x="69" y="265"/>
                  </a:cubicBezTo>
                  <a:cubicBezTo>
                    <a:pt x="70" y="266"/>
                    <a:pt x="71" y="267"/>
                    <a:pt x="72" y="268"/>
                  </a:cubicBezTo>
                  <a:cubicBezTo>
                    <a:pt x="74" y="270"/>
                    <a:pt x="76" y="272"/>
                    <a:pt x="77" y="273"/>
                  </a:cubicBezTo>
                  <a:cubicBezTo>
                    <a:pt x="78" y="273"/>
                    <a:pt x="79" y="274"/>
                    <a:pt x="79" y="274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4"/>
                    <a:pt x="80" y="275"/>
                    <a:pt x="82" y="276"/>
                  </a:cubicBezTo>
                  <a:cubicBezTo>
                    <a:pt x="83" y="277"/>
                    <a:pt x="85" y="278"/>
                    <a:pt x="87" y="280"/>
                  </a:cubicBezTo>
                  <a:cubicBezTo>
                    <a:pt x="88" y="281"/>
                    <a:pt x="90" y="282"/>
                    <a:pt x="91" y="283"/>
                  </a:cubicBezTo>
                  <a:cubicBezTo>
                    <a:pt x="90" y="285"/>
                    <a:pt x="90" y="288"/>
                    <a:pt x="89" y="290"/>
                  </a:cubicBezTo>
                  <a:cubicBezTo>
                    <a:pt x="88" y="293"/>
                    <a:pt x="88" y="296"/>
                    <a:pt x="87" y="299"/>
                  </a:cubicBezTo>
                  <a:cubicBezTo>
                    <a:pt x="87" y="301"/>
                    <a:pt x="86" y="304"/>
                    <a:pt x="86" y="306"/>
                  </a:cubicBezTo>
                  <a:cubicBezTo>
                    <a:pt x="85" y="311"/>
                    <a:pt x="84" y="314"/>
                    <a:pt x="84" y="314"/>
                  </a:cubicBezTo>
                  <a:cubicBezTo>
                    <a:pt x="84" y="314"/>
                    <a:pt x="85" y="314"/>
                    <a:pt x="85" y="314"/>
                  </a:cubicBezTo>
                  <a:cubicBezTo>
                    <a:pt x="86" y="314"/>
                    <a:pt x="86" y="315"/>
                    <a:pt x="87" y="315"/>
                  </a:cubicBezTo>
                  <a:cubicBezTo>
                    <a:pt x="88" y="316"/>
                    <a:pt x="90" y="317"/>
                    <a:pt x="92" y="318"/>
                  </a:cubicBezTo>
                  <a:cubicBezTo>
                    <a:pt x="94" y="319"/>
                    <a:pt x="96" y="320"/>
                    <a:pt x="98" y="320"/>
                  </a:cubicBezTo>
                  <a:cubicBezTo>
                    <a:pt x="99" y="321"/>
                    <a:pt x="99" y="321"/>
                    <a:pt x="100" y="321"/>
                  </a:cubicBezTo>
                  <a:cubicBezTo>
                    <a:pt x="100" y="321"/>
                    <a:pt x="101" y="321"/>
                    <a:pt x="101" y="321"/>
                  </a:cubicBezTo>
                  <a:cubicBezTo>
                    <a:pt x="101" y="321"/>
                    <a:pt x="103" y="319"/>
                    <a:pt x="106" y="316"/>
                  </a:cubicBezTo>
                  <a:cubicBezTo>
                    <a:pt x="107" y="314"/>
                    <a:pt x="109" y="312"/>
                    <a:pt x="111" y="310"/>
                  </a:cubicBezTo>
                  <a:cubicBezTo>
                    <a:pt x="112" y="308"/>
                    <a:pt x="114" y="306"/>
                    <a:pt x="116" y="303"/>
                  </a:cubicBezTo>
                  <a:cubicBezTo>
                    <a:pt x="118" y="301"/>
                    <a:pt x="119" y="299"/>
                    <a:pt x="121" y="297"/>
                  </a:cubicBezTo>
                  <a:cubicBezTo>
                    <a:pt x="122" y="298"/>
                    <a:pt x="124" y="298"/>
                    <a:pt x="125" y="298"/>
                  </a:cubicBezTo>
                  <a:cubicBezTo>
                    <a:pt x="126" y="299"/>
                    <a:pt x="128" y="299"/>
                    <a:pt x="129" y="300"/>
                  </a:cubicBezTo>
                  <a:cubicBezTo>
                    <a:pt x="129" y="300"/>
                    <a:pt x="130" y="300"/>
                    <a:pt x="130" y="300"/>
                  </a:cubicBezTo>
                  <a:cubicBezTo>
                    <a:pt x="131" y="300"/>
                    <a:pt x="131" y="300"/>
                    <a:pt x="132" y="300"/>
                  </a:cubicBezTo>
                  <a:cubicBezTo>
                    <a:pt x="133" y="301"/>
                    <a:pt x="134" y="301"/>
                    <a:pt x="134" y="301"/>
                  </a:cubicBezTo>
                  <a:cubicBezTo>
                    <a:pt x="134" y="301"/>
                    <a:pt x="135" y="301"/>
                    <a:pt x="137" y="302"/>
                  </a:cubicBezTo>
                  <a:cubicBezTo>
                    <a:pt x="139" y="302"/>
                    <a:pt x="141" y="302"/>
                    <a:pt x="144" y="303"/>
                  </a:cubicBezTo>
                  <a:cubicBezTo>
                    <a:pt x="145" y="303"/>
                    <a:pt x="147" y="303"/>
                    <a:pt x="148" y="303"/>
                  </a:cubicBezTo>
                  <a:cubicBezTo>
                    <a:pt x="149" y="306"/>
                    <a:pt x="149" y="308"/>
                    <a:pt x="150" y="311"/>
                  </a:cubicBezTo>
                  <a:cubicBezTo>
                    <a:pt x="151" y="317"/>
                    <a:pt x="153" y="322"/>
                    <a:pt x="154" y="327"/>
                  </a:cubicBezTo>
                  <a:cubicBezTo>
                    <a:pt x="155" y="331"/>
                    <a:pt x="156" y="334"/>
                    <a:pt x="156" y="334"/>
                  </a:cubicBezTo>
                  <a:cubicBezTo>
                    <a:pt x="156" y="334"/>
                    <a:pt x="156" y="334"/>
                    <a:pt x="157" y="334"/>
                  </a:cubicBezTo>
                  <a:cubicBezTo>
                    <a:pt x="157" y="334"/>
                    <a:pt x="158" y="334"/>
                    <a:pt x="159" y="334"/>
                  </a:cubicBezTo>
                  <a:cubicBezTo>
                    <a:pt x="160" y="334"/>
                    <a:pt x="163" y="334"/>
                    <a:pt x="165" y="334"/>
                  </a:cubicBezTo>
                  <a:cubicBezTo>
                    <a:pt x="167" y="334"/>
                    <a:pt x="169" y="334"/>
                    <a:pt x="171" y="334"/>
                  </a:cubicBezTo>
                  <a:cubicBezTo>
                    <a:pt x="172" y="334"/>
                    <a:pt x="173" y="334"/>
                    <a:pt x="173" y="334"/>
                  </a:cubicBezTo>
                  <a:cubicBezTo>
                    <a:pt x="174" y="334"/>
                    <a:pt x="174" y="334"/>
                    <a:pt x="174" y="334"/>
                  </a:cubicBezTo>
                  <a:cubicBezTo>
                    <a:pt x="174" y="334"/>
                    <a:pt x="175" y="331"/>
                    <a:pt x="176" y="327"/>
                  </a:cubicBezTo>
                  <a:cubicBezTo>
                    <a:pt x="177" y="322"/>
                    <a:pt x="179" y="317"/>
                    <a:pt x="180" y="311"/>
                  </a:cubicBezTo>
                  <a:cubicBezTo>
                    <a:pt x="181" y="308"/>
                    <a:pt x="181" y="306"/>
                    <a:pt x="181" y="303"/>
                  </a:cubicBezTo>
                  <a:cubicBezTo>
                    <a:pt x="183" y="303"/>
                    <a:pt x="185" y="303"/>
                    <a:pt x="186" y="303"/>
                  </a:cubicBezTo>
                  <a:cubicBezTo>
                    <a:pt x="189" y="302"/>
                    <a:pt x="191" y="302"/>
                    <a:pt x="193" y="302"/>
                  </a:cubicBezTo>
                  <a:cubicBezTo>
                    <a:pt x="194" y="301"/>
                    <a:pt x="195" y="301"/>
                    <a:pt x="195" y="301"/>
                  </a:cubicBezTo>
                  <a:cubicBezTo>
                    <a:pt x="195" y="301"/>
                    <a:pt x="196" y="301"/>
                    <a:pt x="198" y="300"/>
                  </a:cubicBezTo>
                  <a:cubicBezTo>
                    <a:pt x="198" y="300"/>
                    <a:pt x="199" y="300"/>
                    <a:pt x="199" y="300"/>
                  </a:cubicBezTo>
                  <a:cubicBezTo>
                    <a:pt x="200" y="300"/>
                    <a:pt x="200" y="300"/>
                    <a:pt x="201" y="300"/>
                  </a:cubicBezTo>
                  <a:cubicBezTo>
                    <a:pt x="202" y="299"/>
                    <a:pt x="203" y="299"/>
                    <a:pt x="205" y="298"/>
                  </a:cubicBezTo>
                  <a:cubicBezTo>
                    <a:pt x="206" y="298"/>
                    <a:pt x="208" y="298"/>
                    <a:pt x="209" y="297"/>
                  </a:cubicBezTo>
                  <a:cubicBezTo>
                    <a:pt x="211" y="299"/>
                    <a:pt x="212" y="301"/>
                    <a:pt x="214" y="303"/>
                  </a:cubicBezTo>
                  <a:cubicBezTo>
                    <a:pt x="215" y="306"/>
                    <a:pt x="217" y="308"/>
                    <a:pt x="219" y="310"/>
                  </a:cubicBezTo>
                  <a:cubicBezTo>
                    <a:pt x="221" y="312"/>
                    <a:pt x="223" y="314"/>
                    <a:pt x="224" y="316"/>
                  </a:cubicBezTo>
                  <a:cubicBezTo>
                    <a:pt x="227" y="319"/>
                    <a:pt x="229" y="321"/>
                    <a:pt x="229" y="321"/>
                  </a:cubicBezTo>
                  <a:cubicBezTo>
                    <a:pt x="229" y="321"/>
                    <a:pt x="230" y="321"/>
                    <a:pt x="230" y="321"/>
                  </a:cubicBezTo>
                  <a:cubicBezTo>
                    <a:pt x="230" y="321"/>
                    <a:pt x="231" y="321"/>
                    <a:pt x="232" y="320"/>
                  </a:cubicBezTo>
                  <a:cubicBezTo>
                    <a:pt x="233" y="320"/>
                    <a:pt x="235" y="319"/>
                    <a:pt x="237" y="318"/>
                  </a:cubicBezTo>
                  <a:cubicBezTo>
                    <a:pt x="239" y="317"/>
                    <a:pt x="241" y="316"/>
                    <a:pt x="243" y="315"/>
                  </a:cubicBezTo>
                  <a:cubicBezTo>
                    <a:pt x="244" y="315"/>
                    <a:pt x="244" y="314"/>
                    <a:pt x="245" y="314"/>
                  </a:cubicBezTo>
                  <a:cubicBezTo>
                    <a:pt x="245" y="314"/>
                    <a:pt x="245" y="314"/>
                    <a:pt x="245" y="314"/>
                  </a:cubicBezTo>
                  <a:cubicBezTo>
                    <a:pt x="245" y="314"/>
                    <a:pt x="245" y="311"/>
                    <a:pt x="244" y="306"/>
                  </a:cubicBezTo>
                  <a:cubicBezTo>
                    <a:pt x="244" y="304"/>
                    <a:pt x="243" y="301"/>
                    <a:pt x="243" y="299"/>
                  </a:cubicBezTo>
                  <a:cubicBezTo>
                    <a:pt x="242" y="296"/>
                    <a:pt x="242" y="293"/>
                    <a:pt x="241" y="290"/>
                  </a:cubicBezTo>
                  <a:cubicBezTo>
                    <a:pt x="240" y="288"/>
                    <a:pt x="240" y="285"/>
                    <a:pt x="239" y="283"/>
                  </a:cubicBezTo>
                  <a:cubicBezTo>
                    <a:pt x="240" y="282"/>
                    <a:pt x="242" y="281"/>
                    <a:pt x="243" y="280"/>
                  </a:cubicBezTo>
                  <a:cubicBezTo>
                    <a:pt x="245" y="278"/>
                    <a:pt x="247" y="277"/>
                    <a:pt x="248" y="276"/>
                  </a:cubicBezTo>
                  <a:cubicBezTo>
                    <a:pt x="250" y="275"/>
                    <a:pt x="250" y="274"/>
                    <a:pt x="250" y="274"/>
                  </a:cubicBezTo>
                  <a:cubicBezTo>
                    <a:pt x="250" y="274"/>
                    <a:pt x="251" y="274"/>
                    <a:pt x="251" y="274"/>
                  </a:cubicBezTo>
                  <a:cubicBezTo>
                    <a:pt x="251" y="274"/>
                    <a:pt x="252" y="273"/>
                    <a:pt x="252" y="273"/>
                  </a:cubicBezTo>
                  <a:cubicBezTo>
                    <a:pt x="254" y="272"/>
                    <a:pt x="256" y="270"/>
                    <a:pt x="258" y="268"/>
                  </a:cubicBezTo>
                  <a:cubicBezTo>
                    <a:pt x="259" y="267"/>
                    <a:pt x="260" y="266"/>
                    <a:pt x="261" y="265"/>
                  </a:cubicBezTo>
                  <a:cubicBezTo>
                    <a:pt x="263" y="266"/>
                    <a:pt x="265" y="267"/>
                    <a:pt x="268" y="268"/>
                  </a:cubicBezTo>
                  <a:cubicBezTo>
                    <a:pt x="273" y="271"/>
                    <a:pt x="279" y="274"/>
                    <a:pt x="283" y="275"/>
                  </a:cubicBezTo>
                  <a:cubicBezTo>
                    <a:pt x="285" y="276"/>
                    <a:pt x="287" y="277"/>
                    <a:pt x="288" y="277"/>
                  </a:cubicBezTo>
                  <a:cubicBezTo>
                    <a:pt x="289" y="278"/>
                    <a:pt x="290" y="278"/>
                    <a:pt x="290" y="278"/>
                  </a:cubicBezTo>
                  <a:cubicBezTo>
                    <a:pt x="290" y="278"/>
                    <a:pt x="291" y="277"/>
                    <a:pt x="292" y="276"/>
                  </a:cubicBezTo>
                  <a:cubicBezTo>
                    <a:pt x="292" y="276"/>
                    <a:pt x="293" y="275"/>
                    <a:pt x="294" y="274"/>
                  </a:cubicBezTo>
                  <a:cubicBezTo>
                    <a:pt x="294" y="273"/>
                    <a:pt x="295" y="272"/>
                    <a:pt x="296" y="271"/>
                  </a:cubicBezTo>
                  <a:cubicBezTo>
                    <a:pt x="297" y="270"/>
                    <a:pt x="298" y="268"/>
                    <a:pt x="299" y="267"/>
                  </a:cubicBezTo>
                  <a:cubicBezTo>
                    <a:pt x="300" y="265"/>
                    <a:pt x="301" y="264"/>
                    <a:pt x="301" y="264"/>
                  </a:cubicBezTo>
                  <a:cubicBezTo>
                    <a:pt x="301" y="264"/>
                    <a:pt x="299" y="262"/>
                    <a:pt x="297" y="258"/>
                  </a:cubicBezTo>
                  <a:cubicBezTo>
                    <a:pt x="294" y="254"/>
                    <a:pt x="290" y="250"/>
                    <a:pt x="287" y="245"/>
                  </a:cubicBezTo>
                  <a:cubicBezTo>
                    <a:pt x="285" y="243"/>
                    <a:pt x="283" y="241"/>
                    <a:pt x="282" y="239"/>
                  </a:cubicBezTo>
                  <a:cubicBezTo>
                    <a:pt x="282" y="239"/>
                    <a:pt x="282" y="238"/>
                    <a:pt x="283" y="237"/>
                  </a:cubicBezTo>
                  <a:cubicBezTo>
                    <a:pt x="283" y="237"/>
                    <a:pt x="284" y="236"/>
                    <a:pt x="284" y="235"/>
                  </a:cubicBezTo>
                  <a:cubicBezTo>
                    <a:pt x="285" y="233"/>
                    <a:pt x="287" y="231"/>
                    <a:pt x="287" y="229"/>
                  </a:cubicBezTo>
                  <a:cubicBezTo>
                    <a:pt x="288" y="228"/>
                    <a:pt x="288" y="227"/>
                    <a:pt x="288" y="227"/>
                  </a:cubicBezTo>
                  <a:cubicBezTo>
                    <a:pt x="288" y="227"/>
                    <a:pt x="289" y="226"/>
                    <a:pt x="290" y="224"/>
                  </a:cubicBezTo>
                  <a:cubicBezTo>
                    <a:pt x="290" y="223"/>
                    <a:pt x="291" y="221"/>
                    <a:pt x="292" y="218"/>
                  </a:cubicBezTo>
                  <a:cubicBezTo>
                    <a:pt x="293" y="217"/>
                    <a:pt x="293" y="215"/>
                    <a:pt x="294" y="214"/>
                  </a:cubicBezTo>
                  <a:cubicBezTo>
                    <a:pt x="296" y="214"/>
                    <a:pt x="299" y="214"/>
                    <a:pt x="301" y="214"/>
                  </a:cubicBezTo>
                  <a:cubicBezTo>
                    <a:pt x="304" y="214"/>
                    <a:pt x="308" y="214"/>
                    <a:pt x="310" y="214"/>
                  </a:cubicBezTo>
                  <a:cubicBezTo>
                    <a:pt x="312" y="214"/>
                    <a:pt x="313" y="214"/>
                    <a:pt x="314" y="214"/>
                  </a:cubicBezTo>
                  <a:cubicBezTo>
                    <a:pt x="316" y="214"/>
                    <a:pt x="317" y="214"/>
                    <a:pt x="318" y="214"/>
                  </a:cubicBezTo>
                  <a:cubicBezTo>
                    <a:pt x="323" y="213"/>
                    <a:pt x="326" y="213"/>
                    <a:pt x="326" y="213"/>
                  </a:cubicBezTo>
                  <a:cubicBezTo>
                    <a:pt x="326" y="213"/>
                    <a:pt x="326" y="212"/>
                    <a:pt x="326" y="210"/>
                  </a:cubicBezTo>
                  <a:cubicBezTo>
                    <a:pt x="327" y="210"/>
                    <a:pt x="327" y="210"/>
                    <a:pt x="327" y="209"/>
                  </a:cubicBezTo>
                  <a:cubicBezTo>
                    <a:pt x="327" y="209"/>
                    <a:pt x="327" y="208"/>
                    <a:pt x="327" y="208"/>
                  </a:cubicBezTo>
                  <a:cubicBezTo>
                    <a:pt x="327" y="207"/>
                    <a:pt x="328" y="205"/>
                    <a:pt x="328" y="204"/>
                  </a:cubicBezTo>
                  <a:cubicBezTo>
                    <a:pt x="328" y="203"/>
                    <a:pt x="328" y="202"/>
                    <a:pt x="329" y="201"/>
                  </a:cubicBezTo>
                  <a:cubicBezTo>
                    <a:pt x="329" y="200"/>
                    <a:pt x="329" y="199"/>
                    <a:pt x="329" y="198"/>
                  </a:cubicBezTo>
                  <a:cubicBezTo>
                    <a:pt x="329" y="197"/>
                    <a:pt x="330" y="196"/>
                    <a:pt x="330" y="196"/>
                  </a:cubicBezTo>
                  <a:cubicBezTo>
                    <a:pt x="330" y="196"/>
                    <a:pt x="327" y="194"/>
                    <a:pt x="323" y="192"/>
                  </a:cubicBezTo>
                  <a:cubicBezTo>
                    <a:pt x="319" y="190"/>
                    <a:pt x="314" y="187"/>
                    <a:pt x="308" y="184"/>
                  </a:cubicBezTo>
                  <a:close/>
                  <a:moveTo>
                    <a:pt x="165" y="268"/>
                  </a:moveTo>
                  <a:cubicBezTo>
                    <a:pt x="109" y="268"/>
                    <a:pt x="64" y="223"/>
                    <a:pt x="64" y="167"/>
                  </a:cubicBezTo>
                  <a:cubicBezTo>
                    <a:pt x="64" y="112"/>
                    <a:pt x="109" y="66"/>
                    <a:pt x="165" y="66"/>
                  </a:cubicBezTo>
                  <a:cubicBezTo>
                    <a:pt x="221" y="66"/>
                    <a:pt x="266" y="112"/>
                    <a:pt x="266" y="167"/>
                  </a:cubicBezTo>
                  <a:cubicBezTo>
                    <a:pt x="266" y="223"/>
                    <a:pt x="221" y="268"/>
                    <a:pt x="165" y="26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810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01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ïŝ1îḋe">
              <a:extLst>
                <a:ext uri="{FF2B5EF4-FFF2-40B4-BE49-F238E27FC236}">
                  <a16:creationId xmlns:a16="http://schemas.microsoft.com/office/drawing/2014/main" id="{F15457AD-FA48-42C4-AE32-1A64E360AA1A}"/>
                </a:ext>
              </a:extLst>
            </p:cNvPr>
            <p:cNvSpPr/>
            <p:nvPr/>
          </p:nvSpPr>
          <p:spPr bwMode="auto">
            <a:xfrm>
              <a:off x="6677819" y="1782762"/>
              <a:ext cx="1327151" cy="357188"/>
            </a:xfrm>
            <a:custGeom>
              <a:avLst/>
              <a:gdLst>
                <a:gd name="T0" fmla="*/ 0 w 836"/>
                <a:gd name="T1" fmla="*/ 225 h 225"/>
                <a:gd name="T2" fmla="*/ 228 w 836"/>
                <a:gd name="T3" fmla="*/ 0 h 225"/>
                <a:gd name="T4" fmla="*/ 836 w 836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6" h="225">
                  <a:moveTo>
                    <a:pt x="0" y="225"/>
                  </a:moveTo>
                  <a:lnTo>
                    <a:pt x="228" y="0"/>
                  </a:lnTo>
                  <a:lnTo>
                    <a:pt x="836" y="0"/>
                  </a:lnTo>
                </a:path>
              </a:pathLst>
            </a:custGeom>
            <a:noFill/>
            <a:ln w="3175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92500" lnSpcReduction="1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ï$ḷíḋe">
              <a:extLst>
                <a:ext uri="{FF2B5EF4-FFF2-40B4-BE49-F238E27FC236}">
                  <a16:creationId xmlns:a16="http://schemas.microsoft.com/office/drawing/2014/main" id="{717B33BE-6A16-433D-8D38-C9A73B70860A}"/>
                </a:ext>
              </a:extLst>
            </p:cNvPr>
            <p:cNvSpPr/>
            <p:nvPr/>
          </p:nvSpPr>
          <p:spPr bwMode="auto">
            <a:xfrm>
              <a:off x="7293769" y="3398838"/>
              <a:ext cx="1173163" cy="420688"/>
            </a:xfrm>
            <a:custGeom>
              <a:avLst/>
              <a:gdLst>
                <a:gd name="T0" fmla="*/ 0 w 739"/>
                <a:gd name="T1" fmla="*/ 265 h 265"/>
                <a:gd name="T2" fmla="*/ 268 w 739"/>
                <a:gd name="T3" fmla="*/ 0 h 265"/>
                <a:gd name="T4" fmla="*/ 739 w 739"/>
                <a:gd name="T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9" h="265">
                  <a:moveTo>
                    <a:pt x="0" y="265"/>
                  </a:moveTo>
                  <a:lnTo>
                    <a:pt x="268" y="0"/>
                  </a:lnTo>
                  <a:lnTo>
                    <a:pt x="739" y="0"/>
                  </a:lnTo>
                </a:path>
              </a:pathLst>
            </a:custGeom>
            <a:noFill/>
            <a:ln w="3175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iŝlîďè">
              <a:extLst>
                <a:ext uri="{FF2B5EF4-FFF2-40B4-BE49-F238E27FC236}">
                  <a16:creationId xmlns:a16="http://schemas.microsoft.com/office/drawing/2014/main" id="{132AB7B3-A7AB-4E59-A618-DF6E54D33509}"/>
                </a:ext>
              </a:extLst>
            </p:cNvPr>
            <p:cNvSpPr/>
            <p:nvPr/>
          </p:nvSpPr>
          <p:spPr bwMode="auto">
            <a:xfrm>
              <a:off x="3725069" y="4665664"/>
              <a:ext cx="1281112" cy="384175"/>
            </a:xfrm>
            <a:custGeom>
              <a:avLst/>
              <a:gdLst>
                <a:gd name="T0" fmla="*/ 807 w 807"/>
                <a:gd name="T1" fmla="*/ 0 h 242"/>
                <a:gd name="T2" fmla="*/ 566 w 807"/>
                <a:gd name="T3" fmla="*/ 242 h 242"/>
                <a:gd name="T4" fmla="*/ 0 w 807"/>
                <a:gd name="T5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7" h="242">
                  <a:moveTo>
                    <a:pt x="807" y="0"/>
                  </a:moveTo>
                  <a:lnTo>
                    <a:pt x="566" y="242"/>
                  </a:lnTo>
                  <a:lnTo>
                    <a:pt x="0" y="242"/>
                  </a:lnTo>
                </a:path>
              </a:pathLst>
            </a:custGeom>
            <a:noFill/>
            <a:ln w="3175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normAutofit lnSpcReduction="1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2" name="iś1íḍê">
              <a:extLst>
                <a:ext uri="{FF2B5EF4-FFF2-40B4-BE49-F238E27FC236}">
                  <a16:creationId xmlns:a16="http://schemas.microsoft.com/office/drawing/2014/main" id="{A7341EED-E278-4A46-9393-7D73A444051D}"/>
                </a:ext>
              </a:extLst>
            </p:cNvPr>
            <p:cNvGrpSpPr/>
            <p:nvPr/>
          </p:nvGrpSpPr>
          <p:grpSpPr>
            <a:xfrm>
              <a:off x="8141495" y="1457326"/>
              <a:ext cx="650874" cy="650872"/>
              <a:chOff x="753007" y="2242886"/>
              <a:chExt cx="643355" cy="643355"/>
            </a:xfrm>
          </p:grpSpPr>
          <p:sp>
            <p:nvSpPr>
              <p:cNvPr id="27" name="íṩḷídè">
                <a:extLst>
                  <a:ext uri="{FF2B5EF4-FFF2-40B4-BE49-F238E27FC236}">
                    <a16:creationId xmlns:a16="http://schemas.microsoft.com/office/drawing/2014/main" id="{D7D5607A-A2BB-4AF6-86D0-3D42451D5119}"/>
                  </a:ext>
                </a:extLst>
              </p:cNvPr>
              <p:cNvSpPr/>
              <p:nvPr/>
            </p:nvSpPr>
            <p:spPr bwMode="auto">
              <a:xfrm>
                <a:off x="753007" y="2242886"/>
                <a:ext cx="643355" cy="643355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ïṧļíḋê">
                <a:extLst>
                  <a:ext uri="{FF2B5EF4-FFF2-40B4-BE49-F238E27FC236}">
                    <a16:creationId xmlns:a16="http://schemas.microsoft.com/office/drawing/2014/main" id="{08B3A12B-78CA-4F5B-B037-4B21284BDB0A}"/>
                  </a:ext>
                </a:extLst>
              </p:cNvPr>
              <p:cNvSpPr/>
              <p:nvPr/>
            </p:nvSpPr>
            <p:spPr bwMode="auto">
              <a:xfrm>
                <a:off x="926604" y="2417033"/>
                <a:ext cx="296160" cy="295059"/>
              </a:xfrm>
              <a:custGeom>
                <a:avLst/>
                <a:gdLst>
                  <a:gd name="connsiteX0" fmla="*/ 0 w 607639"/>
                  <a:gd name="connsiteY0" fmla="*/ 547235 h 605381"/>
                  <a:gd name="connsiteX1" fmla="*/ 23853 w 607639"/>
                  <a:gd name="connsiteY1" fmla="*/ 547235 h 605381"/>
                  <a:gd name="connsiteX2" fmla="*/ 36136 w 607639"/>
                  <a:gd name="connsiteY2" fmla="*/ 547235 h 605381"/>
                  <a:gd name="connsiteX3" fmla="*/ 190916 w 607639"/>
                  <a:gd name="connsiteY3" fmla="*/ 547235 h 605381"/>
                  <a:gd name="connsiteX4" fmla="*/ 212990 w 607639"/>
                  <a:gd name="connsiteY4" fmla="*/ 547235 h 605381"/>
                  <a:gd name="connsiteX5" fmla="*/ 394560 w 607639"/>
                  <a:gd name="connsiteY5" fmla="*/ 547235 h 605381"/>
                  <a:gd name="connsiteX6" fmla="*/ 416634 w 607639"/>
                  <a:gd name="connsiteY6" fmla="*/ 547235 h 605381"/>
                  <a:gd name="connsiteX7" fmla="*/ 571503 w 607639"/>
                  <a:gd name="connsiteY7" fmla="*/ 547235 h 605381"/>
                  <a:gd name="connsiteX8" fmla="*/ 583786 w 607639"/>
                  <a:gd name="connsiteY8" fmla="*/ 547235 h 605381"/>
                  <a:gd name="connsiteX9" fmla="*/ 607639 w 607639"/>
                  <a:gd name="connsiteY9" fmla="*/ 547235 h 605381"/>
                  <a:gd name="connsiteX10" fmla="*/ 607639 w 607639"/>
                  <a:gd name="connsiteY10" fmla="*/ 605381 h 605381"/>
                  <a:gd name="connsiteX11" fmla="*/ 0 w 607639"/>
                  <a:gd name="connsiteY11" fmla="*/ 605381 h 605381"/>
                  <a:gd name="connsiteX12" fmla="*/ 321849 w 607639"/>
                  <a:gd name="connsiteY12" fmla="*/ 269278 h 605381"/>
                  <a:gd name="connsiteX13" fmla="*/ 394531 w 607639"/>
                  <a:gd name="connsiteY13" fmla="*/ 269278 h 605381"/>
                  <a:gd name="connsiteX14" fmla="*/ 394531 w 607639"/>
                  <a:gd name="connsiteY14" fmla="*/ 511247 h 605381"/>
                  <a:gd name="connsiteX15" fmla="*/ 358501 w 607639"/>
                  <a:gd name="connsiteY15" fmla="*/ 511247 h 605381"/>
                  <a:gd name="connsiteX16" fmla="*/ 321849 w 607639"/>
                  <a:gd name="connsiteY16" fmla="*/ 511247 h 605381"/>
                  <a:gd name="connsiteX17" fmla="*/ 212966 w 607639"/>
                  <a:gd name="connsiteY17" fmla="*/ 269278 h 605381"/>
                  <a:gd name="connsiteX18" fmla="*/ 285790 w 607639"/>
                  <a:gd name="connsiteY18" fmla="*/ 269278 h 605381"/>
                  <a:gd name="connsiteX19" fmla="*/ 285790 w 607639"/>
                  <a:gd name="connsiteY19" fmla="*/ 511247 h 605381"/>
                  <a:gd name="connsiteX20" fmla="*/ 249111 w 607639"/>
                  <a:gd name="connsiteY20" fmla="*/ 511247 h 605381"/>
                  <a:gd name="connsiteX21" fmla="*/ 212966 w 607639"/>
                  <a:gd name="connsiteY21" fmla="*/ 511247 h 605381"/>
                  <a:gd name="connsiteX22" fmla="*/ 446972 w 607639"/>
                  <a:gd name="connsiteY22" fmla="*/ 242181 h 605381"/>
                  <a:gd name="connsiteX23" fmla="*/ 553523 w 607639"/>
                  <a:gd name="connsiteY23" fmla="*/ 242181 h 605381"/>
                  <a:gd name="connsiteX24" fmla="*/ 553523 w 607639"/>
                  <a:gd name="connsiteY24" fmla="*/ 453133 h 605381"/>
                  <a:gd name="connsiteX25" fmla="*/ 583788 w 607639"/>
                  <a:gd name="connsiteY25" fmla="*/ 453133 h 605381"/>
                  <a:gd name="connsiteX26" fmla="*/ 583788 w 607639"/>
                  <a:gd name="connsiteY26" fmla="*/ 511247 h 605381"/>
                  <a:gd name="connsiteX27" fmla="*/ 547648 w 607639"/>
                  <a:gd name="connsiteY27" fmla="*/ 511247 h 605381"/>
                  <a:gd name="connsiteX28" fmla="*/ 452758 w 607639"/>
                  <a:gd name="connsiteY28" fmla="*/ 511247 h 605381"/>
                  <a:gd name="connsiteX29" fmla="*/ 416618 w 607639"/>
                  <a:gd name="connsiteY29" fmla="*/ 511247 h 605381"/>
                  <a:gd name="connsiteX30" fmla="*/ 416618 w 607639"/>
                  <a:gd name="connsiteY30" fmla="*/ 453133 h 605381"/>
                  <a:gd name="connsiteX31" fmla="*/ 446972 w 607639"/>
                  <a:gd name="connsiteY31" fmla="*/ 453133 h 605381"/>
                  <a:gd name="connsiteX32" fmla="*/ 54106 w 607639"/>
                  <a:gd name="connsiteY32" fmla="*/ 242181 h 605381"/>
                  <a:gd name="connsiteX33" fmla="*/ 160624 w 607639"/>
                  <a:gd name="connsiteY33" fmla="*/ 242181 h 605381"/>
                  <a:gd name="connsiteX34" fmla="*/ 160624 w 607639"/>
                  <a:gd name="connsiteY34" fmla="*/ 453133 h 605381"/>
                  <a:gd name="connsiteX35" fmla="*/ 190879 w 607639"/>
                  <a:gd name="connsiteY35" fmla="*/ 453133 h 605381"/>
                  <a:gd name="connsiteX36" fmla="*/ 190879 w 607639"/>
                  <a:gd name="connsiteY36" fmla="*/ 511247 h 605381"/>
                  <a:gd name="connsiteX37" fmla="*/ 154839 w 607639"/>
                  <a:gd name="connsiteY37" fmla="*/ 511247 h 605381"/>
                  <a:gd name="connsiteX38" fmla="*/ 59891 w 607639"/>
                  <a:gd name="connsiteY38" fmla="*/ 511247 h 605381"/>
                  <a:gd name="connsiteX39" fmla="*/ 23851 w 607639"/>
                  <a:gd name="connsiteY39" fmla="*/ 511247 h 605381"/>
                  <a:gd name="connsiteX40" fmla="*/ 23851 w 607639"/>
                  <a:gd name="connsiteY40" fmla="*/ 453133 h 605381"/>
                  <a:gd name="connsiteX41" fmla="*/ 54106 w 607639"/>
                  <a:gd name="connsiteY41" fmla="*/ 453133 h 605381"/>
                  <a:gd name="connsiteX42" fmla="*/ 303820 w 607639"/>
                  <a:gd name="connsiteY42" fmla="*/ 98933 h 605381"/>
                  <a:gd name="connsiteX43" fmla="*/ 323120 w 607639"/>
                  <a:gd name="connsiteY43" fmla="*/ 118162 h 605381"/>
                  <a:gd name="connsiteX44" fmla="*/ 303820 w 607639"/>
                  <a:gd name="connsiteY44" fmla="*/ 137391 h 605381"/>
                  <a:gd name="connsiteX45" fmla="*/ 284520 w 607639"/>
                  <a:gd name="connsiteY45" fmla="*/ 118162 h 605381"/>
                  <a:gd name="connsiteX46" fmla="*/ 303820 w 607639"/>
                  <a:gd name="connsiteY46" fmla="*/ 98933 h 605381"/>
                  <a:gd name="connsiteX47" fmla="*/ 303749 w 607639"/>
                  <a:gd name="connsiteY47" fmla="*/ 62835 h 605381"/>
                  <a:gd name="connsiteX48" fmla="*/ 248388 w 607639"/>
                  <a:gd name="connsiteY48" fmla="*/ 118116 h 605381"/>
                  <a:gd name="connsiteX49" fmla="*/ 303749 w 607639"/>
                  <a:gd name="connsiteY49" fmla="*/ 173397 h 605381"/>
                  <a:gd name="connsiteX50" fmla="*/ 359111 w 607639"/>
                  <a:gd name="connsiteY50" fmla="*/ 118116 h 605381"/>
                  <a:gd name="connsiteX51" fmla="*/ 303749 w 607639"/>
                  <a:gd name="connsiteY51" fmla="*/ 62835 h 605381"/>
                  <a:gd name="connsiteX52" fmla="*/ 303749 w 607639"/>
                  <a:gd name="connsiteY52" fmla="*/ 0 h 605381"/>
                  <a:gd name="connsiteX53" fmla="*/ 586964 w 607639"/>
                  <a:gd name="connsiteY53" fmla="*/ 141490 h 605381"/>
                  <a:gd name="connsiteX54" fmla="*/ 586964 w 607639"/>
                  <a:gd name="connsiteY54" fmla="*/ 206192 h 605381"/>
                  <a:gd name="connsiteX55" fmla="*/ 20535 w 607639"/>
                  <a:gd name="connsiteY55" fmla="*/ 206192 h 605381"/>
                  <a:gd name="connsiteX56" fmla="*/ 20535 w 607639"/>
                  <a:gd name="connsiteY56" fmla="*/ 141490 h 605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607639" h="605381">
                    <a:moveTo>
                      <a:pt x="0" y="547235"/>
                    </a:moveTo>
                    <a:lnTo>
                      <a:pt x="23853" y="547235"/>
                    </a:lnTo>
                    <a:lnTo>
                      <a:pt x="36136" y="547235"/>
                    </a:lnTo>
                    <a:lnTo>
                      <a:pt x="190916" y="547235"/>
                    </a:lnTo>
                    <a:lnTo>
                      <a:pt x="212990" y="547235"/>
                    </a:lnTo>
                    <a:lnTo>
                      <a:pt x="394560" y="547235"/>
                    </a:lnTo>
                    <a:lnTo>
                      <a:pt x="416634" y="547235"/>
                    </a:lnTo>
                    <a:lnTo>
                      <a:pt x="571503" y="547235"/>
                    </a:lnTo>
                    <a:lnTo>
                      <a:pt x="583786" y="547235"/>
                    </a:lnTo>
                    <a:lnTo>
                      <a:pt x="607639" y="547235"/>
                    </a:lnTo>
                    <a:lnTo>
                      <a:pt x="607639" y="605381"/>
                    </a:lnTo>
                    <a:lnTo>
                      <a:pt x="0" y="605381"/>
                    </a:lnTo>
                    <a:close/>
                    <a:moveTo>
                      <a:pt x="321849" y="269278"/>
                    </a:moveTo>
                    <a:lnTo>
                      <a:pt x="394531" y="269278"/>
                    </a:lnTo>
                    <a:lnTo>
                      <a:pt x="394531" y="511247"/>
                    </a:lnTo>
                    <a:lnTo>
                      <a:pt x="358501" y="511247"/>
                    </a:lnTo>
                    <a:lnTo>
                      <a:pt x="321849" y="511247"/>
                    </a:lnTo>
                    <a:close/>
                    <a:moveTo>
                      <a:pt x="212966" y="269278"/>
                    </a:moveTo>
                    <a:lnTo>
                      <a:pt x="285790" y="269278"/>
                    </a:lnTo>
                    <a:lnTo>
                      <a:pt x="285790" y="511247"/>
                    </a:lnTo>
                    <a:lnTo>
                      <a:pt x="249111" y="511247"/>
                    </a:lnTo>
                    <a:lnTo>
                      <a:pt x="212966" y="511247"/>
                    </a:lnTo>
                    <a:close/>
                    <a:moveTo>
                      <a:pt x="446972" y="242181"/>
                    </a:moveTo>
                    <a:lnTo>
                      <a:pt x="553523" y="242181"/>
                    </a:lnTo>
                    <a:lnTo>
                      <a:pt x="553523" y="453133"/>
                    </a:lnTo>
                    <a:lnTo>
                      <a:pt x="583788" y="453133"/>
                    </a:lnTo>
                    <a:lnTo>
                      <a:pt x="583788" y="511247"/>
                    </a:lnTo>
                    <a:lnTo>
                      <a:pt x="547648" y="511247"/>
                    </a:lnTo>
                    <a:lnTo>
                      <a:pt x="452758" y="511247"/>
                    </a:lnTo>
                    <a:lnTo>
                      <a:pt x="416618" y="511247"/>
                    </a:lnTo>
                    <a:lnTo>
                      <a:pt x="416618" y="453133"/>
                    </a:lnTo>
                    <a:lnTo>
                      <a:pt x="446972" y="453133"/>
                    </a:lnTo>
                    <a:close/>
                    <a:moveTo>
                      <a:pt x="54106" y="242181"/>
                    </a:moveTo>
                    <a:lnTo>
                      <a:pt x="160624" y="242181"/>
                    </a:lnTo>
                    <a:lnTo>
                      <a:pt x="160624" y="453133"/>
                    </a:lnTo>
                    <a:lnTo>
                      <a:pt x="190879" y="453133"/>
                    </a:lnTo>
                    <a:lnTo>
                      <a:pt x="190879" y="511247"/>
                    </a:lnTo>
                    <a:lnTo>
                      <a:pt x="154839" y="511247"/>
                    </a:lnTo>
                    <a:lnTo>
                      <a:pt x="59891" y="511247"/>
                    </a:lnTo>
                    <a:lnTo>
                      <a:pt x="23851" y="511247"/>
                    </a:lnTo>
                    <a:lnTo>
                      <a:pt x="23851" y="453133"/>
                    </a:lnTo>
                    <a:lnTo>
                      <a:pt x="54106" y="453133"/>
                    </a:lnTo>
                    <a:close/>
                    <a:moveTo>
                      <a:pt x="303820" y="98933"/>
                    </a:moveTo>
                    <a:cubicBezTo>
                      <a:pt x="314479" y="98933"/>
                      <a:pt x="323120" y="107542"/>
                      <a:pt x="323120" y="118162"/>
                    </a:cubicBezTo>
                    <a:cubicBezTo>
                      <a:pt x="323120" y="128782"/>
                      <a:pt x="314479" y="137391"/>
                      <a:pt x="303820" y="137391"/>
                    </a:cubicBezTo>
                    <a:cubicBezTo>
                      <a:pt x="293161" y="137391"/>
                      <a:pt x="284520" y="128782"/>
                      <a:pt x="284520" y="118162"/>
                    </a:cubicBezTo>
                    <a:cubicBezTo>
                      <a:pt x="284520" y="107542"/>
                      <a:pt x="293161" y="98933"/>
                      <a:pt x="303820" y="98933"/>
                    </a:cubicBezTo>
                    <a:close/>
                    <a:moveTo>
                      <a:pt x="303749" y="62835"/>
                    </a:moveTo>
                    <a:cubicBezTo>
                      <a:pt x="273221" y="62835"/>
                      <a:pt x="248388" y="87631"/>
                      <a:pt x="248388" y="118116"/>
                    </a:cubicBezTo>
                    <a:cubicBezTo>
                      <a:pt x="248388" y="148600"/>
                      <a:pt x="273221" y="173397"/>
                      <a:pt x="303749" y="173397"/>
                    </a:cubicBezTo>
                    <a:cubicBezTo>
                      <a:pt x="334278" y="173397"/>
                      <a:pt x="359111" y="148600"/>
                      <a:pt x="359111" y="118116"/>
                    </a:cubicBezTo>
                    <a:cubicBezTo>
                      <a:pt x="359111" y="87631"/>
                      <a:pt x="334278" y="62835"/>
                      <a:pt x="303749" y="62835"/>
                    </a:cubicBezTo>
                    <a:close/>
                    <a:moveTo>
                      <a:pt x="303749" y="0"/>
                    </a:moveTo>
                    <a:lnTo>
                      <a:pt x="586964" y="141490"/>
                    </a:lnTo>
                    <a:lnTo>
                      <a:pt x="586964" y="206192"/>
                    </a:lnTo>
                    <a:lnTo>
                      <a:pt x="20535" y="206192"/>
                    </a:lnTo>
                    <a:lnTo>
                      <a:pt x="20535" y="141490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3" name="íşḻîḑé">
              <a:extLst>
                <a:ext uri="{FF2B5EF4-FFF2-40B4-BE49-F238E27FC236}">
                  <a16:creationId xmlns:a16="http://schemas.microsoft.com/office/drawing/2014/main" id="{F3B7DBF3-9661-4840-9DCC-3DEFA3E66494}"/>
                </a:ext>
              </a:extLst>
            </p:cNvPr>
            <p:cNvGrpSpPr/>
            <p:nvPr/>
          </p:nvGrpSpPr>
          <p:grpSpPr>
            <a:xfrm>
              <a:off x="3074195" y="4730754"/>
              <a:ext cx="650874" cy="650872"/>
              <a:chOff x="753007" y="2242886"/>
              <a:chExt cx="643355" cy="643355"/>
            </a:xfrm>
          </p:grpSpPr>
          <p:sp>
            <p:nvSpPr>
              <p:cNvPr id="25" name="íS1ïḋe">
                <a:extLst>
                  <a:ext uri="{FF2B5EF4-FFF2-40B4-BE49-F238E27FC236}">
                    <a16:creationId xmlns:a16="http://schemas.microsoft.com/office/drawing/2014/main" id="{D2EF5885-5A60-4B2D-8095-74A5BABBF48F}"/>
                  </a:ext>
                </a:extLst>
              </p:cNvPr>
              <p:cNvSpPr/>
              <p:nvPr/>
            </p:nvSpPr>
            <p:spPr bwMode="auto">
              <a:xfrm>
                <a:off x="753007" y="2242886"/>
                <a:ext cx="643355" cy="643355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ïṥlïḑé">
                <a:extLst>
                  <a:ext uri="{FF2B5EF4-FFF2-40B4-BE49-F238E27FC236}">
                    <a16:creationId xmlns:a16="http://schemas.microsoft.com/office/drawing/2014/main" id="{87190438-A8C6-4CAE-9878-55711AD7908D}"/>
                  </a:ext>
                </a:extLst>
              </p:cNvPr>
              <p:cNvSpPr/>
              <p:nvPr/>
            </p:nvSpPr>
            <p:spPr bwMode="auto">
              <a:xfrm>
                <a:off x="926604" y="2417033"/>
                <a:ext cx="296160" cy="295059"/>
              </a:xfrm>
              <a:custGeom>
                <a:avLst/>
                <a:gdLst>
                  <a:gd name="connsiteX0" fmla="*/ 0 w 607639"/>
                  <a:gd name="connsiteY0" fmla="*/ 547235 h 605381"/>
                  <a:gd name="connsiteX1" fmla="*/ 23853 w 607639"/>
                  <a:gd name="connsiteY1" fmla="*/ 547235 h 605381"/>
                  <a:gd name="connsiteX2" fmla="*/ 36136 w 607639"/>
                  <a:gd name="connsiteY2" fmla="*/ 547235 h 605381"/>
                  <a:gd name="connsiteX3" fmla="*/ 190916 w 607639"/>
                  <a:gd name="connsiteY3" fmla="*/ 547235 h 605381"/>
                  <a:gd name="connsiteX4" fmla="*/ 212990 w 607639"/>
                  <a:gd name="connsiteY4" fmla="*/ 547235 h 605381"/>
                  <a:gd name="connsiteX5" fmla="*/ 394560 w 607639"/>
                  <a:gd name="connsiteY5" fmla="*/ 547235 h 605381"/>
                  <a:gd name="connsiteX6" fmla="*/ 416634 w 607639"/>
                  <a:gd name="connsiteY6" fmla="*/ 547235 h 605381"/>
                  <a:gd name="connsiteX7" fmla="*/ 571503 w 607639"/>
                  <a:gd name="connsiteY7" fmla="*/ 547235 h 605381"/>
                  <a:gd name="connsiteX8" fmla="*/ 583786 w 607639"/>
                  <a:gd name="connsiteY8" fmla="*/ 547235 h 605381"/>
                  <a:gd name="connsiteX9" fmla="*/ 607639 w 607639"/>
                  <a:gd name="connsiteY9" fmla="*/ 547235 h 605381"/>
                  <a:gd name="connsiteX10" fmla="*/ 607639 w 607639"/>
                  <a:gd name="connsiteY10" fmla="*/ 605381 h 605381"/>
                  <a:gd name="connsiteX11" fmla="*/ 0 w 607639"/>
                  <a:gd name="connsiteY11" fmla="*/ 605381 h 605381"/>
                  <a:gd name="connsiteX12" fmla="*/ 321849 w 607639"/>
                  <a:gd name="connsiteY12" fmla="*/ 269278 h 605381"/>
                  <a:gd name="connsiteX13" fmla="*/ 394531 w 607639"/>
                  <a:gd name="connsiteY13" fmla="*/ 269278 h 605381"/>
                  <a:gd name="connsiteX14" fmla="*/ 394531 w 607639"/>
                  <a:gd name="connsiteY14" fmla="*/ 511247 h 605381"/>
                  <a:gd name="connsiteX15" fmla="*/ 358501 w 607639"/>
                  <a:gd name="connsiteY15" fmla="*/ 511247 h 605381"/>
                  <a:gd name="connsiteX16" fmla="*/ 321849 w 607639"/>
                  <a:gd name="connsiteY16" fmla="*/ 511247 h 605381"/>
                  <a:gd name="connsiteX17" fmla="*/ 212966 w 607639"/>
                  <a:gd name="connsiteY17" fmla="*/ 269278 h 605381"/>
                  <a:gd name="connsiteX18" fmla="*/ 285790 w 607639"/>
                  <a:gd name="connsiteY18" fmla="*/ 269278 h 605381"/>
                  <a:gd name="connsiteX19" fmla="*/ 285790 w 607639"/>
                  <a:gd name="connsiteY19" fmla="*/ 511247 h 605381"/>
                  <a:gd name="connsiteX20" fmla="*/ 249111 w 607639"/>
                  <a:gd name="connsiteY20" fmla="*/ 511247 h 605381"/>
                  <a:gd name="connsiteX21" fmla="*/ 212966 w 607639"/>
                  <a:gd name="connsiteY21" fmla="*/ 511247 h 605381"/>
                  <a:gd name="connsiteX22" fmla="*/ 446972 w 607639"/>
                  <a:gd name="connsiteY22" fmla="*/ 242181 h 605381"/>
                  <a:gd name="connsiteX23" fmla="*/ 553523 w 607639"/>
                  <a:gd name="connsiteY23" fmla="*/ 242181 h 605381"/>
                  <a:gd name="connsiteX24" fmla="*/ 553523 w 607639"/>
                  <a:gd name="connsiteY24" fmla="*/ 453133 h 605381"/>
                  <a:gd name="connsiteX25" fmla="*/ 583788 w 607639"/>
                  <a:gd name="connsiteY25" fmla="*/ 453133 h 605381"/>
                  <a:gd name="connsiteX26" fmla="*/ 583788 w 607639"/>
                  <a:gd name="connsiteY26" fmla="*/ 511247 h 605381"/>
                  <a:gd name="connsiteX27" fmla="*/ 547648 w 607639"/>
                  <a:gd name="connsiteY27" fmla="*/ 511247 h 605381"/>
                  <a:gd name="connsiteX28" fmla="*/ 452758 w 607639"/>
                  <a:gd name="connsiteY28" fmla="*/ 511247 h 605381"/>
                  <a:gd name="connsiteX29" fmla="*/ 416618 w 607639"/>
                  <a:gd name="connsiteY29" fmla="*/ 511247 h 605381"/>
                  <a:gd name="connsiteX30" fmla="*/ 416618 w 607639"/>
                  <a:gd name="connsiteY30" fmla="*/ 453133 h 605381"/>
                  <a:gd name="connsiteX31" fmla="*/ 446972 w 607639"/>
                  <a:gd name="connsiteY31" fmla="*/ 453133 h 605381"/>
                  <a:gd name="connsiteX32" fmla="*/ 54106 w 607639"/>
                  <a:gd name="connsiteY32" fmla="*/ 242181 h 605381"/>
                  <a:gd name="connsiteX33" fmla="*/ 160624 w 607639"/>
                  <a:gd name="connsiteY33" fmla="*/ 242181 h 605381"/>
                  <a:gd name="connsiteX34" fmla="*/ 160624 w 607639"/>
                  <a:gd name="connsiteY34" fmla="*/ 453133 h 605381"/>
                  <a:gd name="connsiteX35" fmla="*/ 190879 w 607639"/>
                  <a:gd name="connsiteY35" fmla="*/ 453133 h 605381"/>
                  <a:gd name="connsiteX36" fmla="*/ 190879 w 607639"/>
                  <a:gd name="connsiteY36" fmla="*/ 511247 h 605381"/>
                  <a:gd name="connsiteX37" fmla="*/ 154839 w 607639"/>
                  <a:gd name="connsiteY37" fmla="*/ 511247 h 605381"/>
                  <a:gd name="connsiteX38" fmla="*/ 59891 w 607639"/>
                  <a:gd name="connsiteY38" fmla="*/ 511247 h 605381"/>
                  <a:gd name="connsiteX39" fmla="*/ 23851 w 607639"/>
                  <a:gd name="connsiteY39" fmla="*/ 511247 h 605381"/>
                  <a:gd name="connsiteX40" fmla="*/ 23851 w 607639"/>
                  <a:gd name="connsiteY40" fmla="*/ 453133 h 605381"/>
                  <a:gd name="connsiteX41" fmla="*/ 54106 w 607639"/>
                  <a:gd name="connsiteY41" fmla="*/ 453133 h 605381"/>
                  <a:gd name="connsiteX42" fmla="*/ 303820 w 607639"/>
                  <a:gd name="connsiteY42" fmla="*/ 98933 h 605381"/>
                  <a:gd name="connsiteX43" fmla="*/ 323120 w 607639"/>
                  <a:gd name="connsiteY43" fmla="*/ 118162 h 605381"/>
                  <a:gd name="connsiteX44" fmla="*/ 303820 w 607639"/>
                  <a:gd name="connsiteY44" fmla="*/ 137391 h 605381"/>
                  <a:gd name="connsiteX45" fmla="*/ 284520 w 607639"/>
                  <a:gd name="connsiteY45" fmla="*/ 118162 h 605381"/>
                  <a:gd name="connsiteX46" fmla="*/ 303820 w 607639"/>
                  <a:gd name="connsiteY46" fmla="*/ 98933 h 605381"/>
                  <a:gd name="connsiteX47" fmla="*/ 303749 w 607639"/>
                  <a:gd name="connsiteY47" fmla="*/ 62835 h 605381"/>
                  <a:gd name="connsiteX48" fmla="*/ 248388 w 607639"/>
                  <a:gd name="connsiteY48" fmla="*/ 118116 h 605381"/>
                  <a:gd name="connsiteX49" fmla="*/ 303749 w 607639"/>
                  <a:gd name="connsiteY49" fmla="*/ 173397 h 605381"/>
                  <a:gd name="connsiteX50" fmla="*/ 359111 w 607639"/>
                  <a:gd name="connsiteY50" fmla="*/ 118116 h 605381"/>
                  <a:gd name="connsiteX51" fmla="*/ 303749 w 607639"/>
                  <a:gd name="connsiteY51" fmla="*/ 62835 h 605381"/>
                  <a:gd name="connsiteX52" fmla="*/ 303749 w 607639"/>
                  <a:gd name="connsiteY52" fmla="*/ 0 h 605381"/>
                  <a:gd name="connsiteX53" fmla="*/ 586964 w 607639"/>
                  <a:gd name="connsiteY53" fmla="*/ 141490 h 605381"/>
                  <a:gd name="connsiteX54" fmla="*/ 586964 w 607639"/>
                  <a:gd name="connsiteY54" fmla="*/ 206192 h 605381"/>
                  <a:gd name="connsiteX55" fmla="*/ 20535 w 607639"/>
                  <a:gd name="connsiteY55" fmla="*/ 206192 h 605381"/>
                  <a:gd name="connsiteX56" fmla="*/ 20535 w 607639"/>
                  <a:gd name="connsiteY56" fmla="*/ 141490 h 605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607639" h="605381">
                    <a:moveTo>
                      <a:pt x="0" y="547235"/>
                    </a:moveTo>
                    <a:lnTo>
                      <a:pt x="23853" y="547235"/>
                    </a:lnTo>
                    <a:lnTo>
                      <a:pt x="36136" y="547235"/>
                    </a:lnTo>
                    <a:lnTo>
                      <a:pt x="190916" y="547235"/>
                    </a:lnTo>
                    <a:lnTo>
                      <a:pt x="212990" y="547235"/>
                    </a:lnTo>
                    <a:lnTo>
                      <a:pt x="394560" y="547235"/>
                    </a:lnTo>
                    <a:lnTo>
                      <a:pt x="416634" y="547235"/>
                    </a:lnTo>
                    <a:lnTo>
                      <a:pt x="571503" y="547235"/>
                    </a:lnTo>
                    <a:lnTo>
                      <a:pt x="583786" y="547235"/>
                    </a:lnTo>
                    <a:lnTo>
                      <a:pt x="607639" y="547235"/>
                    </a:lnTo>
                    <a:lnTo>
                      <a:pt x="607639" y="605381"/>
                    </a:lnTo>
                    <a:lnTo>
                      <a:pt x="0" y="605381"/>
                    </a:lnTo>
                    <a:close/>
                    <a:moveTo>
                      <a:pt x="321849" y="269278"/>
                    </a:moveTo>
                    <a:lnTo>
                      <a:pt x="394531" y="269278"/>
                    </a:lnTo>
                    <a:lnTo>
                      <a:pt x="394531" y="511247"/>
                    </a:lnTo>
                    <a:lnTo>
                      <a:pt x="358501" y="511247"/>
                    </a:lnTo>
                    <a:lnTo>
                      <a:pt x="321849" y="511247"/>
                    </a:lnTo>
                    <a:close/>
                    <a:moveTo>
                      <a:pt x="212966" y="269278"/>
                    </a:moveTo>
                    <a:lnTo>
                      <a:pt x="285790" y="269278"/>
                    </a:lnTo>
                    <a:lnTo>
                      <a:pt x="285790" y="511247"/>
                    </a:lnTo>
                    <a:lnTo>
                      <a:pt x="249111" y="511247"/>
                    </a:lnTo>
                    <a:lnTo>
                      <a:pt x="212966" y="511247"/>
                    </a:lnTo>
                    <a:close/>
                    <a:moveTo>
                      <a:pt x="446972" y="242181"/>
                    </a:moveTo>
                    <a:lnTo>
                      <a:pt x="553523" y="242181"/>
                    </a:lnTo>
                    <a:lnTo>
                      <a:pt x="553523" y="453133"/>
                    </a:lnTo>
                    <a:lnTo>
                      <a:pt x="583788" y="453133"/>
                    </a:lnTo>
                    <a:lnTo>
                      <a:pt x="583788" y="511247"/>
                    </a:lnTo>
                    <a:lnTo>
                      <a:pt x="547648" y="511247"/>
                    </a:lnTo>
                    <a:lnTo>
                      <a:pt x="452758" y="511247"/>
                    </a:lnTo>
                    <a:lnTo>
                      <a:pt x="416618" y="511247"/>
                    </a:lnTo>
                    <a:lnTo>
                      <a:pt x="416618" y="453133"/>
                    </a:lnTo>
                    <a:lnTo>
                      <a:pt x="446972" y="453133"/>
                    </a:lnTo>
                    <a:close/>
                    <a:moveTo>
                      <a:pt x="54106" y="242181"/>
                    </a:moveTo>
                    <a:lnTo>
                      <a:pt x="160624" y="242181"/>
                    </a:lnTo>
                    <a:lnTo>
                      <a:pt x="160624" y="453133"/>
                    </a:lnTo>
                    <a:lnTo>
                      <a:pt x="190879" y="453133"/>
                    </a:lnTo>
                    <a:lnTo>
                      <a:pt x="190879" y="511247"/>
                    </a:lnTo>
                    <a:lnTo>
                      <a:pt x="154839" y="511247"/>
                    </a:lnTo>
                    <a:lnTo>
                      <a:pt x="59891" y="511247"/>
                    </a:lnTo>
                    <a:lnTo>
                      <a:pt x="23851" y="511247"/>
                    </a:lnTo>
                    <a:lnTo>
                      <a:pt x="23851" y="453133"/>
                    </a:lnTo>
                    <a:lnTo>
                      <a:pt x="54106" y="453133"/>
                    </a:lnTo>
                    <a:close/>
                    <a:moveTo>
                      <a:pt x="303820" y="98933"/>
                    </a:moveTo>
                    <a:cubicBezTo>
                      <a:pt x="314479" y="98933"/>
                      <a:pt x="323120" y="107542"/>
                      <a:pt x="323120" y="118162"/>
                    </a:cubicBezTo>
                    <a:cubicBezTo>
                      <a:pt x="323120" y="128782"/>
                      <a:pt x="314479" y="137391"/>
                      <a:pt x="303820" y="137391"/>
                    </a:cubicBezTo>
                    <a:cubicBezTo>
                      <a:pt x="293161" y="137391"/>
                      <a:pt x="284520" y="128782"/>
                      <a:pt x="284520" y="118162"/>
                    </a:cubicBezTo>
                    <a:cubicBezTo>
                      <a:pt x="284520" y="107542"/>
                      <a:pt x="293161" y="98933"/>
                      <a:pt x="303820" y="98933"/>
                    </a:cubicBezTo>
                    <a:close/>
                    <a:moveTo>
                      <a:pt x="303749" y="62835"/>
                    </a:moveTo>
                    <a:cubicBezTo>
                      <a:pt x="273221" y="62835"/>
                      <a:pt x="248388" y="87631"/>
                      <a:pt x="248388" y="118116"/>
                    </a:cubicBezTo>
                    <a:cubicBezTo>
                      <a:pt x="248388" y="148600"/>
                      <a:pt x="273221" y="173397"/>
                      <a:pt x="303749" y="173397"/>
                    </a:cubicBezTo>
                    <a:cubicBezTo>
                      <a:pt x="334278" y="173397"/>
                      <a:pt x="359111" y="148600"/>
                      <a:pt x="359111" y="118116"/>
                    </a:cubicBezTo>
                    <a:cubicBezTo>
                      <a:pt x="359111" y="87631"/>
                      <a:pt x="334278" y="62835"/>
                      <a:pt x="303749" y="62835"/>
                    </a:cubicBezTo>
                    <a:close/>
                    <a:moveTo>
                      <a:pt x="303749" y="0"/>
                    </a:moveTo>
                    <a:lnTo>
                      <a:pt x="586964" y="141490"/>
                    </a:lnTo>
                    <a:lnTo>
                      <a:pt x="586964" y="206192"/>
                    </a:lnTo>
                    <a:lnTo>
                      <a:pt x="20535" y="206192"/>
                    </a:lnTo>
                    <a:lnTo>
                      <a:pt x="20535" y="141490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4" name="ïṡḷíḓe">
              <a:extLst>
                <a:ext uri="{FF2B5EF4-FFF2-40B4-BE49-F238E27FC236}">
                  <a16:creationId xmlns:a16="http://schemas.microsoft.com/office/drawing/2014/main" id="{04F1562A-8539-4F9B-B306-540ADEC17139}"/>
                </a:ext>
              </a:extLst>
            </p:cNvPr>
            <p:cNvGrpSpPr/>
            <p:nvPr/>
          </p:nvGrpSpPr>
          <p:grpSpPr>
            <a:xfrm>
              <a:off x="8466932" y="3073402"/>
              <a:ext cx="650874" cy="650872"/>
              <a:chOff x="753007" y="2242886"/>
              <a:chExt cx="643355" cy="643355"/>
            </a:xfrm>
          </p:grpSpPr>
          <p:sp>
            <p:nvSpPr>
              <p:cNvPr id="23" name="î$lîḋè">
                <a:extLst>
                  <a:ext uri="{FF2B5EF4-FFF2-40B4-BE49-F238E27FC236}">
                    <a16:creationId xmlns:a16="http://schemas.microsoft.com/office/drawing/2014/main" id="{A438D80C-6056-4A84-8558-BCB73BF9D165}"/>
                  </a:ext>
                </a:extLst>
              </p:cNvPr>
              <p:cNvSpPr/>
              <p:nvPr/>
            </p:nvSpPr>
            <p:spPr bwMode="auto">
              <a:xfrm>
                <a:off x="753007" y="2242886"/>
                <a:ext cx="643355" cy="643355"/>
              </a:xfrm>
              <a:prstGeom prst="ellipse">
                <a:avLst/>
              </a:pr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íŝḻîḍe">
                <a:extLst>
                  <a:ext uri="{FF2B5EF4-FFF2-40B4-BE49-F238E27FC236}">
                    <a16:creationId xmlns:a16="http://schemas.microsoft.com/office/drawing/2014/main" id="{2FA22CD1-EF1C-4EA7-A900-AFA2D69E4D3D}"/>
                  </a:ext>
                </a:extLst>
              </p:cNvPr>
              <p:cNvSpPr/>
              <p:nvPr/>
            </p:nvSpPr>
            <p:spPr bwMode="auto">
              <a:xfrm>
                <a:off x="926604" y="2417033"/>
                <a:ext cx="296160" cy="295059"/>
              </a:xfrm>
              <a:custGeom>
                <a:avLst/>
                <a:gdLst>
                  <a:gd name="connsiteX0" fmla="*/ 0 w 607639"/>
                  <a:gd name="connsiteY0" fmla="*/ 547235 h 605381"/>
                  <a:gd name="connsiteX1" fmla="*/ 23853 w 607639"/>
                  <a:gd name="connsiteY1" fmla="*/ 547235 h 605381"/>
                  <a:gd name="connsiteX2" fmla="*/ 36136 w 607639"/>
                  <a:gd name="connsiteY2" fmla="*/ 547235 h 605381"/>
                  <a:gd name="connsiteX3" fmla="*/ 190916 w 607639"/>
                  <a:gd name="connsiteY3" fmla="*/ 547235 h 605381"/>
                  <a:gd name="connsiteX4" fmla="*/ 212990 w 607639"/>
                  <a:gd name="connsiteY4" fmla="*/ 547235 h 605381"/>
                  <a:gd name="connsiteX5" fmla="*/ 394560 w 607639"/>
                  <a:gd name="connsiteY5" fmla="*/ 547235 h 605381"/>
                  <a:gd name="connsiteX6" fmla="*/ 416634 w 607639"/>
                  <a:gd name="connsiteY6" fmla="*/ 547235 h 605381"/>
                  <a:gd name="connsiteX7" fmla="*/ 571503 w 607639"/>
                  <a:gd name="connsiteY7" fmla="*/ 547235 h 605381"/>
                  <a:gd name="connsiteX8" fmla="*/ 583786 w 607639"/>
                  <a:gd name="connsiteY8" fmla="*/ 547235 h 605381"/>
                  <a:gd name="connsiteX9" fmla="*/ 607639 w 607639"/>
                  <a:gd name="connsiteY9" fmla="*/ 547235 h 605381"/>
                  <a:gd name="connsiteX10" fmla="*/ 607639 w 607639"/>
                  <a:gd name="connsiteY10" fmla="*/ 605381 h 605381"/>
                  <a:gd name="connsiteX11" fmla="*/ 0 w 607639"/>
                  <a:gd name="connsiteY11" fmla="*/ 605381 h 605381"/>
                  <a:gd name="connsiteX12" fmla="*/ 321849 w 607639"/>
                  <a:gd name="connsiteY12" fmla="*/ 269278 h 605381"/>
                  <a:gd name="connsiteX13" fmla="*/ 394531 w 607639"/>
                  <a:gd name="connsiteY13" fmla="*/ 269278 h 605381"/>
                  <a:gd name="connsiteX14" fmla="*/ 394531 w 607639"/>
                  <a:gd name="connsiteY14" fmla="*/ 511247 h 605381"/>
                  <a:gd name="connsiteX15" fmla="*/ 358501 w 607639"/>
                  <a:gd name="connsiteY15" fmla="*/ 511247 h 605381"/>
                  <a:gd name="connsiteX16" fmla="*/ 321849 w 607639"/>
                  <a:gd name="connsiteY16" fmla="*/ 511247 h 605381"/>
                  <a:gd name="connsiteX17" fmla="*/ 212966 w 607639"/>
                  <a:gd name="connsiteY17" fmla="*/ 269278 h 605381"/>
                  <a:gd name="connsiteX18" fmla="*/ 285790 w 607639"/>
                  <a:gd name="connsiteY18" fmla="*/ 269278 h 605381"/>
                  <a:gd name="connsiteX19" fmla="*/ 285790 w 607639"/>
                  <a:gd name="connsiteY19" fmla="*/ 511247 h 605381"/>
                  <a:gd name="connsiteX20" fmla="*/ 249111 w 607639"/>
                  <a:gd name="connsiteY20" fmla="*/ 511247 h 605381"/>
                  <a:gd name="connsiteX21" fmla="*/ 212966 w 607639"/>
                  <a:gd name="connsiteY21" fmla="*/ 511247 h 605381"/>
                  <a:gd name="connsiteX22" fmla="*/ 446972 w 607639"/>
                  <a:gd name="connsiteY22" fmla="*/ 242181 h 605381"/>
                  <a:gd name="connsiteX23" fmla="*/ 553523 w 607639"/>
                  <a:gd name="connsiteY23" fmla="*/ 242181 h 605381"/>
                  <a:gd name="connsiteX24" fmla="*/ 553523 w 607639"/>
                  <a:gd name="connsiteY24" fmla="*/ 453133 h 605381"/>
                  <a:gd name="connsiteX25" fmla="*/ 583788 w 607639"/>
                  <a:gd name="connsiteY25" fmla="*/ 453133 h 605381"/>
                  <a:gd name="connsiteX26" fmla="*/ 583788 w 607639"/>
                  <a:gd name="connsiteY26" fmla="*/ 511247 h 605381"/>
                  <a:gd name="connsiteX27" fmla="*/ 547648 w 607639"/>
                  <a:gd name="connsiteY27" fmla="*/ 511247 h 605381"/>
                  <a:gd name="connsiteX28" fmla="*/ 452758 w 607639"/>
                  <a:gd name="connsiteY28" fmla="*/ 511247 h 605381"/>
                  <a:gd name="connsiteX29" fmla="*/ 416618 w 607639"/>
                  <a:gd name="connsiteY29" fmla="*/ 511247 h 605381"/>
                  <a:gd name="connsiteX30" fmla="*/ 416618 w 607639"/>
                  <a:gd name="connsiteY30" fmla="*/ 453133 h 605381"/>
                  <a:gd name="connsiteX31" fmla="*/ 446972 w 607639"/>
                  <a:gd name="connsiteY31" fmla="*/ 453133 h 605381"/>
                  <a:gd name="connsiteX32" fmla="*/ 54106 w 607639"/>
                  <a:gd name="connsiteY32" fmla="*/ 242181 h 605381"/>
                  <a:gd name="connsiteX33" fmla="*/ 160624 w 607639"/>
                  <a:gd name="connsiteY33" fmla="*/ 242181 h 605381"/>
                  <a:gd name="connsiteX34" fmla="*/ 160624 w 607639"/>
                  <a:gd name="connsiteY34" fmla="*/ 453133 h 605381"/>
                  <a:gd name="connsiteX35" fmla="*/ 190879 w 607639"/>
                  <a:gd name="connsiteY35" fmla="*/ 453133 h 605381"/>
                  <a:gd name="connsiteX36" fmla="*/ 190879 w 607639"/>
                  <a:gd name="connsiteY36" fmla="*/ 511247 h 605381"/>
                  <a:gd name="connsiteX37" fmla="*/ 154839 w 607639"/>
                  <a:gd name="connsiteY37" fmla="*/ 511247 h 605381"/>
                  <a:gd name="connsiteX38" fmla="*/ 59891 w 607639"/>
                  <a:gd name="connsiteY38" fmla="*/ 511247 h 605381"/>
                  <a:gd name="connsiteX39" fmla="*/ 23851 w 607639"/>
                  <a:gd name="connsiteY39" fmla="*/ 511247 h 605381"/>
                  <a:gd name="connsiteX40" fmla="*/ 23851 w 607639"/>
                  <a:gd name="connsiteY40" fmla="*/ 453133 h 605381"/>
                  <a:gd name="connsiteX41" fmla="*/ 54106 w 607639"/>
                  <a:gd name="connsiteY41" fmla="*/ 453133 h 605381"/>
                  <a:gd name="connsiteX42" fmla="*/ 303820 w 607639"/>
                  <a:gd name="connsiteY42" fmla="*/ 98933 h 605381"/>
                  <a:gd name="connsiteX43" fmla="*/ 323120 w 607639"/>
                  <a:gd name="connsiteY43" fmla="*/ 118162 h 605381"/>
                  <a:gd name="connsiteX44" fmla="*/ 303820 w 607639"/>
                  <a:gd name="connsiteY44" fmla="*/ 137391 h 605381"/>
                  <a:gd name="connsiteX45" fmla="*/ 284520 w 607639"/>
                  <a:gd name="connsiteY45" fmla="*/ 118162 h 605381"/>
                  <a:gd name="connsiteX46" fmla="*/ 303820 w 607639"/>
                  <a:gd name="connsiteY46" fmla="*/ 98933 h 605381"/>
                  <a:gd name="connsiteX47" fmla="*/ 303749 w 607639"/>
                  <a:gd name="connsiteY47" fmla="*/ 62835 h 605381"/>
                  <a:gd name="connsiteX48" fmla="*/ 248388 w 607639"/>
                  <a:gd name="connsiteY48" fmla="*/ 118116 h 605381"/>
                  <a:gd name="connsiteX49" fmla="*/ 303749 w 607639"/>
                  <a:gd name="connsiteY49" fmla="*/ 173397 h 605381"/>
                  <a:gd name="connsiteX50" fmla="*/ 359111 w 607639"/>
                  <a:gd name="connsiteY50" fmla="*/ 118116 h 605381"/>
                  <a:gd name="connsiteX51" fmla="*/ 303749 w 607639"/>
                  <a:gd name="connsiteY51" fmla="*/ 62835 h 605381"/>
                  <a:gd name="connsiteX52" fmla="*/ 303749 w 607639"/>
                  <a:gd name="connsiteY52" fmla="*/ 0 h 605381"/>
                  <a:gd name="connsiteX53" fmla="*/ 586964 w 607639"/>
                  <a:gd name="connsiteY53" fmla="*/ 141490 h 605381"/>
                  <a:gd name="connsiteX54" fmla="*/ 586964 w 607639"/>
                  <a:gd name="connsiteY54" fmla="*/ 206192 h 605381"/>
                  <a:gd name="connsiteX55" fmla="*/ 20535 w 607639"/>
                  <a:gd name="connsiteY55" fmla="*/ 206192 h 605381"/>
                  <a:gd name="connsiteX56" fmla="*/ 20535 w 607639"/>
                  <a:gd name="connsiteY56" fmla="*/ 141490 h 605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607639" h="605381">
                    <a:moveTo>
                      <a:pt x="0" y="547235"/>
                    </a:moveTo>
                    <a:lnTo>
                      <a:pt x="23853" y="547235"/>
                    </a:lnTo>
                    <a:lnTo>
                      <a:pt x="36136" y="547235"/>
                    </a:lnTo>
                    <a:lnTo>
                      <a:pt x="190916" y="547235"/>
                    </a:lnTo>
                    <a:lnTo>
                      <a:pt x="212990" y="547235"/>
                    </a:lnTo>
                    <a:lnTo>
                      <a:pt x="394560" y="547235"/>
                    </a:lnTo>
                    <a:lnTo>
                      <a:pt x="416634" y="547235"/>
                    </a:lnTo>
                    <a:lnTo>
                      <a:pt x="571503" y="547235"/>
                    </a:lnTo>
                    <a:lnTo>
                      <a:pt x="583786" y="547235"/>
                    </a:lnTo>
                    <a:lnTo>
                      <a:pt x="607639" y="547235"/>
                    </a:lnTo>
                    <a:lnTo>
                      <a:pt x="607639" y="605381"/>
                    </a:lnTo>
                    <a:lnTo>
                      <a:pt x="0" y="605381"/>
                    </a:lnTo>
                    <a:close/>
                    <a:moveTo>
                      <a:pt x="321849" y="269278"/>
                    </a:moveTo>
                    <a:lnTo>
                      <a:pt x="394531" y="269278"/>
                    </a:lnTo>
                    <a:lnTo>
                      <a:pt x="394531" y="511247"/>
                    </a:lnTo>
                    <a:lnTo>
                      <a:pt x="358501" y="511247"/>
                    </a:lnTo>
                    <a:lnTo>
                      <a:pt x="321849" y="511247"/>
                    </a:lnTo>
                    <a:close/>
                    <a:moveTo>
                      <a:pt x="212966" y="269278"/>
                    </a:moveTo>
                    <a:lnTo>
                      <a:pt x="285790" y="269278"/>
                    </a:lnTo>
                    <a:lnTo>
                      <a:pt x="285790" y="511247"/>
                    </a:lnTo>
                    <a:lnTo>
                      <a:pt x="249111" y="511247"/>
                    </a:lnTo>
                    <a:lnTo>
                      <a:pt x="212966" y="511247"/>
                    </a:lnTo>
                    <a:close/>
                    <a:moveTo>
                      <a:pt x="446972" y="242181"/>
                    </a:moveTo>
                    <a:lnTo>
                      <a:pt x="553523" y="242181"/>
                    </a:lnTo>
                    <a:lnTo>
                      <a:pt x="553523" y="453133"/>
                    </a:lnTo>
                    <a:lnTo>
                      <a:pt x="583788" y="453133"/>
                    </a:lnTo>
                    <a:lnTo>
                      <a:pt x="583788" y="511247"/>
                    </a:lnTo>
                    <a:lnTo>
                      <a:pt x="547648" y="511247"/>
                    </a:lnTo>
                    <a:lnTo>
                      <a:pt x="452758" y="511247"/>
                    </a:lnTo>
                    <a:lnTo>
                      <a:pt x="416618" y="511247"/>
                    </a:lnTo>
                    <a:lnTo>
                      <a:pt x="416618" y="453133"/>
                    </a:lnTo>
                    <a:lnTo>
                      <a:pt x="446972" y="453133"/>
                    </a:lnTo>
                    <a:close/>
                    <a:moveTo>
                      <a:pt x="54106" y="242181"/>
                    </a:moveTo>
                    <a:lnTo>
                      <a:pt x="160624" y="242181"/>
                    </a:lnTo>
                    <a:lnTo>
                      <a:pt x="160624" y="453133"/>
                    </a:lnTo>
                    <a:lnTo>
                      <a:pt x="190879" y="453133"/>
                    </a:lnTo>
                    <a:lnTo>
                      <a:pt x="190879" y="511247"/>
                    </a:lnTo>
                    <a:lnTo>
                      <a:pt x="154839" y="511247"/>
                    </a:lnTo>
                    <a:lnTo>
                      <a:pt x="59891" y="511247"/>
                    </a:lnTo>
                    <a:lnTo>
                      <a:pt x="23851" y="511247"/>
                    </a:lnTo>
                    <a:lnTo>
                      <a:pt x="23851" y="453133"/>
                    </a:lnTo>
                    <a:lnTo>
                      <a:pt x="54106" y="453133"/>
                    </a:lnTo>
                    <a:close/>
                    <a:moveTo>
                      <a:pt x="303820" y="98933"/>
                    </a:moveTo>
                    <a:cubicBezTo>
                      <a:pt x="314479" y="98933"/>
                      <a:pt x="323120" y="107542"/>
                      <a:pt x="323120" y="118162"/>
                    </a:cubicBezTo>
                    <a:cubicBezTo>
                      <a:pt x="323120" y="128782"/>
                      <a:pt x="314479" y="137391"/>
                      <a:pt x="303820" y="137391"/>
                    </a:cubicBezTo>
                    <a:cubicBezTo>
                      <a:pt x="293161" y="137391"/>
                      <a:pt x="284520" y="128782"/>
                      <a:pt x="284520" y="118162"/>
                    </a:cubicBezTo>
                    <a:cubicBezTo>
                      <a:pt x="284520" y="107542"/>
                      <a:pt x="293161" y="98933"/>
                      <a:pt x="303820" y="98933"/>
                    </a:cubicBezTo>
                    <a:close/>
                    <a:moveTo>
                      <a:pt x="303749" y="62835"/>
                    </a:moveTo>
                    <a:cubicBezTo>
                      <a:pt x="273221" y="62835"/>
                      <a:pt x="248388" y="87631"/>
                      <a:pt x="248388" y="118116"/>
                    </a:cubicBezTo>
                    <a:cubicBezTo>
                      <a:pt x="248388" y="148600"/>
                      <a:pt x="273221" y="173397"/>
                      <a:pt x="303749" y="173397"/>
                    </a:cubicBezTo>
                    <a:cubicBezTo>
                      <a:pt x="334278" y="173397"/>
                      <a:pt x="359111" y="148600"/>
                      <a:pt x="359111" y="118116"/>
                    </a:cubicBezTo>
                    <a:cubicBezTo>
                      <a:pt x="359111" y="87631"/>
                      <a:pt x="334278" y="62835"/>
                      <a:pt x="303749" y="62835"/>
                    </a:cubicBezTo>
                    <a:close/>
                    <a:moveTo>
                      <a:pt x="303749" y="0"/>
                    </a:moveTo>
                    <a:lnTo>
                      <a:pt x="586964" y="141490"/>
                    </a:lnTo>
                    <a:lnTo>
                      <a:pt x="586964" y="206192"/>
                    </a:lnTo>
                    <a:lnTo>
                      <a:pt x="20535" y="206192"/>
                    </a:lnTo>
                    <a:lnTo>
                      <a:pt x="20535" y="141490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5" name="ïŝļïḓè">
              <a:extLst>
                <a:ext uri="{FF2B5EF4-FFF2-40B4-BE49-F238E27FC236}">
                  <a16:creationId xmlns:a16="http://schemas.microsoft.com/office/drawing/2014/main" id="{8C6708CB-D16A-4924-A4CE-02006189068E}"/>
                </a:ext>
              </a:extLst>
            </p:cNvPr>
            <p:cNvSpPr txBox="1"/>
            <p:nvPr/>
          </p:nvSpPr>
          <p:spPr bwMode="auto">
            <a:xfrm>
              <a:off x="8839201" y="1236423"/>
              <a:ext cx="267970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Text here</a:t>
              </a:r>
            </a:p>
          </p:txBody>
        </p:sp>
        <p:sp>
          <p:nvSpPr>
            <p:cNvPr id="16" name="íṥḻïďe">
              <a:extLst>
                <a:ext uri="{FF2B5EF4-FFF2-40B4-BE49-F238E27FC236}">
                  <a16:creationId xmlns:a16="http://schemas.microsoft.com/office/drawing/2014/main" id="{EB4DB414-20AE-4993-B5FD-07F99BFB273B}"/>
                </a:ext>
              </a:extLst>
            </p:cNvPr>
            <p:cNvSpPr/>
            <p:nvPr/>
          </p:nvSpPr>
          <p:spPr bwMode="auto">
            <a:xfrm>
              <a:off x="8839201" y="1678229"/>
              <a:ext cx="2679700" cy="699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Supporting text here. </a:t>
              </a:r>
            </a:p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……</a:t>
              </a:r>
            </a:p>
          </p:txBody>
        </p:sp>
        <p:sp>
          <p:nvSpPr>
            <p:cNvPr id="17" name="ïṡľiḑè">
              <a:extLst>
                <a:ext uri="{FF2B5EF4-FFF2-40B4-BE49-F238E27FC236}">
                  <a16:creationId xmlns:a16="http://schemas.microsoft.com/office/drawing/2014/main" id="{AE23EDB4-B63E-45ED-AB4B-04A7D3D01243}"/>
                </a:ext>
              </a:extLst>
            </p:cNvPr>
            <p:cNvSpPr txBox="1"/>
            <p:nvPr/>
          </p:nvSpPr>
          <p:spPr bwMode="auto">
            <a:xfrm>
              <a:off x="9179719" y="2807778"/>
              <a:ext cx="2339181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Text here</a:t>
              </a:r>
            </a:p>
          </p:txBody>
        </p:sp>
        <p:sp>
          <p:nvSpPr>
            <p:cNvPr id="18" name="iṣḷïḓê">
              <a:extLst>
                <a:ext uri="{FF2B5EF4-FFF2-40B4-BE49-F238E27FC236}">
                  <a16:creationId xmlns:a16="http://schemas.microsoft.com/office/drawing/2014/main" id="{7919D399-B9DD-4C76-BB77-8D398E0A491F}"/>
                </a:ext>
              </a:extLst>
            </p:cNvPr>
            <p:cNvSpPr/>
            <p:nvPr/>
          </p:nvSpPr>
          <p:spPr bwMode="auto">
            <a:xfrm>
              <a:off x="9179719" y="3249584"/>
              <a:ext cx="2339181" cy="699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Supporting text here. </a:t>
              </a:r>
            </a:p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……</a:t>
              </a:r>
            </a:p>
          </p:txBody>
        </p:sp>
        <p:sp>
          <p:nvSpPr>
            <p:cNvPr id="19" name="isļiďé">
              <a:extLst>
                <a:ext uri="{FF2B5EF4-FFF2-40B4-BE49-F238E27FC236}">
                  <a16:creationId xmlns:a16="http://schemas.microsoft.com/office/drawing/2014/main" id="{5C2DC3F4-5CD8-41DE-A9B2-05D6D9057FAF}"/>
                </a:ext>
              </a:extLst>
            </p:cNvPr>
            <p:cNvSpPr txBox="1"/>
            <p:nvPr/>
          </p:nvSpPr>
          <p:spPr bwMode="auto">
            <a:xfrm>
              <a:off x="669925" y="4608034"/>
              <a:ext cx="2244725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r" defTabSz="91376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Text here</a:t>
              </a:r>
            </a:p>
          </p:txBody>
        </p:sp>
        <p:sp>
          <p:nvSpPr>
            <p:cNvPr id="20" name="išļiḓé">
              <a:extLst>
                <a:ext uri="{FF2B5EF4-FFF2-40B4-BE49-F238E27FC236}">
                  <a16:creationId xmlns:a16="http://schemas.microsoft.com/office/drawing/2014/main" id="{EC96EA34-9444-42F0-9911-73EB5D74AE03}"/>
                </a:ext>
              </a:extLst>
            </p:cNvPr>
            <p:cNvSpPr/>
            <p:nvPr/>
          </p:nvSpPr>
          <p:spPr bwMode="auto">
            <a:xfrm>
              <a:off x="669925" y="5049840"/>
              <a:ext cx="2244725" cy="699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marR="0" lvl="0" indent="-171450" algn="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Supporting text here. </a:t>
              </a:r>
            </a:p>
            <a:p>
              <a:pPr marL="171450" marR="0" lvl="0" indent="-171450" algn="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……</a:t>
              </a:r>
            </a:p>
          </p:txBody>
        </p:sp>
        <p:sp>
          <p:nvSpPr>
            <p:cNvPr id="21" name="í$ḷïḍe">
              <a:extLst>
                <a:ext uri="{FF2B5EF4-FFF2-40B4-BE49-F238E27FC236}">
                  <a16:creationId xmlns:a16="http://schemas.microsoft.com/office/drawing/2014/main" id="{773CB885-73A7-4C12-801B-82B51CBE69D7}"/>
                </a:ext>
              </a:extLst>
            </p:cNvPr>
            <p:cNvSpPr txBox="1"/>
            <p:nvPr/>
          </p:nvSpPr>
          <p:spPr bwMode="auto">
            <a:xfrm>
              <a:off x="673099" y="1130300"/>
              <a:ext cx="358933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Text here</a:t>
              </a:r>
            </a:p>
          </p:txBody>
        </p:sp>
        <p:sp>
          <p:nvSpPr>
            <p:cNvPr id="22" name="îŝlïḓê">
              <a:extLst>
                <a:ext uri="{FF2B5EF4-FFF2-40B4-BE49-F238E27FC236}">
                  <a16:creationId xmlns:a16="http://schemas.microsoft.com/office/drawing/2014/main" id="{CAA8280A-062E-425C-90AC-FE057D2B08AF}"/>
                </a:ext>
              </a:extLst>
            </p:cNvPr>
            <p:cNvSpPr/>
            <p:nvPr/>
          </p:nvSpPr>
          <p:spPr bwMode="auto">
            <a:xfrm>
              <a:off x="673099" y="1572106"/>
              <a:ext cx="3589337" cy="866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Copy paste fonts. Choose the only option to retain text.</a:t>
              </a:r>
            </a:p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932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0FD7A1-BDDE-446B-8A09-7EEC8A5BD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4AC07C6-E190-4803-A7F5-43F736A0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EABB26E-5FF5-4EF9-A75A-070910771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5" name="3fca0a9a-d507-4e61-85bc-825b404648c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D9CFC768-AC94-4802-8854-D8E2C7A65D36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9925" y="1173594"/>
            <a:ext cx="10850563" cy="4510812"/>
            <a:chOff x="669925" y="1173594"/>
            <a:chExt cx="10850563" cy="4510812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994B743E-CFE4-48BC-A0C0-67912FFB8750}"/>
                </a:ext>
              </a:extLst>
            </p:cNvPr>
            <p:cNvCxnSpPr/>
            <p:nvPr/>
          </p:nvCxnSpPr>
          <p:spPr>
            <a:xfrm>
              <a:off x="7399626" y="2861635"/>
              <a:ext cx="3631623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BA009A3F-E0C5-462F-9B60-FCFADE5B890D}"/>
                </a:ext>
              </a:extLst>
            </p:cNvPr>
            <p:cNvCxnSpPr>
              <a:cxnSpLocks/>
            </p:cNvCxnSpPr>
            <p:nvPr/>
          </p:nvCxnSpPr>
          <p:spPr>
            <a:xfrm>
              <a:off x="7399626" y="4919035"/>
              <a:ext cx="4120862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5161AA23-C174-46A1-B1EB-1F40BA3933B9}"/>
                </a:ext>
              </a:extLst>
            </p:cNvPr>
            <p:cNvCxnSpPr>
              <a:cxnSpLocks/>
            </p:cNvCxnSpPr>
            <p:nvPr/>
          </p:nvCxnSpPr>
          <p:spPr>
            <a:xfrm>
              <a:off x="669925" y="2490160"/>
              <a:ext cx="4122449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B32B6296-8457-4766-9CF9-4B06DEF5C0B1}"/>
                </a:ext>
              </a:extLst>
            </p:cNvPr>
            <p:cNvCxnSpPr/>
            <p:nvPr/>
          </p:nvCxnSpPr>
          <p:spPr>
            <a:xfrm>
              <a:off x="1160751" y="4739126"/>
              <a:ext cx="3631623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ïsľiḑé">
              <a:extLst>
                <a:ext uri="{FF2B5EF4-FFF2-40B4-BE49-F238E27FC236}">
                  <a16:creationId xmlns:a16="http://schemas.microsoft.com/office/drawing/2014/main" id="{EAB529B2-1141-4BC2-A22F-050D4BCC6B45}"/>
                </a:ext>
              </a:extLst>
            </p:cNvPr>
            <p:cNvGrpSpPr/>
            <p:nvPr/>
          </p:nvGrpSpPr>
          <p:grpSpPr>
            <a:xfrm>
              <a:off x="6097299" y="3586440"/>
              <a:ext cx="1794349" cy="2097966"/>
              <a:chOff x="6610350" y="1809750"/>
              <a:chExt cx="1562100" cy="1826418"/>
            </a:xfrm>
            <a:solidFill>
              <a:schemeClr val="accent4"/>
            </a:solidFill>
          </p:grpSpPr>
          <p:sp>
            <p:nvSpPr>
              <p:cNvPr id="36" name="îšļïḓè">
                <a:extLst>
                  <a:ext uri="{FF2B5EF4-FFF2-40B4-BE49-F238E27FC236}">
                    <a16:creationId xmlns:a16="http://schemas.microsoft.com/office/drawing/2014/main" id="{F0453162-FD99-4325-8EA4-2DC60DF1F4D1}"/>
                  </a:ext>
                </a:extLst>
              </p:cNvPr>
              <p:cNvSpPr/>
              <p:nvPr/>
            </p:nvSpPr>
            <p:spPr>
              <a:xfrm>
                <a:off x="6610350" y="1809750"/>
                <a:ext cx="1562100" cy="15621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îṩlïḋe">
                <a:extLst>
                  <a:ext uri="{FF2B5EF4-FFF2-40B4-BE49-F238E27FC236}">
                    <a16:creationId xmlns:a16="http://schemas.microsoft.com/office/drawing/2014/main" id="{F58B76E1-5EAC-4EA0-8A32-E7DB01FCEF8D}"/>
                  </a:ext>
                </a:extLst>
              </p:cNvPr>
              <p:cNvSpPr/>
              <p:nvPr/>
            </p:nvSpPr>
            <p:spPr>
              <a:xfrm>
                <a:off x="6610438" y="2609849"/>
                <a:ext cx="488862" cy="1026319"/>
              </a:xfrm>
              <a:custGeom>
                <a:avLst/>
                <a:gdLst>
                  <a:gd name="connsiteX0" fmla="*/ 0 w 488862"/>
                  <a:gd name="connsiteY0" fmla="*/ 0 h 890586"/>
                  <a:gd name="connsiteX1" fmla="*/ 488862 w 488862"/>
                  <a:gd name="connsiteY1" fmla="*/ 0 h 890586"/>
                  <a:gd name="connsiteX2" fmla="*/ 488862 w 488862"/>
                  <a:gd name="connsiteY2" fmla="*/ 890586 h 890586"/>
                  <a:gd name="connsiteX3" fmla="*/ 414261 w 488862"/>
                  <a:gd name="connsiteY3" fmla="*/ 841557 h 890586"/>
                  <a:gd name="connsiteX4" fmla="*/ 7463 w 488862"/>
                  <a:gd name="connsiteY4" fmla="*/ 127989 h 890586"/>
                  <a:gd name="connsiteX5" fmla="*/ 0 w 488862"/>
                  <a:gd name="connsiteY5" fmla="*/ 0 h 890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8862" h="890586">
                    <a:moveTo>
                      <a:pt x="0" y="0"/>
                    </a:moveTo>
                    <a:lnTo>
                      <a:pt x="488862" y="0"/>
                    </a:lnTo>
                    <a:lnTo>
                      <a:pt x="488862" y="890586"/>
                    </a:lnTo>
                    <a:lnTo>
                      <a:pt x="414261" y="841557"/>
                    </a:lnTo>
                    <a:cubicBezTo>
                      <a:pt x="195521" y="681689"/>
                      <a:pt x="42340" y="424812"/>
                      <a:pt x="7463" y="12798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iṩḷíḍê">
              <a:extLst>
                <a:ext uri="{FF2B5EF4-FFF2-40B4-BE49-F238E27FC236}">
                  <a16:creationId xmlns:a16="http://schemas.microsoft.com/office/drawing/2014/main" id="{886ECB29-4280-47FF-898E-4B2E6ECD3651}"/>
                </a:ext>
              </a:extLst>
            </p:cNvPr>
            <p:cNvGrpSpPr/>
            <p:nvPr/>
          </p:nvGrpSpPr>
          <p:grpSpPr>
            <a:xfrm flipH="1">
              <a:off x="4529255" y="3586440"/>
              <a:ext cx="1425619" cy="1666843"/>
              <a:chOff x="6610350" y="1809750"/>
              <a:chExt cx="1562100" cy="1826418"/>
            </a:xfrm>
            <a:solidFill>
              <a:schemeClr val="accent6"/>
            </a:solidFill>
          </p:grpSpPr>
          <p:sp>
            <p:nvSpPr>
              <p:cNvPr id="34" name="î$ľîdé">
                <a:extLst>
                  <a:ext uri="{FF2B5EF4-FFF2-40B4-BE49-F238E27FC236}">
                    <a16:creationId xmlns:a16="http://schemas.microsoft.com/office/drawing/2014/main" id="{1E9612CB-FD61-4737-9C68-D83C92F1BADA}"/>
                  </a:ext>
                </a:extLst>
              </p:cNvPr>
              <p:cNvSpPr/>
              <p:nvPr/>
            </p:nvSpPr>
            <p:spPr>
              <a:xfrm>
                <a:off x="6610350" y="1809750"/>
                <a:ext cx="1562100" cy="15621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íṣļïḓê">
                <a:extLst>
                  <a:ext uri="{FF2B5EF4-FFF2-40B4-BE49-F238E27FC236}">
                    <a16:creationId xmlns:a16="http://schemas.microsoft.com/office/drawing/2014/main" id="{BF0F38FF-2A3A-459F-BE6E-C0EBA8F928BF}"/>
                  </a:ext>
                </a:extLst>
              </p:cNvPr>
              <p:cNvSpPr/>
              <p:nvPr/>
            </p:nvSpPr>
            <p:spPr>
              <a:xfrm>
                <a:off x="6610438" y="2609849"/>
                <a:ext cx="488862" cy="1026319"/>
              </a:xfrm>
              <a:custGeom>
                <a:avLst/>
                <a:gdLst>
                  <a:gd name="connsiteX0" fmla="*/ 0 w 488862"/>
                  <a:gd name="connsiteY0" fmla="*/ 0 h 890586"/>
                  <a:gd name="connsiteX1" fmla="*/ 488862 w 488862"/>
                  <a:gd name="connsiteY1" fmla="*/ 0 h 890586"/>
                  <a:gd name="connsiteX2" fmla="*/ 488862 w 488862"/>
                  <a:gd name="connsiteY2" fmla="*/ 890586 h 890586"/>
                  <a:gd name="connsiteX3" fmla="*/ 414261 w 488862"/>
                  <a:gd name="connsiteY3" fmla="*/ 841557 h 890586"/>
                  <a:gd name="connsiteX4" fmla="*/ 7463 w 488862"/>
                  <a:gd name="connsiteY4" fmla="*/ 127989 h 890586"/>
                  <a:gd name="connsiteX5" fmla="*/ 0 w 488862"/>
                  <a:gd name="connsiteY5" fmla="*/ 0 h 890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8862" h="890586">
                    <a:moveTo>
                      <a:pt x="0" y="0"/>
                    </a:moveTo>
                    <a:lnTo>
                      <a:pt x="488862" y="0"/>
                    </a:lnTo>
                    <a:lnTo>
                      <a:pt x="488862" y="890586"/>
                    </a:lnTo>
                    <a:lnTo>
                      <a:pt x="414261" y="841557"/>
                    </a:lnTo>
                    <a:cubicBezTo>
                      <a:pt x="195521" y="681689"/>
                      <a:pt x="42340" y="424812"/>
                      <a:pt x="7463" y="12798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iṥḷïḍè">
              <a:extLst>
                <a:ext uri="{FF2B5EF4-FFF2-40B4-BE49-F238E27FC236}">
                  <a16:creationId xmlns:a16="http://schemas.microsoft.com/office/drawing/2014/main" id="{59FCF3E0-0EE5-4257-A112-9AFC86B5AAB7}"/>
                </a:ext>
              </a:extLst>
            </p:cNvPr>
            <p:cNvGrpSpPr/>
            <p:nvPr/>
          </p:nvGrpSpPr>
          <p:grpSpPr>
            <a:xfrm>
              <a:off x="6015085" y="1840440"/>
              <a:ext cx="1562100" cy="1826418"/>
              <a:chOff x="6610350" y="1809750"/>
              <a:chExt cx="1562100" cy="1826418"/>
            </a:xfrm>
          </p:grpSpPr>
          <p:sp>
            <p:nvSpPr>
              <p:cNvPr id="32" name="îŝļiḓe">
                <a:extLst>
                  <a:ext uri="{FF2B5EF4-FFF2-40B4-BE49-F238E27FC236}">
                    <a16:creationId xmlns:a16="http://schemas.microsoft.com/office/drawing/2014/main" id="{CAA11288-9F29-4089-B9C2-B78A2D673FFC}"/>
                  </a:ext>
                </a:extLst>
              </p:cNvPr>
              <p:cNvSpPr/>
              <p:nvPr/>
            </p:nvSpPr>
            <p:spPr>
              <a:xfrm>
                <a:off x="6610350" y="1809750"/>
                <a:ext cx="1562100" cy="15621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í$ḻíḍê">
                <a:extLst>
                  <a:ext uri="{FF2B5EF4-FFF2-40B4-BE49-F238E27FC236}">
                    <a16:creationId xmlns:a16="http://schemas.microsoft.com/office/drawing/2014/main" id="{0AD17029-DD81-41F7-90B2-7AE4184ED599}"/>
                  </a:ext>
                </a:extLst>
              </p:cNvPr>
              <p:cNvSpPr/>
              <p:nvPr/>
            </p:nvSpPr>
            <p:spPr>
              <a:xfrm>
                <a:off x="6610438" y="2609849"/>
                <a:ext cx="488862" cy="1026319"/>
              </a:xfrm>
              <a:custGeom>
                <a:avLst/>
                <a:gdLst>
                  <a:gd name="connsiteX0" fmla="*/ 0 w 488862"/>
                  <a:gd name="connsiteY0" fmla="*/ 0 h 890586"/>
                  <a:gd name="connsiteX1" fmla="*/ 488862 w 488862"/>
                  <a:gd name="connsiteY1" fmla="*/ 0 h 890586"/>
                  <a:gd name="connsiteX2" fmla="*/ 488862 w 488862"/>
                  <a:gd name="connsiteY2" fmla="*/ 890586 h 890586"/>
                  <a:gd name="connsiteX3" fmla="*/ 414261 w 488862"/>
                  <a:gd name="connsiteY3" fmla="*/ 841557 h 890586"/>
                  <a:gd name="connsiteX4" fmla="*/ 7463 w 488862"/>
                  <a:gd name="connsiteY4" fmla="*/ 127989 h 890586"/>
                  <a:gd name="connsiteX5" fmla="*/ 0 w 488862"/>
                  <a:gd name="connsiteY5" fmla="*/ 0 h 890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8862" h="890586">
                    <a:moveTo>
                      <a:pt x="0" y="0"/>
                    </a:moveTo>
                    <a:lnTo>
                      <a:pt x="488862" y="0"/>
                    </a:lnTo>
                    <a:lnTo>
                      <a:pt x="488862" y="890586"/>
                    </a:lnTo>
                    <a:lnTo>
                      <a:pt x="414261" y="841557"/>
                    </a:lnTo>
                    <a:cubicBezTo>
                      <a:pt x="195521" y="681689"/>
                      <a:pt x="42340" y="424812"/>
                      <a:pt x="7463" y="12798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íṣľîḑe">
              <a:extLst>
                <a:ext uri="{FF2B5EF4-FFF2-40B4-BE49-F238E27FC236}">
                  <a16:creationId xmlns:a16="http://schemas.microsoft.com/office/drawing/2014/main" id="{35B9AE2D-F818-498C-8C72-E202894A8F31}"/>
                </a:ext>
              </a:extLst>
            </p:cNvPr>
            <p:cNvGrpSpPr/>
            <p:nvPr/>
          </p:nvGrpSpPr>
          <p:grpSpPr>
            <a:xfrm flipH="1">
              <a:off x="4135714" y="1173594"/>
              <a:ext cx="1824990" cy="2133791"/>
              <a:chOff x="6610350" y="1809750"/>
              <a:chExt cx="1562100" cy="1826418"/>
            </a:xfrm>
            <a:solidFill>
              <a:schemeClr val="accent2"/>
            </a:solidFill>
          </p:grpSpPr>
          <p:sp>
            <p:nvSpPr>
              <p:cNvPr id="30" name="ísļîďê">
                <a:extLst>
                  <a:ext uri="{FF2B5EF4-FFF2-40B4-BE49-F238E27FC236}">
                    <a16:creationId xmlns:a16="http://schemas.microsoft.com/office/drawing/2014/main" id="{71A0330C-6155-4A0E-AC89-8B550D754B90}"/>
                  </a:ext>
                </a:extLst>
              </p:cNvPr>
              <p:cNvSpPr/>
              <p:nvPr/>
            </p:nvSpPr>
            <p:spPr>
              <a:xfrm>
                <a:off x="6610350" y="1809750"/>
                <a:ext cx="1562100" cy="1562100"/>
              </a:xfrm>
              <a:prstGeom prst="ellipse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îṥḷïdè">
                <a:extLst>
                  <a:ext uri="{FF2B5EF4-FFF2-40B4-BE49-F238E27FC236}">
                    <a16:creationId xmlns:a16="http://schemas.microsoft.com/office/drawing/2014/main" id="{93C5A25A-B9A2-4808-89AE-20AA6D3A5AC4}"/>
                  </a:ext>
                </a:extLst>
              </p:cNvPr>
              <p:cNvSpPr/>
              <p:nvPr/>
            </p:nvSpPr>
            <p:spPr>
              <a:xfrm>
                <a:off x="6610438" y="2609849"/>
                <a:ext cx="488862" cy="1026319"/>
              </a:xfrm>
              <a:custGeom>
                <a:avLst/>
                <a:gdLst>
                  <a:gd name="connsiteX0" fmla="*/ 0 w 488862"/>
                  <a:gd name="connsiteY0" fmla="*/ 0 h 890586"/>
                  <a:gd name="connsiteX1" fmla="*/ 488862 w 488862"/>
                  <a:gd name="connsiteY1" fmla="*/ 0 h 890586"/>
                  <a:gd name="connsiteX2" fmla="*/ 488862 w 488862"/>
                  <a:gd name="connsiteY2" fmla="*/ 890586 h 890586"/>
                  <a:gd name="connsiteX3" fmla="*/ 414261 w 488862"/>
                  <a:gd name="connsiteY3" fmla="*/ 841557 h 890586"/>
                  <a:gd name="connsiteX4" fmla="*/ 7463 w 488862"/>
                  <a:gd name="connsiteY4" fmla="*/ 127989 h 890586"/>
                  <a:gd name="connsiteX5" fmla="*/ 0 w 488862"/>
                  <a:gd name="connsiteY5" fmla="*/ 0 h 890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8862" h="890586">
                    <a:moveTo>
                      <a:pt x="0" y="0"/>
                    </a:moveTo>
                    <a:lnTo>
                      <a:pt x="488862" y="0"/>
                    </a:lnTo>
                    <a:lnTo>
                      <a:pt x="488862" y="890586"/>
                    </a:lnTo>
                    <a:lnTo>
                      <a:pt x="414261" y="841557"/>
                    </a:lnTo>
                    <a:cubicBezTo>
                      <a:pt x="195521" y="681689"/>
                      <a:pt x="42340" y="424812"/>
                      <a:pt x="7463" y="12798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4" name="iṡlide">
              <a:extLst>
                <a:ext uri="{FF2B5EF4-FFF2-40B4-BE49-F238E27FC236}">
                  <a16:creationId xmlns:a16="http://schemas.microsoft.com/office/drawing/2014/main" id="{63AAAF25-F05A-4A49-B41D-77741A4CD9EA}"/>
                </a:ext>
              </a:extLst>
            </p:cNvPr>
            <p:cNvSpPr/>
            <p:nvPr/>
          </p:nvSpPr>
          <p:spPr bwMode="auto">
            <a:xfrm>
              <a:off x="4962102" y="4037579"/>
              <a:ext cx="561762" cy="560718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íŝ1îḋê">
              <a:extLst>
                <a:ext uri="{FF2B5EF4-FFF2-40B4-BE49-F238E27FC236}">
                  <a16:creationId xmlns:a16="http://schemas.microsoft.com/office/drawing/2014/main" id="{F5627A72-A595-4C83-AECE-A199159C4D87}"/>
                </a:ext>
              </a:extLst>
            </p:cNvPr>
            <p:cNvSpPr/>
            <p:nvPr/>
          </p:nvSpPr>
          <p:spPr bwMode="auto">
            <a:xfrm>
              <a:off x="4708839" y="1730340"/>
              <a:ext cx="653386" cy="652700"/>
            </a:xfrm>
            <a:custGeom>
              <a:avLst/>
              <a:gdLst>
                <a:gd name="T0" fmla="*/ 374 w 400"/>
                <a:gd name="T1" fmla="*/ 100 h 400"/>
                <a:gd name="T2" fmla="*/ 301 w 400"/>
                <a:gd name="T3" fmla="*/ 27 h 400"/>
                <a:gd name="T4" fmla="*/ 200 w 400"/>
                <a:gd name="T5" fmla="*/ 0 h 400"/>
                <a:gd name="T6" fmla="*/ 100 w 400"/>
                <a:gd name="T7" fmla="*/ 27 h 400"/>
                <a:gd name="T8" fmla="*/ 27 w 400"/>
                <a:gd name="T9" fmla="*/ 100 h 400"/>
                <a:gd name="T10" fmla="*/ 0 w 400"/>
                <a:gd name="T11" fmla="*/ 200 h 400"/>
                <a:gd name="T12" fmla="*/ 27 w 400"/>
                <a:gd name="T13" fmla="*/ 301 h 400"/>
                <a:gd name="T14" fmla="*/ 100 w 400"/>
                <a:gd name="T15" fmla="*/ 374 h 400"/>
                <a:gd name="T16" fmla="*/ 200 w 400"/>
                <a:gd name="T17" fmla="*/ 400 h 400"/>
                <a:gd name="T18" fmla="*/ 301 w 400"/>
                <a:gd name="T19" fmla="*/ 374 h 400"/>
                <a:gd name="T20" fmla="*/ 374 w 400"/>
                <a:gd name="T21" fmla="*/ 301 h 400"/>
                <a:gd name="T22" fmla="*/ 400 w 400"/>
                <a:gd name="T23" fmla="*/ 200 h 400"/>
                <a:gd name="T24" fmla="*/ 374 w 400"/>
                <a:gd name="T25" fmla="*/ 100 h 400"/>
                <a:gd name="T26" fmla="*/ 330 w 400"/>
                <a:gd name="T27" fmla="*/ 170 h 400"/>
                <a:gd name="T28" fmla="*/ 188 w 400"/>
                <a:gd name="T29" fmla="*/ 311 h 400"/>
                <a:gd name="T30" fmla="*/ 176 w 400"/>
                <a:gd name="T31" fmla="*/ 316 h 400"/>
                <a:gd name="T32" fmla="*/ 165 w 400"/>
                <a:gd name="T33" fmla="*/ 311 h 400"/>
                <a:gd name="T34" fmla="*/ 70 w 400"/>
                <a:gd name="T35" fmla="*/ 217 h 400"/>
                <a:gd name="T36" fmla="*/ 66 w 400"/>
                <a:gd name="T37" fmla="*/ 205 h 400"/>
                <a:gd name="T38" fmla="*/ 70 w 400"/>
                <a:gd name="T39" fmla="*/ 193 h 400"/>
                <a:gd name="T40" fmla="*/ 94 w 400"/>
                <a:gd name="T41" fmla="*/ 170 h 400"/>
                <a:gd name="T42" fmla="*/ 106 w 400"/>
                <a:gd name="T43" fmla="*/ 165 h 400"/>
                <a:gd name="T44" fmla="*/ 118 w 400"/>
                <a:gd name="T45" fmla="*/ 170 h 400"/>
                <a:gd name="T46" fmla="*/ 176 w 400"/>
                <a:gd name="T47" fmla="*/ 229 h 400"/>
                <a:gd name="T48" fmla="*/ 283 w 400"/>
                <a:gd name="T49" fmla="*/ 123 h 400"/>
                <a:gd name="T50" fmla="*/ 295 w 400"/>
                <a:gd name="T51" fmla="*/ 118 h 400"/>
                <a:gd name="T52" fmla="*/ 306 w 400"/>
                <a:gd name="T53" fmla="*/ 123 h 400"/>
                <a:gd name="T54" fmla="*/ 330 w 400"/>
                <a:gd name="T55" fmla="*/ 146 h 400"/>
                <a:gd name="T56" fmla="*/ 335 w 400"/>
                <a:gd name="T57" fmla="*/ 158 h 400"/>
                <a:gd name="T58" fmla="*/ 330 w 400"/>
                <a:gd name="T59" fmla="*/ 170 h 400"/>
                <a:gd name="T60" fmla="*/ 330 w 400"/>
                <a:gd name="T61" fmla="*/ 170 h 400"/>
                <a:gd name="T62" fmla="*/ 330 w 400"/>
                <a:gd name="T63" fmla="*/ 1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0" h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ïṡļiḍe">
              <a:extLst>
                <a:ext uri="{FF2B5EF4-FFF2-40B4-BE49-F238E27FC236}">
                  <a16:creationId xmlns:a16="http://schemas.microsoft.com/office/drawing/2014/main" id="{33C2EB36-D719-4FA5-B103-E503CA6C3C8C}"/>
                </a:ext>
              </a:extLst>
            </p:cNvPr>
            <p:cNvSpPr/>
            <p:nvPr/>
          </p:nvSpPr>
          <p:spPr bwMode="auto">
            <a:xfrm>
              <a:off x="6527895" y="2348227"/>
              <a:ext cx="624648" cy="513408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iśḷíḋe">
              <a:extLst>
                <a:ext uri="{FF2B5EF4-FFF2-40B4-BE49-F238E27FC236}">
                  <a16:creationId xmlns:a16="http://schemas.microsoft.com/office/drawing/2014/main" id="{17FEBC85-3D08-4C77-B134-FB6EC5AC592A}"/>
                </a:ext>
              </a:extLst>
            </p:cNvPr>
            <p:cNvSpPr/>
            <p:nvPr/>
          </p:nvSpPr>
          <p:spPr bwMode="auto">
            <a:xfrm>
              <a:off x="6653283" y="4188201"/>
              <a:ext cx="665940" cy="641722"/>
            </a:xfrm>
            <a:custGeom>
              <a:avLst/>
              <a:gdLst>
                <a:gd name="T0" fmla="*/ 0 w 208"/>
                <a:gd name="T1" fmla="*/ 68 h 201"/>
                <a:gd name="T2" fmla="*/ 8 w 208"/>
                <a:gd name="T3" fmla="*/ 78 h 201"/>
                <a:gd name="T4" fmla="*/ 31 w 208"/>
                <a:gd name="T5" fmla="*/ 72 h 201"/>
                <a:gd name="T6" fmla="*/ 64 w 208"/>
                <a:gd name="T7" fmla="*/ 172 h 201"/>
                <a:gd name="T8" fmla="*/ 106 w 208"/>
                <a:gd name="T9" fmla="*/ 189 h 201"/>
                <a:gd name="T10" fmla="*/ 197 w 208"/>
                <a:gd name="T11" fmla="*/ 62 h 201"/>
                <a:gd name="T12" fmla="*/ 114 w 208"/>
                <a:gd name="T13" fmla="*/ 67 h 201"/>
                <a:gd name="T14" fmla="*/ 137 w 208"/>
                <a:gd name="T15" fmla="*/ 94 h 201"/>
                <a:gd name="T16" fmla="*/ 109 w 208"/>
                <a:gd name="T17" fmla="*/ 130 h 201"/>
                <a:gd name="T18" fmla="*/ 93 w 208"/>
                <a:gd name="T19" fmla="*/ 90 h 201"/>
                <a:gd name="T20" fmla="*/ 60 w 208"/>
                <a:gd name="T21" fmla="*/ 22 h 201"/>
                <a:gd name="T22" fmla="*/ 0 w 208"/>
                <a:gd name="T23" fmla="*/ 6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201">
                  <a:moveTo>
                    <a:pt x="0" y="6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25" y="65"/>
                    <a:pt x="31" y="72"/>
                  </a:cubicBezTo>
                  <a:cubicBezTo>
                    <a:pt x="36" y="78"/>
                    <a:pt x="57" y="157"/>
                    <a:pt x="64" y="172"/>
                  </a:cubicBezTo>
                  <a:cubicBezTo>
                    <a:pt x="70" y="184"/>
                    <a:pt x="87" y="201"/>
                    <a:pt x="106" y="189"/>
                  </a:cubicBezTo>
                  <a:cubicBezTo>
                    <a:pt x="125" y="177"/>
                    <a:pt x="186" y="124"/>
                    <a:pt x="197" y="62"/>
                  </a:cubicBezTo>
                  <a:cubicBezTo>
                    <a:pt x="208" y="0"/>
                    <a:pt x="123" y="13"/>
                    <a:pt x="114" y="67"/>
                  </a:cubicBezTo>
                  <a:cubicBezTo>
                    <a:pt x="137" y="54"/>
                    <a:pt x="149" y="73"/>
                    <a:pt x="137" y="94"/>
                  </a:cubicBezTo>
                  <a:cubicBezTo>
                    <a:pt x="126" y="116"/>
                    <a:pt x="115" y="130"/>
                    <a:pt x="109" y="130"/>
                  </a:cubicBezTo>
                  <a:cubicBezTo>
                    <a:pt x="104" y="130"/>
                    <a:pt x="100" y="116"/>
                    <a:pt x="93" y="90"/>
                  </a:cubicBezTo>
                  <a:cubicBezTo>
                    <a:pt x="87" y="64"/>
                    <a:pt x="87" y="17"/>
                    <a:pt x="60" y="22"/>
                  </a:cubicBezTo>
                  <a:cubicBezTo>
                    <a:pt x="34" y="27"/>
                    <a:pt x="0" y="68"/>
                    <a:pt x="0" y="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8" name="isliḋe">
              <a:extLst>
                <a:ext uri="{FF2B5EF4-FFF2-40B4-BE49-F238E27FC236}">
                  <a16:creationId xmlns:a16="http://schemas.microsoft.com/office/drawing/2014/main" id="{32E23BC7-F616-44E5-92AD-7E387763D7F4}"/>
                </a:ext>
              </a:extLst>
            </p:cNvPr>
            <p:cNvGrpSpPr/>
            <p:nvPr/>
          </p:nvGrpSpPr>
          <p:grpSpPr>
            <a:xfrm>
              <a:off x="1160648" y="4308286"/>
              <a:ext cx="2108063" cy="944997"/>
              <a:chOff x="2409519" y="1719000"/>
              <a:chExt cx="2108063" cy="944997"/>
            </a:xfrm>
          </p:grpSpPr>
          <p:sp>
            <p:nvSpPr>
              <p:cNvPr id="28" name="iṣḷîḋè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2409519" y="2106598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9" name="iṣļidè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2409519" y="1719000"/>
                <a:ext cx="2108063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19" name="işḻiḓé">
              <a:extLst>
                <a:ext uri="{FF2B5EF4-FFF2-40B4-BE49-F238E27FC236}">
                  <a16:creationId xmlns:a16="http://schemas.microsoft.com/office/drawing/2014/main" id="{8B8A4412-DE09-44E5-B42C-F31D3643A378}"/>
                </a:ext>
              </a:extLst>
            </p:cNvPr>
            <p:cNvGrpSpPr/>
            <p:nvPr/>
          </p:nvGrpSpPr>
          <p:grpSpPr>
            <a:xfrm>
              <a:off x="721920" y="2132432"/>
              <a:ext cx="2815315" cy="944997"/>
              <a:chOff x="2409519" y="1719000"/>
              <a:chExt cx="2108063" cy="944997"/>
            </a:xfrm>
          </p:grpSpPr>
          <p:sp>
            <p:nvSpPr>
              <p:cNvPr id="26" name="ïṡ1ïďé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2409519" y="2106598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7" name="ïŝḻîďè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2409519" y="1719000"/>
                <a:ext cx="2108063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20" name="íṥlîdé">
              <a:extLst>
                <a:ext uri="{FF2B5EF4-FFF2-40B4-BE49-F238E27FC236}">
                  <a16:creationId xmlns:a16="http://schemas.microsoft.com/office/drawing/2014/main" id="{AD104AFA-7663-4461-AAA0-B7337357A885}"/>
                </a:ext>
              </a:extLst>
            </p:cNvPr>
            <p:cNvGrpSpPr/>
            <p:nvPr/>
          </p:nvGrpSpPr>
          <p:grpSpPr>
            <a:xfrm>
              <a:off x="8923186" y="2457543"/>
              <a:ext cx="2108063" cy="944997"/>
              <a:chOff x="2409519" y="1719000"/>
              <a:chExt cx="2108063" cy="944997"/>
            </a:xfrm>
          </p:grpSpPr>
          <p:sp>
            <p:nvSpPr>
              <p:cNvPr id="24" name="iṡ1îďê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2409519" y="2106598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5" name="îṧ1iďè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2409519" y="1719000"/>
                <a:ext cx="2108063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  <p:grpSp>
          <p:nvGrpSpPr>
            <p:cNvPr id="21" name="îšľíḑê">
              <a:extLst>
                <a:ext uri="{FF2B5EF4-FFF2-40B4-BE49-F238E27FC236}">
                  <a16:creationId xmlns:a16="http://schemas.microsoft.com/office/drawing/2014/main" id="{86C2A40E-CD9F-4E82-94B4-54CEDBA81921}"/>
                </a:ext>
              </a:extLst>
            </p:cNvPr>
            <p:cNvGrpSpPr/>
            <p:nvPr/>
          </p:nvGrpSpPr>
          <p:grpSpPr>
            <a:xfrm>
              <a:off x="8783382" y="4503605"/>
              <a:ext cx="2703221" cy="944997"/>
              <a:chOff x="2409519" y="1719000"/>
              <a:chExt cx="2108063" cy="944997"/>
            </a:xfrm>
          </p:grpSpPr>
          <p:sp>
            <p:nvSpPr>
              <p:cNvPr id="22" name="iṧľïḍé">
                <a:extLst>
                  <a:ext uri="{FF2B5EF4-FFF2-40B4-BE49-F238E27FC236}">
                    <a16:creationId xmlns:a16="http://schemas.microsoft.com/office/drawing/2014/main" id="{39340196-E1AA-4B49-976A-BF366BB2B662}"/>
                  </a:ext>
                </a:extLst>
              </p:cNvPr>
              <p:cNvSpPr/>
              <p:nvPr/>
            </p:nvSpPr>
            <p:spPr bwMode="auto">
              <a:xfrm>
                <a:off x="2409519" y="2106598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en-US" altLang="zh-CN" sz="1100" dirty="0"/>
                  <a:t>Copy paste fonts. Choose the only option to retain text.</a:t>
                </a:r>
              </a:p>
            </p:txBody>
          </p:sp>
          <p:sp>
            <p:nvSpPr>
              <p:cNvPr id="23" name="íŝlíḍe">
                <a:extLst>
                  <a:ext uri="{FF2B5EF4-FFF2-40B4-BE49-F238E27FC236}">
                    <a16:creationId xmlns:a16="http://schemas.microsoft.com/office/drawing/2014/main" id="{4D5C24C6-4DD0-4193-AD42-019C1134797B}"/>
                  </a:ext>
                </a:extLst>
              </p:cNvPr>
              <p:cNvSpPr txBox="1"/>
              <p:nvPr/>
            </p:nvSpPr>
            <p:spPr bwMode="auto">
              <a:xfrm>
                <a:off x="2409519" y="1719000"/>
                <a:ext cx="2108063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/>
                  <a:t>Text 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986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071928-F7C9-4B78-9C0C-47F0C1D8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5A0569C-0123-4C13-BC9A-FA9083283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CF7AC1-5222-467B-A79C-87C41DD4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6</a:t>
            </a:fld>
            <a:endParaRPr lang="zh-CN" altLang="en-US"/>
          </a:p>
        </p:txBody>
      </p:sp>
      <p:grpSp>
        <p:nvGrpSpPr>
          <p:cNvPr id="5" name="5a2360b4-9480-462b-a190-f0b3864b851a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DB98AD7E-B2BD-41B4-A158-6A8AC8D1A8AF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61407" y="1258472"/>
            <a:ext cx="10464781" cy="5612651"/>
            <a:chOff x="761407" y="1258472"/>
            <a:chExt cx="10464781" cy="5612651"/>
          </a:xfrm>
        </p:grpSpPr>
        <p:grpSp>
          <p:nvGrpSpPr>
            <p:cNvPr id="6" name="iSlíḓé">
              <a:extLst>
                <a:ext uri="{FF2B5EF4-FFF2-40B4-BE49-F238E27FC236}">
                  <a16:creationId xmlns:a16="http://schemas.microsoft.com/office/drawing/2014/main" id="{8ECC7E40-C6AB-466B-A9E2-5011A3DFF97A}"/>
                </a:ext>
              </a:extLst>
            </p:cNvPr>
            <p:cNvGrpSpPr/>
            <p:nvPr/>
          </p:nvGrpSpPr>
          <p:grpSpPr>
            <a:xfrm>
              <a:off x="6606078" y="1258472"/>
              <a:ext cx="4620110" cy="5612651"/>
              <a:chOff x="6606078" y="1258472"/>
              <a:chExt cx="4620110" cy="5612651"/>
            </a:xfrm>
          </p:grpSpPr>
          <p:sp>
            <p:nvSpPr>
              <p:cNvPr id="22" name="îṩḷiḍe">
                <a:extLst>
                  <a:ext uri="{FF2B5EF4-FFF2-40B4-BE49-F238E27FC236}">
                    <a16:creationId xmlns:a16="http://schemas.microsoft.com/office/drawing/2014/main" id="{A6B1C95C-0F56-42F3-B72C-7A47E2DBDECA}"/>
                  </a:ext>
                </a:extLst>
              </p:cNvPr>
              <p:cNvSpPr/>
              <p:nvPr/>
            </p:nvSpPr>
            <p:spPr>
              <a:xfrm flipH="1">
                <a:off x="6606078" y="1258472"/>
                <a:ext cx="4620110" cy="56126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89" h="21575" extrusionOk="0">
                    <a:moveTo>
                      <a:pt x="0" y="21575"/>
                    </a:moveTo>
                    <a:cubicBezTo>
                      <a:pt x="364" y="20930"/>
                      <a:pt x="784" y="20308"/>
                      <a:pt x="1258" y="19714"/>
                    </a:cubicBezTo>
                    <a:cubicBezTo>
                      <a:pt x="1746" y="19103"/>
                      <a:pt x="2289" y="18523"/>
                      <a:pt x="2882" y="17980"/>
                    </a:cubicBezTo>
                    <a:cubicBezTo>
                      <a:pt x="3717" y="17303"/>
                      <a:pt x="4249" y="16408"/>
                      <a:pt x="4389" y="15444"/>
                    </a:cubicBezTo>
                    <a:cubicBezTo>
                      <a:pt x="4539" y="14416"/>
                      <a:pt x="4234" y="13377"/>
                      <a:pt x="3531" y="12522"/>
                    </a:cubicBezTo>
                    <a:cubicBezTo>
                      <a:pt x="3219" y="12164"/>
                      <a:pt x="2920" y="11801"/>
                      <a:pt x="2633" y="11433"/>
                    </a:cubicBezTo>
                    <a:cubicBezTo>
                      <a:pt x="2226" y="10910"/>
                      <a:pt x="1837" y="10370"/>
                      <a:pt x="1599" y="9774"/>
                    </a:cubicBezTo>
                    <a:cubicBezTo>
                      <a:pt x="1402" y="9281"/>
                      <a:pt x="1314" y="8767"/>
                      <a:pt x="1298" y="8253"/>
                    </a:cubicBezTo>
                    <a:cubicBezTo>
                      <a:pt x="1281" y="7740"/>
                      <a:pt x="1336" y="7224"/>
                      <a:pt x="1464" y="6715"/>
                    </a:cubicBezTo>
                    <a:cubicBezTo>
                      <a:pt x="1652" y="5760"/>
                      <a:pt x="2014" y="4844"/>
                      <a:pt x="2530" y="3994"/>
                    </a:cubicBezTo>
                    <a:cubicBezTo>
                      <a:pt x="3012" y="3202"/>
                      <a:pt x="3632" y="2460"/>
                      <a:pt x="4433" y="1849"/>
                    </a:cubicBezTo>
                    <a:cubicBezTo>
                      <a:pt x="5254" y="1223"/>
                      <a:pt x="6222" y="765"/>
                      <a:pt x="7250" y="459"/>
                    </a:cubicBezTo>
                    <a:cubicBezTo>
                      <a:pt x="8292" y="148"/>
                      <a:pt x="9403" y="-9"/>
                      <a:pt x="10532" y="4"/>
                    </a:cubicBezTo>
                    <a:cubicBezTo>
                      <a:pt x="11702" y="-25"/>
                      <a:pt x="12869" y="111"/>
                      <a:pt x="13984" y="408"/>
                    </a:cubicBezTo>
                    <a:cubicBezTo>
                      <a:pt x="14958" y="666"/>
                      <a:pt x="15880" y="1044"/>
                      <a:pt x="16720" y="1528"/>
                    </a:cubicBezTo>
                    <a:cubicBezTo>
                      <a:pt x="17100" y="1784"/>
                      <a:pt x="17436" y="2082"/>
                      <a:pt x="17717" y="2416"/>
                    </a:cubicBezTo>
                    <a:cubicBezTo>
                      <a:pt x="18128" y="2903"/>
                      <a:pt x="18413" y="3450"/>
                      <a:pt x="18695" y="3992"/>
                    </a:cubicBezTo>
                    <a:cubicBezTo>
                      <a:pt x="18999" y="4578"/>
                      <a:pt x="19304" y="5165"/>
                      <a:pt x="19610" y="5754"/>
                    </a:cubicBezTo>
                    <a:cubicBezTo>
                      <a:pt x="19691" y="5882"/>
                      <a:pt x="19766" y="6012"/>
                      <a:pt x="19835" y="6142"/>
                    </a:cubicBezTo>
                    <a:cubicBezTo>
                      <a:pt x="19908" y="6280"/>
                      <a:pt x="19976" y="6421"/>
                      <a:pt x="20001" y="6572"/>
                    </a:cubicBezTo>
                    <a:cubicBezTo>
                      <a:pt x="20017" y="6673"/>
                      <a:pt x="20014" y="6775"/>
                      <a:pt x="19982" y="6872"/>
                    </a:cubicBezTo>
                    <a:cubicBezTo>
                      <a:pt x="19961" y="6934"/>
                      <a:pt x="19929" y="6993"/>
                      <a:pt x="19900" y="7053"/>
                    </a:cubicBezTo>
                    <a:cubicBezTo>
                      <a:pt x="19867" y="7119"/>
                      <a:pt x="19837" y="7186"/>
                      <a:pt x="19810" y="7254"/>
                    </a:cubicBezTo>
                    <a:cubicBezTo>
                      <a:pt x="19764" y="7330"/>
                      <a:pt x="19734" y="7412"/>
                      <a:pt x="19723" y="7497"/>
                    </a:cubicBezTo>
                    <a:cubicBezTo>
                      <a:pt x="19703" y="7648"/>
                      <a:pt x="19743" y="7800"/>
                      <a:pt x="19835" y="7931"/>
                    </a:cubicBezTo>
                    <a:lnTo>
                      <a:pt x="21399" y="10537"/>
                    </a:lnTo>
                    <a:cubicBezTo>
                      <a:pt x="21476" y="10632"/>
                      <a:pt x="21530" y="10736"/>
                      <a:pt x="21561" y="10843"/>
                    </a:cubicBezTo>
                    <a:cubicBezTo>
                      <a:pt x="21589" y="10937"/>
                      <a:pt x="21600" y="11037"/>
                      <a:pt x="21577" y="11136"/>
                    </a:cubicBezTo>
                    <a:cubicBezTo>
                      <a:pt x="21555" y="11231"/>
                      <a:pt x="21501" y="11318"/>
                      <a:pt x="21415" y="11380"/>
                    </a:cubicBezTo>
                    <a:cubicBezTo>
                      <a:pt x="21345" y="11430"/>
                      <a:pt x="21259" y="11459"/>
                      <a:pt x="21172" y="11485"/>
                    </a:cubicBezTo>
                    <a:cubicBezTo>
                      <a:pt x="21046" y="11523"/>
                      <a:pt x="20917" y="11556"/>
                      <a:pt x="20784" y="11582"/>
                    </a:cubicBezTo>
                    <a:cubicBezTo>
                      <a:pt x="20630" y="11622"/>
                      <a:pt x="20484" y="11669"/>
                      <a:pt x="20344" y="11723"/>
                    </a:cubicBezTo>
                    <a:cubicBezTo>
                      <a:pt x="20226" y="11768"/>
                      <a:pt x="20104" y="11821"/>
                      <a:pt x="20027" y="11916"/>
                    </a:cubicBezTo>
                    <a:cubicBezTo>
                      <a:pt x="19923" y="12042"/>
                      <a:pt x="19931" y="12209"/>
                      <a:pt x="20045" y="12329"/>
                    </a:cubicBezTo>
                    <a:cubicBezTo>
                      <a:pt x="20121" y="12429"/>
                      <a:pt x="20195" y="12527"/>
                      <a:pt x="20268" y="12624"/>
                    </a:cubicBezTo>
                    <a:cubicBezTo>
                      <a:pt x="20356" y="12741"/>
                      <a:pt x="20450" y="12868"/>
                      <a:pt x="20434" y="13012"/>
                    </a:cubicBezTo>
                    <a:cubicBezTo>
                      <a:pt x="20420" y="13142"/>
                      <a:pt x="20324" y="13247"/>
                      <a:pt x="20212" y="13326"/>
                    </a:cubicBezTo>
                    <a:cubicBezTo>
                      <a:pt x="20103" y="13402"/>
                      <a:pt x="19973" y="13461"/>
                      <a:pt x="19826" y="13493"/>
                    </a:cubicBezTo>
                    <a:cubicBezTo>
                      <a:pt x="19925" y="13524"/>
                      <a:pt x="20013" y="13572"/>
                      <a:pt x="20086" y="13633"/>
                    </a:cubicBezTo>
                    <a:cubicBezTo>
                      <a:pt x="20178" y="13710"/>
                      <a:pt x="20247" y="13809"/>
                      <a:pt x="20252" y="13921"/>
                    </a:cubicBezTo>
                    <a:cubicBezTo>
                      <a:pt x="20254" y="13987"/>
                      <a:pt x="20235" y="14049"/>
                      <a:pt x="20202" y="14104"/>
                    </a:cubicBezTo>
                    <a:cubicBezTo>
                      <a:pt x="20172" y="14154"/>
                      <a:pt x="20131" y="14199"/>
                      <a:pt x="20081" y="14236"/>
                    </a:cubicBezTo>
                    <a:cubicBezTo>
                      <a:pt x="20018" y="14282"/>
                      <a:pt x="19943" y="14317"/>
                      <a:pt x="19858" y="14335"/>
                    </a:cubicBezTo>
                    <a:cubicBezTo>
                      <a:pt x="19769" y="14362"/>
                      <a:pt x="19695" y="14414"/>
                      <a:pt x="19648" y="14482"/>
                    </a:cubicBezTo>
                    <a:cubicBezTo>
                      <a:pt x="19593" y="14564"/>
                      <a:pt x="19582" y="14655"/>
                      <a:pt x="19586" y="14742"/>
                    </a:cubicBezTo>
                    <a:cubicBezTo>
                      <a:pt x="19592" y="14861"/>
                      <a:pt x="19629" y="14981"/>
                      <a:pt x="19700" y="15092"/>
                    </a:cubicBezTo>
                    <a:cubicBezTo>
                      <a:pt x="19735" y="15165"/>
                      <a:pt x="19760" y="15240"/>
                      <a:pt x="19775" y="15316"/>
                    </a:cubicBezTo>
                    <a:cubicBezTo>
                      <a:pt x="19790" y="15398"/>
                      <a:pt x="19794" y="15482"/>
                      <a:pt x="19791" y="15565"/>
                    </a:cubicBezTo>
                    <a:cubicBezTo>
                      <a:pt x="19785" y="15731"/>
                      <a:pt x="19752" y="15900"/>
                      <a:pt x="19655" y="16050"/>
                    </a:cubicBezTo>
                    <a:cubicBezTo>
                      <a:pt x="19548" y="16217"/>
                      <a:pt x="19375" y="16341"/>
                      <a:pt x="19189" y="16437"/>
                    </a:cubicBezTo>
                    <a:cubicBezTo>
                      <a:pt x="18985" y="16541"/>
                      <a:pt x="18758" y="16615"/>
                      <a:pt x="18515" y="16652"/>
                    </a:cubicBezTo>
                    <a:cubicBezTo>
                      <a:pt x="18131" y="16690"/>
                      <a:pt x="17745" y="16709"/>
                      <a:pt x="17358" y="16709"/>
                    </a:cubicBezTo>
                    <a:cubicBezTo>
                      <a:pt x="16902" y="16709"/>
                      <a:pt x="16446" y="16683"/>
                      <a:pt x="15994" y="16630"/>
                    </a:cubicBezTo>
                    <a:cubicBezTo>
                      <a:pt x="15539" y="16549"/>
                      <a:pt x="15065" y="16673"/>
                      <a:pt x="14746" y="16956"/>
                    </a:cubicBezTo>
                    <a:cubicBezTo>
                      <a:pt x="14583" y="17101"/>
                      <a:pt x="14471" y="17281"/>
                      <a:pt x="14423" y="17477"/>
                    </a:cubicBezTo>
                    <a:cubicBezTo>
                      <a:pt x="14339" y="17913"/>
                      <a:pt x="14197" y="18340"/>
                      <a:pt x="14000" y="18750"/>
                    </a:cubicBezTo>
                    <a:cubicBezTo>
                      <a:pt x="13813" y="19138"/>
                      <a:pt x="13579" y="19509"/>
                      <a:pt x="13300" y="19856"/>
                    </a:cubicBezTo>
                    <a:cubicBezTo>
                      <a:pt x="13040" y="20107"/>
                      <a:pt x="12910" y="20435"/>
                      <a:pt x="12940" y="20766"/>
                    </a:cubicBezTo>
                    <a:cubicBezTo>
                      <a:pt x="12953" y="20918"/>
                      <a:pt x="13000" y="21065"/>
                      <a:pt x="13065" y="21205"/>
                    </a:cubicBezTo>
                    <a:cubicBezTo>
                      <a:pt x="13123" y="21333"/>
                      <a:pt x="13197" y="21456"/>
                      <a:pt x="13285" y="21574"/>
                    </a:cubicBezTo>
                    <a:lnTo>
                      <a:pt x="0" y="21575"/>
                    </a:lnTo>
                    <a:close/>
                  </a:path>
                </a:pathLst>
              </a:custGeom>
              <a:solidFill>
                <a:schemeClr val="bg2"/>
              </a:solidFill>
              <a:ln w="6350" cmpd="sng">
                <a:noFill/>
                <a:prstDash val="dash"/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200"/>
                </a:pPr>
                <a:endParaRPr/>
              </a:p>
            </p:txBody>
          </p:sp>
          <p:sp>
            <p:nvSpPr>
              <p:cNvPr id="23" name="iṩḻîḑe">
                <a:extLst>
                  <a:ext uri="{FF2B5EF4-FFF2-40B4-BE49-F238E27FC236}">
                    <a16:creationId xmlns:a16="http://schemas.microsoft.com/office/drawing/2014/main" id="{DA06BEA2-95ED-4515-A253-8BA270990ED0}"/>
                  </a:ext>
                </a:extLst>
              </p:cNvPr>
              <p:cNvSpPr/>
              <p:nvPr/>
            </p:nvSpPr>
            <p:spPr>
              <a:xfrm>
                <a:off x="8041050" y="2337857"/>
                <a:ext cx="1803031" cy="18030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0" tIns="45715" rIns="91430" bIns="45715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îṣḷiḑê">
                <a:extLst>
                  <a:ext uri="{FF2B5EF4-FFF2-40B4-BE49-F238E27FC236}">
                    <a16:creationId xmlns:a16="http://schemas.microsoft.com/office/drawing/2014/main" id="{59D1204A-D0F5-4E47-826E-92132C6F81BA}"/>
                  </a:ext>
                </a:extLst>
              </p:cNvPr>
              <p:cNvSpPr/>
              <p:nvPr/>
            </p:nvSpPr>
            <p:spPr bwMode="auto">
              <a:xfrm>
                <a:off x="8559022" y="2857655"/>
                <a:ext cx="789664" cy="788275"/>
              </a:xfrm>
              <a:custGeom>
                <a:avLst/>
                <a:gdLst>
                  <a:gd name="connsiteX0" fmla="*/ 369587 w 602135"/>
                  <a:gd name="connsiteY0" fmla="*/ 480903 h 601076"/>
                  <a:gd name="connsiteX1" fmla="*/ 385923 w 602135"/>
                  <a:gd name="connsiteY1" fmla="*/ 497207 h 601076"/>
                  <a:gd name="connsiteX2" fmla="*/ 385923 w 602135"/>
                  <a:gd name="connsiteY2" fmla="*/ 584773 h 601076"/>
                  <a:gd name="connsiteX3" fmla="*/ 369587 w 602135"/>
                  <a:gd name="connsiteY3" fmla="*/ 601076 h 601076"/>
                  <a:gd name="connsiteX4" fmla="*/ 353251 w 602135"/>
                  <a:gd name="connsiteY4" fmla="*/ 584773 h 601076"/>
                  <a:gd name="connsiteX5" fmla="*/ 353251 w 602135"/>
                  <a:gd name="connsiteY5" fmla="*/ 497207 h 601076"/>
                  <a:gd name="connsiteX6" fmla="*/ 369587 w 602135"/>
                  <a:gd name="connsiteY6" fmla="*/ 480903 h 601076"/>
                  <a:gd name="connsiteX7" fmla="*/ 301068 w 602135"/>
                  <a:gd name="connsiteY7" fmla="*/ 480903 h 601076"/>
                  <a:gd name="connsiteX8" fmla="*/ 317404 w 602135"/>
                  <a:gd name="connsiteY8" fmla="*/ 497207 h 601076"/>
                  <a:gd name="connsiteX9" fmla="*/ 317404 w 602135"/>
                  <a:gd name="connsiteY9" fmla="*/ 584773 h 601076"/>
                  <a:gd name="connsiteX10" fmla="*/ 301068 w 602135"/>
                  <a:gd name="connsiteY10" fmla="*/ 601076 h 601076"/>
                  <a:gd name="connsiteX11" fmla="*/ 284732 w 602135"/>
                  <a:gd name="connsiteY11" fmla="*/ 584773 h 601076"/>
                  <a:gd name="connsiteX12" fmla="*/ 284732 w 602135"/>
                  <a:gd name="connsiteY12" fmla="*/ 497207 h 601076"/>
                  <a:gd name="connsiteX13" fmla="*/ 301068 w 602135"/>
                  <a:gd name="connsiteY13" fmla="*/ 480903 h 601076"/>
                  <a:gd name="connsiteX14" fmla="*/ 232593 w 602135"/>
                  <a:gd name="connsiteY14" fmla="*/ 480903 h 601076"/>
                  <a:gd name="connsiteX15" fmla="*/ 249167 w 602135"/>
                  <a:gd name="connsiteY15" fmla="*/ 497207 h 601076"/>
                  <a:gd name="connsiteX16" fmla="*/ 249167 w 602135"/>
                  <a:gd name="connsiteY16" fmla="*/ 584773 h 601076"/>
                  <a:gd name="connsiteX17" fmla="*/ 232593 w 602135"/>
                  <a:gd name="connsiteY17" fmla="*/ 601076 h 601076"/>
                  <a:gd name="connsiteX18" fmla="*/ 216283 w 602135"/>
                  <a:gd name="connsiteY18" fmla="*/ 584773 h 601076"/>
                  <a:gd name="connsiteX19" fmla="*/ 216283 w 602135"/>
                  <a:gd name="connsiteY19" fmla="*/ 497207 h 601076"/>
                  <a:gd name="connsiteX20" fmla="*/ 232593 w 602135"/>
                  <a:gd name="connsiteY20" fmla="*/ 480903 h 601076"/>
                  <a:gd name="connsiteX21" fmla="*/ 498082 w 602135"/>
                  <a:gd name="connsiteY21" fmla="*/ 352615 h 601076"/>
                  <a:gd name="connsiteX22" fmla="*/ 585803 w 602135"/>
                  <a:gd name="connsiteY22" fmla="*/ 352615 h 601076"/>
                  <a:gd name="connsiteX23" fmla="*/ 602135 w 602135"/>
                  <a:gd name="connsiteY23" fmla="*/ 368915 h 601076"/>
                  <a:gd name="connsiteX24" fmla="*/ 585803 w 602135"/>
                  <a:gd name="connsiteY24" fmla="*/ 385216 h 601076"/>
                  <a:gd name="connsiteX25" fmla="*/ 498082 w 602135"/>
                  <a:gd name="connsiteY25" fmla="*/ 385216 h 601076"/>
                  <a:gd name="connsiteX26" fmla="*/ 481750 w 602135"/>
                  <a:gd name="connsiteY26" fmla="*/ 368915 h 601076"/>
                  <a:gd name="connsiteX27" fmla="*/ 498082 w 602135"/>
                  <a:gd name="connsiteY27" fmla="*/ 352615 h 601076"/>
                  <a:gd name="connsiteX28" fmla="*/ 16332 w 602135"/>
                  <a:gd name="connsiteY28" fmla="*/ 352615 h 601076"/>
                  <a:gd name="connsiteX29" fmla="*/ 104053 w 602135"/>
                  <a:gd name="connsiteY29" fmla="*/ 352615 h 601076"/>
                  <a:gd name="connsiteX30" fmla="*/ 120385 w 602135"/>
                  <a:gd name="connsiteY30" fmla="*/ 368915 h 601076"/>
                  <a:gd name="connsiteX31" fmla="*/ 104053 w 602135"/>
                  <a:gd name="connsiteY31" fmla="*/ 385216 h 601076"/>
                  <a:gd name="connsiteX32" fmla="*/ 16332 w 602135"/>
                  <a:gd name="connsiteY32" fmla="*/ 385216 h 601076"/>
                  <a:gd name="connsiteX33" fmla="*/ 0 w 602135"/>
                  <a:gd name="connsiteY33" fmla="*/ 368915 h 601076"/>
                  <a:gd name="connsiteX34" fmla="*/ 16332 w 602135"/>
                  <a:gd name="connsiteY34" fmla="*/ 352615 h 601076"/>
                  <a:gd name="connsiteX35" fmla="*/ 498082 w 602135"/>
                  <a:gd name="connsiteY35" fmla="*/ 284237 h 601076"/>
                  <a:gd name="connsiteX36" fmla="*/ 585803 w 602135"/>
                  <a:gd name="connsiteY36" fmla="*/ 284237 h 601076"/>
                  <a:gd name="connsiteX37" fmla="*/ 602135 w 602135"/>
                  <a:gd name="connsiteY37" fmla="*/ 300537 h 601076"/>
                  <a:gd name="connsiteX38" fmla="*/ 585803 w 602135"/>
                  <a:gd name="connsiteY38" fmla="*/ 316838 h 601076"/>
                  <a:gd name="connsiteX39" fmla="*/ 498082 w 602135"/>
                  <a:gd name="connsiteY39" fmla="*/ 316838 h 601076"/>
                  <a:gd name="connsiteX40" fmla="*/ 481750 w 602135"/>
                  <a:gd name="connsiteY40" fmla="*/ 300537 h 601076"/>
                  <a:gd name="connsiteX41" fmla="*/ 498082 w 602135"/>
                  <a:gd name="connsiteY41" fmla="*/ 284237 h 601076"/>
                  <a:gd name="connsiteX42" fmla="*/ 16332 w 602135"/>
                  <a:gd name="connsiteY42" fmla="*/ 284237 h 601076"/>
                  <a:gd name="connsiteX43" fmla="*/ 104053 w 602135"/>
                  <a:gd name="connsiteY43" fmla="*/ 284237 h 601076"/>
                  <a:gd name="connsiteX44" fmla="*/ 120385 w 602135"/>
                  <a:gd name="connsiteY44" fmla="*/ 300537 h 601076"/>
                  <a:gd name="connsiteX45" fmla="*/ 104053 w 602135"/>
                  <a:gd name="connsiteY45" fmla="*/ 316838 h 601076"/>
                  <a:gd name="connsiteX46" fmla="*/ 16332 w 602135"/>
                  <a:gd name="connsiteY46" fmla="*/ 316838 h 601076"/>
                  <a:gd name="connsiteX47" fmla="*/ 0 w 602135"/>
                  <a:gd name="connsiteY47" fmla="*/ 300537 h 601076"/>
                  <a:gd name="connsiteX48" fmla="*/ 16332 w 602135"/>
                  <a:gd name="connsiteY48" fmla="*/ 284237 h 601076"/>
                  <a:gd name="connsiteX49" fmla="*/ 498082 w 602135"/>
                  <a:gd name="connsiteY49" fmla="*/ 215860 h 601076"/>
                  <a:gd name="connsiteX50" fmla="*/ 585803 w 602135"/>
                  <a:gd name="connsiteY50" fmla="*/ 215860 h 601076"/>
                  <a:gd name="connsiteX51" fmla="*/ 602135 w 602135"/>
                  <a:gd name="connsiteY51" fmla="*/ 232170 h 601076"/>
                  <a:gd name="connsiteX52" fmla="*/ 585803 w 602135"/>
                  <a:gd name="connsiteY52" fmla="*/ 248743 h 601076"/>
                  <a:gd name="connsiteX53" fmla="*/ 498082 w 602135"/>
                  <a:gd name="connsiteY53" fmla="*/ 248743 h 601076"/>
                  <a:gd name="connsiteX54" fmla="*/ 481750 w 602135"/>
                  <a:gd name="connsiteY54" fmla="*/ 232170 h 601076"/>
                  <a:gd name="connsiteX55" fmla="*/ 498082 w 602135"/>
                  <a:gd name="connsiteY55" fmla="*/ 215860 h 601076"/>
                  <a:gd name="connsiteX56" fmla="*/ 16332 w 602135"/>
                  <a:gd name="connsiteY56" fmla="*/ 215860 h 601076"/>
                  <a:gd name="connsiteX57" fmla="*/ 104053 w 602135"/>
                  <a:gd name="connsiteY57" fmla="*/ 215860 h 601076"/>
                  <a:gd name="connsiteX58" fmla="*/ 120385 w 602135"/>
                  <a:gd name="connsiteY58" fmla="*/ 232170 h 601076"/>
                  <a:gd name="connsiteX59" fmla="*/ 104053 w 602135"/>
                  <a:gd name="connsiteY59" fmla="*/ 248743 h 601076"/>
                  <a:gd name="connsiteX60" fmla="*/ 16332 w 602135"/>
                  <a:gd name="connsiteY60" fmla="*/ 248743 h 601076"/>
                  <a:gd name="connsiteX61" fmla="*/ 0 w 602135"/>
                  <a:gd name="connsiteY61" fmla="*/ 232170 h 601076"/>
                  <a:gd name="connsiteX62" fmla="*/ 16332 w 602135"/>
                  <a:gd name="connsiteY62" fmla="*/ 215860 h 601076"/>
                  <a:gd name="connsiteX63" fmla="*/ 158832 w 602135"/>
                  <a:gd name="connsiteY63" fmla="*/ 136756 h 601076"/>
                  <a:gd name="connsiteX64" fmla="*/ 443586 w 602135"/>
                  <a:gd name="connsiteY64" fmla="*/ 136756 h 601076"/>
                  <a:gd name="connsiteX65" fmla="*/ 465450 w 602135"/>
                  <a:gd name="connsiteY65" fmla="*/ 158577 h 601076"/>
                  <a:gd name="connsiteX66" fmla="*/ 465450 w 602135"/>
                  <a:gd name="connsiteY66" fmla="*/ 442781 h 601076"/>
                  <a:gd name="connsiteX67" fmla="*/ 443586 w 602135"/>
                  <a:gd name="connsiteY67" fmla="*/ 464603 h 601076"/>
                  <a:gd name="connsiteX68" fmla="*/ 158832 w 602135"/>
                  <a:gd name="connsiteY68" fmla="*/ 464603 h 601076"/>
                  <a:gd name="connsiteX69" fmla="*/ 136968 w 602135"/>
                  <a:gd name="connsiteY69" fmla="*/ 442781 h 601076"/>
                  <a:gd name="connsiteX70" fmla="*/ 136968 w 602135"/>
                  <a:gd name="connsiteY70" fmla="*/ 158577 h 601076"/>
                  <a:gd name="connsiteX71" fmla="*/ 158832 w 602135"/>
                  <a:gd name="connsiteY71" fmla="*/ 136756 h 601076"/>
                  <a:gd name="connsiteX72" fmla="*/ 369587 w 602135"/>
                  <a:gd name="connsiteY72" fmla="*/ 0 h 601076"/>
                  <a:gd name="connsiteX73" fmla="*/ 385923 w 602135"/>
                  <a:gd name="connsiteY73" fmla="*/ 16303 h 601076"/>
                  <a:gd name="connsiteX74" fmla="*/ 385923 w 602135"/>
                  <a:gd name="connsiteY74" fmla="*/ 103869 h 601076"/>
                  <a:gd name="connsiteX75" fmla="*/ 369587 w 602135"/>
                  <a:gd name="connsiteY75" fmla="*/ 120173 h 601076"/>
                  <a:gd name="connsiteX76" fmla="*/ 353251 w 602135"/>
                  <a:gd name="connsiteY76" fmla="*/ 103869 h 601076"/>
                  <a:gd name="connsiteX77" fmla="*/ 353251 w 602135"/>
                  <a:gd name="connsiteY77" fmla="*/ 16303 h 601076"/>
                  <a:gd name="connsiteX78" fmla="*/ 369587 w 602135"/>
                  <a:gd name="connsiteY78" fmla="*/ 0 h 601076"/>
                  <a:gd name="connsiteX79" fmla="*/ 301068 w 602135"/>
                  <a:gd name="connsiteY79" fmla="*/ 0 h 601076"/>
                  <a:gd name="connsiteX80" fmla="*/ 317404 w 602135"/>
                  <a:gd name="connsiteY80" fmla="*/ 16303 h 601076"/>
                  <a:gd name="connsiteX81" fmla="*/ 317404 w 602135"/>
                  <a:gd name="connsiteY81" fmla="*/ 103869 h 601076"/>
                  <a:gd name="connsiteX82" fmla="*/ 301068 w 602135"/>
                  <a:gd name="connsiteY82" fmla="*/ 120173 h 601076"/>
                  <a:gd name="connsiteX83" fmla="*/ 284732 w 602135"/>
                  <a:gd name="connsiteY83" fmla="*/ 103869 h 601076"/>
                  <a:gd name="connsiteX84" fmla="*/ 284732 w 602135"/>
                  <a:gd name="connsiteY84" fmla="*/ 16303 h 601076"/>
                  <a:gd name="connsiteX85" fmla="*/ 301068 w 602135"/>
                  <a:gd name="connsiteY85" fmla="*/ 0 h 601076"/>
                  <a:gd name="connsiteX86" fmla="*/ 232593 w 602135"/>
                  <a:gd name="connsiteY86" fmla="*/ 0 h 601076"/>
                  <a:gd name="connsiteX87" fmla="*/ 249167 w 602135"/>
                  <a:gd name="connsiteY87" fmla="*/ 16303 h 601076"/>
                  <a:gd name="connsiteX88" fmla="*/ 249167 w 602135"/>
                  <a:gd name="connsiteY88" fmla="*/ 103869 h 601076"/>
                  <a:gd name="connsiteX89" fmla="*/ 232593 w 602135"/>
                  <a:gd name="connsiteY89" fmla="*/ 120173 h 601076"/>
                  <a:gd name="connsiteX90" fmla="*/ 216283 w 602135"/>
                  <a:gd name="connsiteY90" fmla="*/ 103869 h 601076"/>
                  <a:gd name="connsiteX91" fmla="*/ 216283 w 602135"/>
                  <a:gd name="connsiteY91" fmla="*/ 16303 h 601076"/>
                  <a:gd name="connsiteX92" fmla="*/ 232593 w 602135"/>
                  <a:gd name="connsiteY92" fmla="*/ 0 h 601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</a:cxnLst>
                <a:rect l="l" t="t" r="r" b="b"/>
                <a:pathLst>
                  <a:path w="602135" h="601076">
                    <a:moveTo>
                      <a:pt x="369587" y="480903"/>
                    </a:moveTo>
                    <a:cubicBezTo>
                      <a:pt x="378545" y="480903"/>
                      <a:pt x="385923" y="488266"/>
                      <a:pt x="385923" y="497207"/>
                    </a:cubicBezTo>
                    <a:lnTo>
                      <a:pt x="385923" y="584773"/>
                    </a:lnTo>
                    <a:cubicBezTo>
                      <a:pt x="385923" y="593713"/>
                      <a:pt x="378545" y="601076"/>
                      <a:pt x="369587" y="601076"/>
                    </a:cubicBezTo>
                    <a:cubicBezTo>
                      <a:pt x="360629" y="601076"/>
                      <a:pt x="353251" y="593713"/>
                      <a:pt x="353251" y="584773"/>
                    </a:cubicBezTo>
                    <a:lnTo>
                      <a:pt x="353251" y="497207"/>
                    </a:lnTo>
                    <a:cubicBezTo>
                      <a:pt x="353251" y="488266"/>
                      <a:pt x="360629" y="480903"/>
                      <a:pt x="369587" y="480903"/>
                    </a:cubicBezTo>
                    <a:close/>
                    <a:moveTo>
                      <a:pt x="301068" y="480903"/>
                    </a:moveTo>
                    <a:cubicBezTo>
                      <a:pt x="310290" y="480903"/>
                      <a:pt x="317404" y="488266"/>
                      <a:pt x="317404" y="497207"/>
                    </a:cubicBezTo>
                    <a:lnTo>
                      <a:pt x="317404" y="584773"/>
                    </a:lnTo>
                    <a:cubicBezTo>
                      <a:pt x="317404" y="593713"/>
                      <a:pt x="310290" y="601076"/>
                      <a:pt x="301068" y="601076"/>
                    </a:cubicBezTo>
                    <a:cubicBezTo>
                      <a:pt x="292110" y="601076"/>
                      <a:pt x="284732" y="593713"/>
                      <a:pt x="284732" y="584773"/>
                    </a:cubicBezTo>
                    <a:lnTo>
                      <a:pt x="284732" y="497207"/>
                    </a:lnTo>
                    <a:cubicBezTo>
                      <a:pt x="284732" y="488266"/>
                      <a:pt x="292110" y="480903"/>
                      <a:pt x="301068" y="480903"/>
                    </a:cubicBezTo>
                    <a:close/>
                    <a:moveTo>
                      <a:pt x="232593" y="480903"/>
                    </a:moveTo>
                    <a:cubicBezTo>
                      <a:pt x="241801" y="480903"/>
                      <a:pt x="249167" y="488266"/>
                      <a:pt x="249167" y="497207"/>
                    </a:cubicBezTo>
                    <a:lnTo>
                      <a:pt x="249167" y="584773"/>
                    </a:lnTo>
                    <a:cubicBezTo>
                      <a:pt x="249167" y="593713"/>
                      <a:pt x="241801" y="601076"/>
                      <a:pt x="232593" y="601076"/>
                    </a:cubicBezTo>
                    <a:cubicBezTo>
                      <a:pt x="223649" y="601076"/>
                      <a:pt x="216283" y="593713"/>
                      <a:pt x="216283" y="584773"/>
                    </a:cubicBezTo>
                    <a:lnTo>
                      <a:pt x="216283" y="497207"/>
                    </a:lnTo>
                    <a:cubicBezTo>
                      <a:pt x="216283" y="488266"/>
                      <a:pt x="223649" y="480903"/>
                      <a:pt x="232593" y="480903"/>
                    </a:cubicBezTo>
                    <a:close/>
                    <a:moveTo>
                      <a:pt x="498082" y="352615"/>
                    </a:moveTo>
                    <a:lnTo>
                      <a:pt x="585803" y="352615"/>
                    </a:lnTo>
                    <a:cubicBezTo>
                      <a:pt x="594759" y="352615"/>
                      <a:pt x="602135" y="359976"/>
                      <a:pt x="602135" y="368915"/>
                    </a:cubicBezTo>
                    <a:cubicBezTo>
                      <a:pt x="602135" y="377854"/>
                      <a:pt x="594759" y="385216"/>
                      <a:pt x="585803" y="385216"/>
                    </a:cubicBezTo>
                    <a:lnTo>
                      <a:pt x="498082" y="385216"/>
                    </a:lnTo>
                    <a:cubicBezTo>
                      <a:pt x="489126" y="385216"/>
                      <a:pt x="481750" y="377854"/>
                      <a:pt x="481750" y="368915"/>
                    </a:cubicBezTo>
                    <a:cubicBezTo>
                      <a:pt x="481750" y="359976"/>
                      <a:pt x="489126" y="352615"/>
                      <a:pt x="498082" y="352615"/>
                    </a:cubicBezTo>
                    <a:close/>
                    <a:moveTo>
                      <a:pt x="16332" y="352615"/>
                    </a:moveTo>
                    <a:lnTo>
                      <a:pt x="104053" y="352615"/>
                    </a:lnTo>
                    <a:cubicBezTo>
                      <a:pt x="113009" y="352615"/>
                      <a:pt x="120385" y="359976"/>
                      <a:pt x="120385" y="368915"/>
                    </a:cubicBezTo>
                    <a:cubicBezTo>
                      <a:pt x="120385" y="377854"/>
                      <a:pt x="113009" y="385216"/>
                      <a:pt x="104053" y="385216"/>
                    </a:cubicBezTo>
                    <a:lnTo>
                      <a:pt x="16332" y="385216"/>
                    </a:lnTo>
                    <a:cubicBezTo>
                      <a:pt x="7376" y="385216"/>
                      <a:pt x="0" y="377854"/>
                      <a:pt x="0" y="368915"/>
                    </a:cubicBezTo>
                    <a:cubicBezTo>
                      <a:pt x="0" y="359976"/>
                      <a:pt x="7376" y="352615"/>
                      <a:pt x="16332" y="352615"/>
                    </a:cubicBezTo>
                    <a:close/>
                    <a:moveTo>
                      <a:pt x="498082" y="284237"/>
                    </a:moveTo>
                    <a:lnTo>
                      <a:pt x="585803" y="284237"/>
                    </a:lnTo>
                    <a:cubicBezTo>
                      <a:pt x="594759" y="284237"/>
                      <a:pt x="602135" y="291598"/>
                      <a:pt x="602135" y="300537"/>
                    </a:cubicBezTo>
                    <a:cubicBezTo>
                      <a:pt x="602135" y="309739"/>
                      <a:pt x="594759" y="316838"/>
                      <a:pt x="585803" y="316838"/>
                    </a:cubicBezTo>
                    <a:lnTo>
                      <a:pt x="498082" y="316838"/>
                    </a:lnTo>
                    <a:cubicBezTo>
                      <a:pt x="489126" y="316838"/>
                      <a:pt x="481750" y="309739"/>
                      <a:pt x="481750" y="300537"/>
                    </a:cubicBezTo>
                    <a:cubicBezTo>
                      <a:pt x="481750" y="291598"/>
                      <a:pt x="489126" y="284237"/>
                      <a:pt x="498082" y="284237"/>
                    </a:cubicBezTo>
                    <a:close/>
                    <a:moveTo>
                      <a:pt x="16332" y="284237"/>
                    </a:moveTo>
                    <a:lnTo>
                      <a:pt x="104053" y="284237"/>
                    </a:lnTo>
                    <a:cubicBezTo>
                      <a:pt x="113009" y="284237"/>
                      <a:pt x="120385" y="291598"/>
                      <a:pt x="120385" y="300537"/>
                    </a:cubicBezTo>
                    <a:cubicBezTo>
                      <a:pt x="120385" y="309739"/>
                      <a:pt x="113009" y="316838"/>
                      <a:pt x="104053" y="316838"/>
                    </a:cubicBezTo>
                    <a:lnTo>
                      <a:pt x="16332" y="316838"/>
                    </a:lnTo>
                    <a:cubicBezTo>
                      <a:pt x="7376" y="316838"/>
                      <a:pt x="0" y="309739"/>
                      <a:pt x="0" y="300537"/>
                    </a:cubicBezTo>
                    <a:cubicBezTo>
                      <a:pt x="0" y="291598"/>
                      <a:pt x="7376" y="284237"/>
                      <a:pt x="16332" y="284237"/>
                    </a:cubicBezTo>
                    <a:close/>
                    <a:moveTo>
                      <a:pt x="498082" y="215860"/>
                    </a:moveTo>
                    <a:lnTo>
                      <a:pt x="585803" y="215860"/>
                    </a:lnTo>
                    <a:cubicBezTo>
                      <a:pt x="594759" y="215860"/>
                      <a:pt x="602135" y="223226"/>
                      <a:pt x="602135" y="232170"/>
                    </a:cubicBezTo>
                    <a:cubicBezTo>
                      <a:pt x="602135" y="241377"/>
                      <a:pt x="594759" y="248743"/>
                      <a:pt x="585803" y="248743"/>
                    </a:cubicBezTo>
                    <a:lnTo>
                      <a:pt x="498082" y="248743"/>
                    </a:lnTo>
                    <a:cubicBezTo>
                      <a:pt x="489126" y="248743"/>
                      <a:pt x="481750" y="241377"/>
                      <a:pt x="481750" y="232170"/>
                    </a:cubicBezTo>
                    <a:cubicBezTo>
                      <a:pt x="481750" y="223226"/>
                      <a:pt x="489126" y="215860"/>
                      <a:pt x="498082" y="215860"/>
                    </a:cubicBezTo>
                    <a:close/>
                    <a:moveTo>
                      <a:pt x="16332" y="215860"/>
                    </a:moveTo>
                    <a:lnTo>
                      <a:pt x="104053" y="215860"/>
                    </a:lnTo>
                    <a:cubicBezTo>
                      <a:pt x="113009" y="215860"/>
                      <a:pt x="120385" y="223226"/>
                      <a:pt x="120385" y="232170"/>
                    </a:cubicBezTo>
                    <a:cubicBezTo>
                      <a:pt x="120385" y="241377"/>
                      <a:pt x="113009" y="248743"/>
                      <a:pt x="104053" y="248743"/>
                    </a:cubicBezTo>
                    <a:lnTo>
                      <a:pt x="16332" y="248743"/>
                    </a:lnTo>
                    <a:cubicBezTo>
                      <a:pt x="7376" y="248743"/>
                      <a:pt x="0" y="241377"/>
                      <a:pt x="0" y="232170"/>
                    </a:cubicBezTo>
                    <a:cubicBezTo>
                      <a:pt x="0" y="223226"/>
                      <a:pt x="7376" y="215860"/>
                      <a:pt x="16332" y="215860"/>
                    </a:cubicBezTo>
                    <a:close/>
                    <a:moveTo>
                      <a:pt x="158832" y="136756"/>
                    </a:moveTo>
                    <a:lnTo>
                      <a:pt x="443586" y="136756"/>
                    </a:lnTo>
                    <a:cubicBezTo>
                      <a:pt x="455440" y="136756"/>
                      <a:pt x="465450" y="146483"/>
                      <a:pt x="465450" y="158577"/>
                    </a:cubicBezTo>
                    <a:lnTo>
                      <a:pt x="465450" y="442781"/>
                    </a:lnTo>
                    <a:cubicBezTo>
                      <a:pt x="465450" y="454612"/>
                      <a:pt x="455440" y="464603"/>
                      <a:pt x="443586" y="464603"/>
                    </a:cubicBezTo>
                    <a:lnTo>
                      <a:pt x="158832" y="464603"/>
                    </a:lnTo>
                    <a:cubicBezTo>
                      <a:pt x="146714" y="464603"/>
                      <a:pt x="136968" y="454612"/>
                      <a:pt x="136968" y="442781"/>
                    </a:cubicBezTo>
                    <a:lnTo>
                      <a:pt x="136968" y="158577"/>
                    </a:lnTo>
                    <a:cubicBezTo>
                      <a:pt x="136968" y="146483"/>
                      <a:pt x="146714" y="136756"/>
                      <a:pt x="158832" y="136756"/>
                    </a:cubicBezTo>
                    <a:close/>
                    <a:moveTo>
                      <a:pt x="369587" y="0"/>
                    </a:moveTo>
                    <a:cubicBezTo>
                      <a:pt x="378545" y="0"/>
                      <a:pt x="385923" y="7363"/>
                      <a:pt x="385923" y="16303"/>
                    </a:cubicBezTo>
                    <a:lnTo>
                      <a:pt x="385923" y="103869"/>
                    </a:lnTo>
                    <a:cubicBezTo>
                      <a:pt x="385923" y="112810"/>
                      <a:pt x="378545" y="120173"/>
                      <a:pt x="369587" y="120173"/>
                    </a:cubicBezTo>
                    <a:cubicBezTo>
                      <a:pt x="360629" y="120173"/>
                      <a:pt x="353251" y="112810"/>
                      <a:pt x="353251" y="103869"/>
                    </a:cubicBezTo>
                    <a:lnTo>
                      <a:pt x="353251" y="16303"/>
                    </a:lnTo>
                    <a:cubicBezTo>
                      <a:pt x="353251" y="7363"/>
                      <a:pt x="360629" y="0"/>
                      <a:pt x="369587" y="0"/>
                    </a:cubicBezTo>
                    <a:close/>
                    <a:moveTo>
                      <a:pt x="301068" y="0"/>
                    </a:moveTo>
                    <a:cubicBezTo>
                      <a:pt x="310290" y="0"/>
                      <a:pt x="317404" y="7363"/>
                      <a:pt x="317404" y="16303"/>
                    </a:cubicBezTo>
                    <a:lnTo>
                      <a:pt x="317404" y="103869"/>
                    </a:lnTo>
                    <a:cubicBezTo>
                      <a:pt x="317404" y="112810"/>
                      <a:pt x="310290" y="120173"/>
                      <a:pt x="301068" y="120173"/>
                    </a:cubicBezTo>
                    <a:cubicBezTo>
                      <a:pt x="292110" y="120173"/>
                      <a:pt x="284732" y="112810"/>
                      <a:pt x="284732" y="103869"/>
                    </a:cubicBezTo>
                    <a:lnTo>
                      <a:pt x="284732" y="16303"/>
                    </a:lnTo>
                    <a:cubicBezTo>
                      <a:pt x="284732" y="7363"/>
                      <a:pt x="292110" y="0"/>
                      <a:pt x="301068" y="0"/>
                    </a:cubicBezTo>
                    <a:close/>
                    <a:moveTo>
                      <a:pt x="232593" y="0"/>
                    </a:moveTo>
                    <a:cubicBezTo>
                      <a:pt x="241801" y="0"/>
                      <a:pt x="249167" y="7363"/>
                      <a:pt x="249167" y="16303"/>
                    </a:cubicBezTo>
                    <a:lnTo>
                      <a:pt x="249167" y="103869"/>
                    </a:lnTo>
                    <a:cubicBezTo>
                      <a:pt x="249167" y="112810"/>
                      <a:pt x="241801" y="120173"/>
                      <a:pt x="232593" y="120173"/>
                    </a:cubicBezTo>
                    <a:cubicBezTo>
                      <a:pt x="223649" y="120173"/>
                      <a:pt x="216283" y="112810"/>
                      <a:pt x="216283" y="103869"/>
                    </a:cubicBezTo>
                    <a:lnTo>
                      <a:pt x="216283" y="16303"/>
                    </a:lnTo>
                    <a:cubicBezTo>
                      <a:pt x="216283" y="7363"/>
                      <a:pt x="223649" y="0"/>
                      <a:pt x="23259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25" name="iṣḻïḓe">
                <a:extLst>
                  <a:ext uri="{FF2B5EF4-FFF2-40B4-BE49-F238E27FC236}">
                    <a16:creationId xmlns:a16="http://schemas.microsoft.com/office/drawing/2014/main" id="{989DF76C-2AAA-4079-80F1-C888DCB38F21}"/>
                  </a:ext>
                </a:extLst>
              </p:cNvPr>
              <p:cNvGrpSpPr/>
              <p:nvPr/>
            </p:nvGrpSpPr>
            <p:grpSpPr>
              <a:xfrm>
                <a:off x="7053995" y="1326155"/>
                <a:ext cx="3724276" cy="3851276"/>
                <a:chOff x="938213" y="1497013"/>
                <a:chExt cx="3724276" cy="3851276"/>
              </a:xfrm>
            </p:grpSpPr>
            <p:sp>
              <p:nvSpPr>
                <p:cNvPr id="26" name="ïṣľïďé">
                  <a:extLst>
                    <a:ext uri="{FF2B5EF4-FFF2-40B4-BE49-F238E27FC236}">
                      <a16:creationId xmlns:a16="http://schemas.microsoft.com/office/drawing/2014/main" id="{EBD98BC6-EB34-4406-9177-649F07BF2344}"/>
                    </a:ext>
                  </a:extLst>
                </p:cNvPr>
                <p:cNvSpPr/>
                <p:nvPr/>
              </p:nvSpPr>
              <p:spPr bwMode="auto">
                <a:xfrm>
                  <a:off x="938213" y="1720851"/>
                  <a:ext cx="2155825" cy="3627438"/>
                </a:xfrm>
                <a:custGeom>
                  <a:avLst/>
                  <a:gdLst>
                    <a:gd name="T0" fmla="*/ 3482 w 3482"/>
                    <a:gd name="T1" fmla="*/ 5643 h 5867"/>
                    <a:gd name="T2" fmla="*/ 196 w 3482"/>
                    <a:gd name="T3" fmla="*/ 3167 h 5867"/>
                    <a:gd name="T4" fmla="*/ 2161 w 3482"/>
                    <a:gd name="T5" fmla="*/ 0 h 5867"/>
                    <a:gd name="T6" fmla="*/ 2509 w 3482"/>
                    <a:gd name="T7" fmla="*/ 1049 h 5867"/>
                    <a:gd name="T8" fmla="*/ 1365 w 3482"/>
                    <a:gd name="T9" fmla="*/ 3330 h 5867"/>
                    <a:gd name="T10" fmla="*/ 3328 w 3482"/>
                    <a:gd name="T11" fmla="*/ 4548 h 5867"/>
                    <a:gd name="T12" fmla="*/ 3482 w 3482"/>
                    <a:gd name="T13" fmla="*/ 5643 h 58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82" h="5867">
                      <a:moveTo>
                        <a:pt x="3482" y="5643"/>
                      </a:moveTo>
                      <a:cubicBezTo>
                        <a:pt x="1891" y="5867"/>
                        <a:pt x="419" y="4758"/>
                        <a:pt x="196" y="3167"/>
                      </a:cubicBezTo>
                      <a:cubicBezTo>
                        <a:pt x="0" y="1775"/>
                        <a:pt x="827" y="442"/>
                        <a:pt x="2161" y="0"/>
                      </a:cubicBezTo>
                      <a:lnTo>
                        <a:pt x="2509" y="1049"/>
                      </a:lnTo>
                      <a:cubicBezTo>
                        <a:pt x="1564" y="1363"/>
                        <a:pt x="1051" y="2384"/>
                        <a:pt x="1365" y="3330"/>
                      </a:cubicBezTo>
                      <a:cubicBezTo>
                        <a:pt x="1639" y="4157"/>
                        <a:pt x="2465" y="4670"/>
                        <a:pt x="3328" y="4548"/>
                      </a:cubicBezTo>
                      <a:lnTo>
                        <a:pt x="3482" y="564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3175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7" name="iṩlîďe">
                  <a:extLst>
                    <a:ext uri="{FF2B5EF4-FFF2-40B4-BE49-F238E27FC236}">
                      <a16:creationId xmlns:a16="http://schemas.microsoft.com/office/drawing/2014/main" id="{8C5DFDF6-2890-41FA-9881-769D7C8D18FE}"/>
                    </a:ext>
                  </a:extLst>
                </p:cNvPr>
                <p:cNvSpPr/>
                <p:nvPr/>
              </p:nvSpPr>
              <p:spPr bwMode="auto">
                <a:xfrm>
                  <a:off x="2276476" y="1497013"/>
                  <a:ext cx="1903413" cy="1182688"/>
                </a:xfrm>
                <a:custGeom>
                  <a:avLst/>
                  <a:gdLst>
                    <a:gd name="T0" fmla="*/ 0 w 3074"/>
                    <a:gd name="T1" fmla="*/ 363 h 1914"/>
                    <a:gd name="T2" fmla="*/ 3074 w 3074"/>
                    <a:gd name="T3" fmla="*/ 1173 h 1914"/>
                    <a:gd name="T4" fmla="*/ 2254 w 3074"/>
                    <a:gd name="T5" fmla="*/ 1914 h 1914"/>
                    <a:gd name="T6" fmla="*/ 348 w 3074"/>
                    <a:gd name="T7" fmla="*/ 1412 h 1914"/>
                    <a:gd name="T8" fmla="*/ 0 w 3074"/>
                    <a:gd name="T9" fmla="*/ 363 h 19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74" h="1914">
                      <a:moveTo>
                        <a:pt x="0" y="363"/>
                      </a:moveTo>
                      <a:cubicBezTo>
                        <a:pt x="1095" y="0"/>
                        <a:pt x="2300" y="318"/>
                        <a:pt x="3074" y="1173"/>
                      </a:cubicBezTo>
                      <a:lnTo>
                        <a:pt x="2254" y="1914"/>
                      </a:lnTo>
                      <a:cubicBezTo>
                        <a:pt x="1774" y="1384"/>
                        <a:pt x="1027" y="1187"/>
                        <a:pt x="348" y="1412"/>
                      </a:cubicBez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iṣḷîḑe">
                  <a:extLst>
                    <a:ext uri="{FF2B5EF4-FFF2-40B4-BE49-F238E27FC236}">
                      <a16:creationId xmlns:a16="http://schemas.microsoft.com/office/drawing/2014/main" id="{23137FCA-1ABD-4C34-BDD2-0EA5E645E4D8}"/>
                    </a:ext>
                  </a:extLst>
                </p:cNvPr>
                <p:cNvSpPr/>
                <p:nvPr/>
              </p:nvSpPr>
              <p:spPr bwMode="auto">
                <a:xfrm>
                  <a:off x="3671888" y="2220913"/>
                  <a:ext cx="950913" cy="1031875"/>
                </a:xfrm>
                <a:custGeom>
                  <a:avLst/>
                  <a:gdLst>
                    <a:gd name="T0" fmla="*/ 820 w 1536"/>
                    <a:gd name="T1" fmla="*/ 0 h 1669"/>
                    <a:gd name="T2" fmla="*/ 1536 w 1536"/>
                    <a:gd name="T3" fmla="*/ 1495 h 1669"/>
                    <a:gd name="T4" fmla="*/ 444 w 1536"/>
                    <a:gd name="T5" fmla="*/ 1669 h 1669"/>
                    <a:gd name="T6" fmla="*/ 0 w 1536"/>
                    <a:gd name="T7" fmla="*/ 741 h 1669"/>
                    <a:gd name="T8" fmla="*/ 820 w 1536"/>
                    <a:gd name="T9" fmla="*/ 0 h 16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36" h="1669">
                      <a:moveTo>
                        <a:pt x="820" y="0"/>
                      </a:moveTo>
                      <a:cubicBezTo>
                        <a:pt x="1198" y="418"/>
                        <a:pt x="1447" y="938"/>
                        <a:pt x="1536" y="1495"/>
                      </a:cubicBezTo>
                      <a:lnTo>
                        <a:pt x="444" y="1669"/>
                      </a:lnTo>
                      <a:cubicBezTo>
                        <a:pt x="389" y="1323"/>
                        <a:pt x="235" y="1001"/>
                        <a:pt x="0" y="741"/>
                      </a:cubicBezTo>
                      <a:lnTo>
                        <a:pt x="820" y="0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 w="3175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9" name="ïšľiďé">
                  <a:extLst>
                    <a:ext uri="{FF2B5EF4-FFF2-40B4-BE49-F238E27FC236}">
                      <a16:creationId xmlns:a16="http://schemas.microsoft.com/office/drawing/2014/main" id="{E1B21E81-0AA7-4074-BEAC-08CB9E661CC4}"/>
                    </a:ext>
                  </a:extLst>
                </p:cNvPr>
                <p:cNvSpPr/>
                <p:nvPr/>
              </p:nvSpPr>
              <p:spPr bwMode="auto">
                <a:xfrm>
                  <a:off x="3917951" y="3146426"/>
                  <a:ext cx="744538" cy="771525"/>
                </a:xfrm>
                <a:custGeom>
                  <a:avLst/>
                  <a:gdLst>
                    <a:gd name="T0" fmla="*/ 1138 w 1204"/>
                    <a:gd name="T1" fmla="*/ 0 h 1249"/>
                    <a:gd name="T2" fmla="*/ 1064 w 1204"/>
                    <a:gd name="T3" fmla="*/ 1249 h 1249"/>
                    <a:gd name="T4" fmla="*/ 0 w 1204"/>
                    <a:gd name="T5" fmla="*/ 948 h 1249"/>
                    <a:gd name="T6" fmla="*/ 46 w 1204"/>
                    <a:gd name="T7" fmla="*/ 174 h 1249"/>
                    <a:gd name="T8" fmla="*/ 1138 w 1204"/>
                    <a:gd name="T9" fmla="*/ 0 h 1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4" h="1249">
                      <a:moveTo>
                        <a:pt x="1138" y="0"/>
                      </a:moveTo>
                      <a:cubicBezTo>
                        <a:pt x="1204" y="417"/>
                        <a:pt x="1179" y="843"/>
                        <a:pt x="1064" y="1249"/>
                      </a:cubicBezTo>
                      <a:lnTo>
                        <a:pt x="0" y="948"/>
                      </a:lnTo>
                      <a:cubicBezTo>
                        <a:pt x="71" y="696"/>
                        <a:pt x="87" y="432"/>
                        <a:pt x="46" y="174"/>
                      </a:cubicBezTo>
                      <a:lnTo>
                        <a:pt x="1138" y="0"/>
                      </a:lnTo>
                      <a:close/>
                    </a:path>
                  </a:pathLst>
                </a:cu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" name="isľîḓê">
                  <a:extLst>
                    <a:ext uri="{FF2B5EF4-FFF2-40B4-BE49-F238E27FC236}">
                      <a16:creationId xmlns:a16="http://schemas.microsoft.com/office/drawing/2014/main" id="{A1D49432-F1F0-48F8-BBAB-EA924C3648EE}"/>
                    </a:ext>
                  </a:extLst>
                </p:cNvPr>
                <p:cNvSpPr/>
                <p:nvPr/>
              </p:nvSpPr>
              <p:spPr bwMode="auto">
                <a:xfrm>
                  <a:off x="3448051" y="3732213"/>
                  <a:ext cx="1128713" cy="1208088"/>
                </a:xfrm>
                <a:custGeom>
                  <a:avLst/>
                  <a:gdLst>
                    <a:gd name="T0" fmla="*/ 1822 w 1822"/>
                    <a:gd name="T1" fmla="*/ 301 h 1954"/>
                    <a:gd name="T2" fmla="*/ 600 w 1822"/>
                    <a:gd name="T3" fmla="*/ 1954 h 1954"/>
                    <a:gd name="T4" fmla="*/ 0 w 1822"/>
                    <a:gd name="T5" fmla="*/ 1025 h 1954"/>
                    <a:gd name="T6" fmla="*/ 758 w 1822"/>
                    <a:gd name="T7" fmla="*/ 0 h 1954"/>
                    <a:gd name="T8" fmla="*/ 1822 w 1822"/>
                    <a:gd name="T9" fmla="*/ 301 h 19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22" h="1954">
                      <a:moveTo>
                        <a:pt x="1822" y="301"/>
                      </a:moveTo>
                      <a:cubicBezTo>
                        <a:pt x="1629" y="982"/>
                        <a:pt x="1195" y="1570"/>
                        <a:pt x="600" y="1954"/>
                      </a:cubicBezTo>
                      <a:lnTo>
                        <a:pt x="0" y="1025"/>
                      </a:lnTo>
                      <a:cubicBezTo>
                        <a:pt x="369" y="787"/>
                        <a:pt x="639" y="422"/>
                        <a:pt x="758" y="0"/>
                      </a:cubicBezTo>
                      <a:lnTo>
                        <a:pt x="1822" y="301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 w="3175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" name="îsḷiďé">
                  <a:extLst>
                    <a:ext uri="{FF2B5EF4-FFF2-40B4-BE49-F238E27FC236}">
                      <a16:creationId xmlns:a16="http://schemas.microsoft.com/office/drawing/2014/main" id="{54F8B018-6BF6-41D8-8C83-C4889DF234AB}"/>
                    </a:ext>
                  </a:extLst>
                </p:cNvPr>
                <p:cNvSpPr/>
                <p:nvPr/>
              </p:nvSpPr>
              <p:spPr bwMode="auto">
                <a:xfrm>
                  <a:off x="2998788" y="4365626"/>
                  <a:ext cx="820738" cy="844550"/>
                </a:xfrm>
                <a:custGeom>
                  <a:avLst/>
                  <a:gdLst>
                    <a:gd name="T0" fmla="*/ 1327 w 1327"/>
                    <a:gd name="T1" fmla="*/ 929 h 1365"/>
                    <a:gd name="T2" fmla="*/ 154 w 1327"/>
                    <a:gd name="T3" fmla="*/ 1365 h 1365"/>
                    <a:gd name="T4" fmla="*/ 0 w 1327"/>
                    <a:gd name="T5" fmla="*/ 270 h 1365"/>
                    <a:gd name="T6" fmla="*/ 727 w 1327"/>
                    <a:gd name="T7" fmla="*/ 0 h 1365"/>
                    <a:gd name="T8" fmla="*/ 1327 w 1327"/>
                    <a:gd name="T9" fmla="*/ 929 h 1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27" h="1365">
                      <a:moveTo>
                        <a:pt x="1327" y="929"/>
                      </a:moveTo>
                      <a:cubicBezTo>
                        <a:pt x="972" y="1158"/>
                        <a:pt x="572" y="1306"/>
                        <a:pt x="154" y="1365"/>
                      </a:cubicBezTo>
                      <a:lnTo>
                        <a:pt x="0" y="270"/>
                      </a:lnTo>
                      <a:cubicBezTo>
                        <a:pt x="259" y="234"/>
                        <a:pt x="507" y="142"/>
                        <a:pt x="727" y="0"/>
                      </a:cubicBezTo>
                      <a:lnTo>
                        <a:pt x="1327" y="929"/>
                      </a:lnTo>
                      <a:close/>
                    </a:path>
                  </a:pathLst>
                </a:cu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" name="ïṡlíḍê">
              <a:extLst>
                <a:ext uri="{FF2B5EF4-FFF2-40B4-BE49-F238E27FC236}">
                  <a16:creationId xmlns:a16="http://schemas.microsoft.com/office/drawing/2014/main" id="{2BEF2E4D-8745-44A5-981D-B17976A30C73}"/>
                </a:ext>
              </a:extLst>
            </p:cNvPr>
            <p:cNvGrpSpPr/>
            <p:nvPr/>
          </p:nvGrpSpPr>
          <p:grpSpPr>
            <a:xfrm>
              <a:off x="761407" y="1478611"/>
              <a:ext cx="5401759" cy="1043222"/>
              <a:chOff x="761407" y="1238250"/>
              <a:chExt cx="5401759" cy="1043222"/>
            </a:xfrm>
          </p:grpSpPr>
          <p:sp>
            <p:nvSpPr>
              <p:cNvPr id="18" name="íŝļidê">
                <a:extLst>
                  <a:ext uri="{FF2B5EF4-FFF2-40B4-BE49-F238E27FC236}">
                    <a16:creationId xmlns:a16="http://schemas.microsoft.com/office/drawing/2014/main" id="{A42F3721-F1BF-4BCA-92FD-FCA0D1ADF03B}"/>
                  </a:ext>
                </a:extLst>
              </p:cNvPr>
              <p:cNvSpPr/>
              <p:nvPr/>
            </p:nvSpPr>
            <p:spPr>
              <a:xfrm>
                <a:off x="761407" y="1238250"/>
                <a:ext cx="1043222" cy="1043222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" name="ïṡľïḍe">
                <a:extLst>
                  <a:ext uri="{FF2B5EF4-FFF2-40B4-BE49-F238E27FC236}">
                    <a16:creationId xmlns:a16="http://schemas.microsoft.com/office/drawing/2014/main" id="{200A1B7D-B5E7-4CD3-BCA6-397726554E27}"/>
                  </a:ext>
                </a:extLst>
              </p:cNvPr>
              <p:cNvSpPr txBox="1"/>
              <p:nvPr/>
            </p:nvSpPr>
            <p:spPr>
              <a:xfrm>
                <a:off x="949011" y="1509356"/>
                <a:ext cx="668014" cy="501010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prstTxWarp prst="textPlain">
                  <a:avLst/>
                </a:prstTxWarp>
                <a:norm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tx2"/>
                    </a:solidFill>
                    <a:latin typeface="Impact" panose="020B0806030902050204" pitchFamily="34" charset="0"/>
                  </a:rPr>
                  <a:t>14</a:t>
                </a:r>
                <a:r>
                  <a:rPr lang="en-US" dirty="0">
                    <a:solidFill>
                      <a:schemeClr val="tx2"/>
                    </a:solidFill>
                    <a:latin typeface="Impact" panose="020B0806030902050204" pitchFamily="34" charset="0"/>
                  </a:rPr>
                  <a:t>%</a:t>
                </a:r>
              </a:p>
            </p:txBody>
          </p:sp>
          <p:sp>
            <p:nvSpPr>
              <p:cNvPr id="20" name="íS1îḋé">
                <a:extLst>
                  <a:ext uri="{FF2B5EF4-FFF2-40B4-BE49-F238E27FC236}">
                    <a16:creationId xmlns:a16="http://schemas.microsoft.com/office/drawing/2014/main" id="{D728F216-36F6-4A71-8B8C-FC3EA0903FB5}"/>
                  </a:ext>
                </a:extLst>
              </p:cNvPr>
              <p:cNvSpPr/>
              <p:nvPr/>
            </p:nvSpPr>
            <p:spPr bwMode="auto">
              <a:xfrm>
                <a:off x="1992233" y="1677198"/>
                <a:ext cx="4170933" cy="572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Supporting text here. </a:t>
                </a:r>
              </a:p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When you copy &amp; paste, choose "keep text only" option.</a:t>
                </a:r>
                <a:endParaRPr lang="zh-CN" altLang="en-US" sz="1100" dirty="0"/>
              </a:p>
            </p:txBody>
          </p:sp>
          <p:sp>
            <p:nvSpPr>
              <p:cNvPr id="21" name="íṣḷïďê">
                <a:extLst>
                  <a:ext uri="{FF2B5EF4-FFF2-40B4-BE49-F238E27FC236}">
                    <a16:creationId xmlns:a16="http://schemas.microsoft.com/office/drawing/2014/main" id="{DA290159-37B2-4E65-AA16-E9995B5012EE}"/>
                  </a:ext>
                </a:extLst>
              </p:cNvPr>
              <p:cNvSpPr txBox="1"/>
              <p:nvPr/>
            </p:nvSpPr>
            <p:spPr bwMode="auto">
              <a:xfrm>
                <a:off x="1992233" y="1285639"/>
                <a:ext cx="4170933" cy="3915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/>
                  <a:t>Text here</a:t>
                </a:r>
              </a:p>
            </p:txBody>
          </p:sp>
        </p:grpSp>
        <p:grpSp>
          <p:nvGrpSpPr>
            <p:cNvPr id="8" name="iṧļïde">
              <a:extLst>
                <a:ext uri="{FF2B5EF4-FFF2-40B4-BE49-F238E27FC236}">
                  <a16:creationId xmlns:a16="http://schemas.microsoft.com/office/drawing/2014/main" id="{3C05794F-85DF-4F88-8F99-F39EB2EC1058}"/>
                </a:ext>
              </a:extLst>
            </p:cNvPr>
            <p:cNvGrpSpPr/>
            <p:nvPr/>
          </p:nvGrpSpPr>
          <p:grpSpPr>
            <a:xfrm>
              <a:off x="761407" y="3116939"/>
              <a:ext cx="5401759" cy="1043222"/>
              <a:chOff x="761407" y="1238250"/>
              <a:chExt cx="5401759" cy="1043222"/>
            </a:xfrm>
          </p:grpSpPr>
          <p:sp>
            <p:nvSpPr>
              <p:cNvPr id="14" name="iśļídê">
                <a:extLst>
                  <a:ext uri="{FF2B5EF4-FFF2-40B4-BE49-F238E27FC236}">
                    <a16:creationId xmlns:a16="http://schemas.microsoft.com/office/drawing/2014/main" id="{154396B1-39C9-41D2-AB5F-C6C381DB2B58}"/>
                  </a:ext>
                </a:extLst>
              </p:cNvPr>
              <p:cNvSpPr/>
              <p:nvPr/>
            </p:nvSpPr>
            <p:spPr>
              <a:xfrm>
                <a:off x="761407" y="1238250"/>
                <a:ext cx="1043222" cy="1043222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íşḷiḍê">
                <a:extLst>
                  <a:ext uri="{FF2B5EF4-FFF2-40B4-BE49-F238E27FC236}">
                    <a16:creationId xmlns:a16="http://schemas.microsoft.com/office/drawing/2014/main" id="{887C9650-2E7F-45CC-86B7-739F856A9DB2}"/>
                  </a:ext>
                </a:extLst>
              </p:cNvPr>
              <p:cNvSpPr txBox="1"/>
              <p:nvPr/>
            </p:nvSpPr>
            <p:spPr>
              <a:xfrm>
                <a:off x="949011" y="1509356"/>
                <a:ext cx="668014" cy="501010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prstTxWarp prst="textPlain">
                  <a:avLst/>
                </a:prstTxWarp>
                <a:norm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7</a:t>
                </a:r>
                <a:r>
                  <a:rPr lang="en-US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6%</a:t>
                </a:r>
              </a:p>
            </p:txBody>
          </p:sp>
          <p:sp>
            <p:nvSpPr>
              <p:cNvPr id="16" name="îṧḷíḍè">
                <a:extLst>
                  <a:ext uri="{FF2B5EF4-FFF2-40B4-BE49-F238E27FC236}">
                    <a16:creationId xmlns:a16="http://schemas.microsoft.com/office/drawing/2014/main" id="{F4572D32-383B-4F54-9ADE-C1AD3674093A}"/>
                  </a:ext>
                </a:extLst>
              </p:cNvPr>
              <p:cNvSpPr/>
              <p:nvPr/>
            </p:nvSpPr>
            <p:spPr bwMode="auto">
              <a:xfrm>
                <a:off x="1992233" y="1677198"/>
                <a:ext cx="4170933" cy="572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Supporting text here. </a:t>
                </a:r>
              </a:p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When you copy &amp; paste, choose "keep text only" option.</a:t>
                </a:r>
                <a:endParaRPr lang="zh-CN" altLang="en-US" sz="1100" dirty="0"/>
              </a:p>
            </p:txBody>
          </p:sp>
          <p:sp>
            <p:nvSpPr>
              <p:cNvPr id="17" name="iśḷíḍê">
                <a:extLst>
                  <a:ext uri="{FF2B5EF4-FFF2-40B4-BE49-F238E27FC236}">
                    <a16:creationId xmlns:a16="http://schemas.microsoft.com/office/drawing/2014/main" id="{965A6584-6C44-4877-8D27-83F06BCF9AAE}"/>
                  </a:ext>
                </a:extLst>
              </p:cNvPr>
              <p:cNvSpPr txBox="1"/>
              <p:nvPr/>
            </p:nvSpPr>
            <p:spPr bwMode="auto">
              <a:xfrm>
                <a:off x="1992233" y="1285639"/>
                <a:ext cx="4170933" cy="3915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/>
                  <a:t>Text here</a:t>
                </a:r>
              </a:p>
            </p:txBody>
          </p:sp>
        </p:grpSp>
        <p:grpSp>
          <p:nvGrpSpPr>
            <p:cNvPr id="9" name="iṣḻidè">
              <a:extLst>
                <a:ext uri="{FF2B5EF4-FFF2-40B4-BE49-F238E27FC236}">
                  <a16:creationId xmlns:a16="http://schemas.microsoft.com/office/drawing/2014/main" id="{E6F2820E-AE83-4389-B4A8-479CA3145206}"/>
                </a:ext>
              </a:extLst>
            </p:cNvPr>
            <p:cNvGrpSpPr/>
            <p:nvPr/>
          </p:nvGrpSpPr>
          <p:grpSpPr>
            <a:xfrm>
              <a:off x="761407" y="4755267"/>
              <a:ext cx="5401759" cy="1043222"/>
              <a:chOff x="761407" y="1238250"/>
              <a:chExt cx="5401759" cy="1043222"/>
            </a:xfrm>
          </p:grpSpPr>
          <p:sp>
            <p:nvSpPr>
              <p:cNvPr id="10" name="îşḻiḓè">
                <a:extLst>
                  <a:ext uri="{FF2B5EF4-FFF2-40B4-BE49-F238E27FC236}">
                    <a16:creationId xmlns:a16="http://schemas.microsoft.com/office/drawing/2014/main" id="{32EC155C-399F-4AA2-865A-065675735520}"/>
                  </a:ext>
                </a:extLst>
              </p:cNvPr>
              <p:cNvSpPr/>
              <p:nvPr/>
            </p:nvSpPr>
            <p:spPr>
              <a:xfrm>
                <a:off x="761407" y="1238250"/>
                <a:ext cx="1043222" cy="1043222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algn="ctr">
                  <a:defRPr sz="3200" cap="none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  <p:sp>
            <p:nvSpPr>
              <p:cNvPr id="11" name="ïṡḷïdê">
                <a:extLst>
                  <a:ext uri="{FF2B5EF4-FFF2-40B4-BE49-F238E27FC236}">
                    <a16:creationId xmlns:a16="http://schemas.microsoft.com/office/drawing/2014/main" id="{27330D03-01A4-41D9-B5DF-F90440C59664}"/>
                  </a:ext>
                </a:extLst>
              </p:cNvPr>
              <p:cNvSpPr txBox="1"/>
              <p:nvPr/>
            </p:nvSpPr>
            <p:spPr>
              <a:xfrm>
                <a:off x="949011" y="1509356"/>
                <a:ext cx="668014" cy="501010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prstTxWarp prst="textPlain">
                  <a:avLst/>
                </a:prstTxWarp>
                <a:norm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tx2"/>
                    </a:solidFill>
                    <a:latin typeface="Impact" panose="020B0806030902050204" pitchFamily="34" charset="0"/>
                  </a:rPr>
                  <a:t>10</a:t>
                </a:r>
                <a:r>
                  <a:rPr lang="en-US" dirty="0">
                    <a:solidFill>
                      <a:schemeClr val="tx2"/>
                    </a:solidFill>
                    <a:latin typeface="Impact" panose="020B0806030902050204" pitchFamily="34" charset="0"/>
                  </a:rPr>
                  <a:t>%</a:t>
                </a:r>
              </a:p>
            </p:txBody>
          </p:sp>
          <p:sp>
            <p:nvSpPr>
              <p:cNvPr id="12" name="íślîḍè">
                <a:extLst>
                  <a:ext uri="{FF2B5EF4-FFF2-40B4-BE49-F238E27FC236}">
                    <a16:creationId xmlns:a16="http://schemas.microsoft.com/office/drawing/2014/main" id="{43FFDF42-C957-4286-9687-CEBE2E5EB469}"/>
                  </a:ext>
                </a:extLst>
              </p:cNvPr>
              <p:cNvSpPr/>
              <p:nvPr/>
            </p:nvSpPr>
            <p:spPr bwMode="auto">
              <a:xfrm>
                <a:off x="1992233" y="1677198"/>
                <a:ext cx="4170933" cy="572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Supporting text here. </a:t>
                </a:r>
              </a:p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When you copy &amp; paste, choose "keep text only" option.</a:t>
                </a:r>
                <a:endParaRPr lang="zh-CN" altLang="en-US" sz="1100" dirty="0"/>
              </a:p>
            </p:txBody>
          </p:sp>
          <p:sp>
            <p:nvSpPr>
              <p:cNvPr id="13" name="ísļidè">
                <a:extLst>
                  <a:ext uri="{FF2B5EF4-FFF2-40B4-BE49-F238E27FC236}">
                    <a16:creationId xmlns:a16="http://schemas.microsoft.com/office/drawing/2014/main" id="{1869B8DA-0602-47E8-B028-1589B53D6A67}"/>
                  </a:ext>
                </a:extLst>
              </p:cNvPr>
              <p:cNvSpPr txBox="1"/>
              <p:nvPr/>
            </p:nvSpPr>
            <p:spPr bwMode="auto">
              <a:xfrm>
                <a:off x="1992233" y="1285639"/>
                <a:ext cx="4170933" cy="3915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/>
                  <a:t>Text 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012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486400-9412-473A-AFEE-2E5FF4614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9DB8CE3-9A38-4714-B1E7-A6E5590E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D36F59D-A96C-49BA-9E1D-93FE97F0E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7</a:t>
            </a:fld>
            <a:endParaRPr lang="zh-CN" altLang="en-US"/>
          </a:p>
        </p:txBody>
      </p:sp>
      <p:grpSp>
        <p:nvGrpSpPr>
          <p:cNvPr id="5" name="6b724148-1469-474b-af26-c2bcadae53f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6E763B0B-CBA6-48B8-8701-5F2AD0AC265E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0400" y="1748798"/>
            <a:ext cx="10858500" cy="3823543"/>
            <a:chOff x="660400" y="1748798"/>
            <a:chExt cx="10858500" cy="3823543"/>
          </a:xfrm>
        </p:grpSpPr>
        <p:grpSp>
          <p:nvGrpSpPr>
            <p:cNvPr id="6" name="îŝľiḋê">
              <a:extLst>
                <a:ext uri="{FF2B5EF4-FFF2-40B4-BE49-F238E27FC236}">
                  <a16:creationId xmlns:a16="http://schemas.microsoft.com/office/drawing/2014/main" id="{DB9B326D-7144-4820-98BD-F885375EF473}"/>
                </a:ext>
              </a:extLst>
            </p:cNvPr>
            <p:cNvGrpSpPr/>
            <p:nvPr/>
          </p:nvGrpSpPr>
          <p:grpSpPr>
            <a:xfrm>
              <a:off x="3848100" y="2349000"/>
              <a:ext cx="4495801" cy="2470974"/>
              <a:chOff x="3848101" y="2174463"/>
              <a:chExt cx="4495801" cy="2470974"/>
            </a:xfrm>
          </p:grpSpPr>
          <p:sp>
            <p:nvSpPr>
              <p:cNvPr id="23" name="iṣḷídé">
                <a:extLst>
                  <a:ext uri="{FF2B5EF4-FFF2-40B4-BE49-F238E27FC236}">
                    <a16:creationId xmlns:a16="http://schemas.microsoft.com/office/drawing/2014/main" id="{9B04D8B9-0EA1-4940-BA83-3BAA595C65DF}"/>
                  </a:ext>
                </a:extLst>
              </p:cNvPr>
              <p:cNvSpPr/>
              <p:nvPr/>
            </p:nvSpPr>
            <p:spPr>
              <a:xfrm>
                <a:off x="5873728" y="2174463"/>
                <a:ext cx="2470174" cy="2470974"/>
              </a:xfrm>
              <a:custGeom>
                <a:avLst/>
                <a:gdLst>
                  <a:gd name="connsiteX0" fmla="*/ 1484938 w 2970838"/>
                  <a:gd name="connsiteY0" fmla="*/ 0 h 2971800"/>
                  <a:gd name="connsiteX1" fmla="*/ 2970838 w 2970838"/>
                  <a:gd name="connsiteY1" fmla="*/ 1485900 h 2971800"/>
                  <a:gd name="connsiteX2" fmla="*/ 1484938 w 2970838"/>
                  <a:gd name="connsiteY2" fmla="*/ 2971800 h 2971800"/>
                  <a:gd name="connsiteX3" fmla="*/ 6710 w 2970838"/>
                  <a:gd name="connsiteY3" fmla="*/ 1637825 h 2971800"/>
                  <a:gd name="connsiteX4" fmla="*/ 0 w 2970838"/>
                  <a:gd name="connsiteY4" fmla="*/ 1504951 h 2971800"/>
                  <a:gd name="connsiteX5" fmla="*/ 533765 w 2970838"/>
                  <a:gd name="connsiteY5" fmla="*/ 1504951 h 2971800"/>
                  <a:gd name="connsiteX6" fmla="*/ 537719 w 2970838"/>
                  <a:gd name="connsiteY6" fmla="*/ 1583250 h 2971800"/>
                  <a:gd name="connsiteX7" fmla="*/ 1484938 w 2970838"/>
                  <a:gd name="connsiteY7" fmla="*/ 2438035 h 2971800"/>
                  <a:gd name="connsiteX8" fmla="*/ 2437073 w 2970838"/>
                  <a:gd name="connsiteY8" fmla="*/ 1485900 h 2971800"/>
                  <a:gd name="connsiteX9" fmla="*/ 1484938 w 2970838"/>
                  <a:gd name="connsiteY9" fmla="*/ 533765 h 2971800"/>
                  <a:gd name="connsiteX10" fmla="*/ 811677 w 2970838"/>
                  <a:gd name="connsiteY10" fmla="*/ 812639 h 2971800"/>
                  <a:gd name="connsiteX11" fmla="*/ 745820 w 2970838"/>
                  <a:gd name="connsiteY11" fmla="*/ 892459 h 2971800"/>
                  <a:gd name="connsiteX12" fmla="*/ 366414 w 2970838"/>
                  <a:gd name="connsiteY12" fmla="*/ 509846 h 2971800"/>
                  <a:gd name="connsiteX13" fmla="*/ 434248 w 2970838"/>
                  <a:gd name="connsiteY13" fmla="*/ 435210 h 2971800"/>
                  <a:gd name="connsiteX14" fmla="*/ 1484938 w 2970838"/>
                  <a:gd name="connsiteY14" fmla="*/ 0 h 2971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970838" h="2971800">
                    <a:moveTo>
                      <a:pt x="1484938" y="0"/>
                    </a:moveTo>
                    <a:cubicBezTo>
                      <a:pt x="2305578" y="0"/>
                      <a:pt x="2970838" y="665260"/>
                      <a:pt x="2970838" y="1485900"/>
                    </a:cubicBezTo>
                    <a:cubicBezTo>
                      <a:pt x="2970838" y="2306540"/>
                      <a:pt x="2305578" y="2971800"/>
                      <a:pt x="1484938" y="2971800"/>
                    </a:cubicBezTo>
                    <a:cubicBezTo>
                      <a:pt x="715588" y="2971800"/>
                      <a:pt x="82803" y="2387099"/>
                      <a:pt x="6710" y="1637825"/>
                    </a:cubicBezTo>
                    <a:lnTo>
                      <a:pt x="0" y="1504951"/>
                    </a:lnTo>
                    <a:lnTo>
                      <a:pt x="533765" y="1504951"/>
                    </a:lnTo>
                    <a:lnTo>
                      <a:pt x="537719" y="1583250"/>
                    </a:lnTo>
                    <a:cubicBezTo>
                      <a:pt x="586478" y="2063371"/>
                      <a:pt x="991954" y="2438035"/>
                      <a:pt x="1484938" y="2438035"/>
                    </a:cubicBezTo>
                    <a:cubicBezTo>
                      <a:pt x="2010788" y="2438035"/>
                      <a:pt x="2437073" y="2011750"/>
                      <a:pt x="2437073" y="1485900"/>
                    </a:cubicBezTo>
                    <a:cubicBezTo>
                      <a:pt x="2437073" y="960050"/>
                      <a:pt x="2010788" y="533765"/>
                      <a:pt x="1484938" y="533765"/>
                    </a:cubicBezTo>
                    <a:cubicBezTo>
                      <a:pt x="1222013" y="533765"/>
                      <a:pt x="983979" y="640336"/>
                      <a:pt x="811677" y="812639"/>
                    </a:cubicBezTo>
                    <a:lnTo>
                      <a:pt x="745820" y="892459"/>
                    </a:lnTo>
                    <a:lnTo>
                      <a:pt x="366414" y="509846"/>
                    </a:lnTo>
                    <a:lnTo>
                      <a:pt x="434248" y="435210"/>
                    </a:lnTo>
                    <a:cubicBezTo>
                      <a:pt x="703143" y="166315"/>
                      <a:pt x="1074618" y="0"/>
                      <a:pt x="14849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iṥḷiḓè">
                <a:extLst>
                  <a:ext uri="{FF2B5EF4-FFF2-40B4-BE49-F238E27FC236}">
                    <a16:creationId xmlns:a16="http://schemas.microsoft.com/office/drawing/2014/main" id="{184A7CBD-3427-41CB-84D4-C7B5F0ED2641}"/>
                  </a:ext>
                </a:extLst>
              </p:cNvPr>
              <p:cNvSpPr/>
              <p:nvPr/>
            </p:nvSpPr>
            <p:spPr>
              <a:xfrm flipV="1">
                <a:off x="3848101" y="2174463"/>
                <a:ext cx="2470974" cy="2470974"/>
              </a:xfrm>
              <a:custGeom>
                <a:avLst/>
                <a:gdLst>
                  <a:gd name="connsiteX0" fmla="*/ 1485900 w 2971800"/>
                  <a:gd name="connsiteY0" fmla="*/ 2971800 h 2971800"/>
                  <a:gd name="connsiteX1" fmla="*/ 2971800 w 2971800"/>
                  <a:gd name="connsiteY1" fmla="*/ 1485900 h 2971800"/>
                  <a:gd name="connsiteX2" fmla="*/ 2970838 w 2971800"/>
                  <a:gd name="connsiteY2" fmla="*/ 1466849 h 2971800"/>
                  <a:gd name="connsiteX3" fmla="*/ 2437073 w 2971800"/>
                  <a:gd name="connsiteY3" fmla="*/ 1466849 h 2971800"/>
                  <a:gd name="connsiteX4" fmla="*/ 2438035 w 2971800"/>
                  <a:gd name="connsiteY4" fmla="*/ 1485900 h 2971800"/>
                  <a:gd name="connsiteX5" fmla="*/ 1485900 w 2971800"/>
                  <a:gd name="connsiteY5" fmla="*/ 2438035 h 2971800"/>
                  <a:gd name="connsiteX6" fmla="*/ 533765 w 2971800"/>
                  <a:gd name="connsiteY6" fmla="*/ 1485900 h 2971800"/>
                  <a:gd name="connsiteX7" fmla="*/ 1485900 w 2971800"/>
                  <a:gd name="connsiteY7" fmla="*/ 533765 h 2971800"/>
                  <a:gd name="connsiteX8" fmla="*/ 2159161 w 2971800"/>
                  <a:gd name="connsiteY8" fmla="*/ 812639 h 2971800"/>
                  <a:gd name="connsiteX9" fmla="*/ 2207859 w 2971800"/>
                  <a:gd name="connsiteY9" fmla="*/ 871662 h 2971800"/>
                  <a:gd name="connsiteX10" fmla="*/ 2586355 w 2971800"/>
                  <a:gd name="connsiteY10" fmla="*/ 489966 h 2971800"/>
                  <a:gd name="connsiteX11" fmla="*/ 2536590 w 2971800"/>
                  <a:gd name="connsiteY11" fmla="*/ 435210 h 2971800"/>
                  <a:gd name="connsiteX12" fmla="*/ 1485900 w 2971800"/>
                  <a:gd name="connsiteY12" fmla="*/ 0 h 2971800"/>
                  <a:gd name="connsiteX13" fmla="*/ 0 w 2971800"/>
                  <a:gd name="connsiteY13" fmla="*/ 1485900 h 2971800"/>
                  <a:gd name="connsiteX14" fmla="*/ 1485900 w 2971800"/>
                  <a:gd name="connsiteY14" fmla="*/ 2971800 h 2971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971800" h="2971800">
                    <a:moveTo>
                      <a:pt x="1485900" y="2971800"/>
                    </a:moveTo>
                    <a:cubicBezTo>
                      <a:pt x="2306540" y="2971800"/>
                      <a:pt x="2971800" y="2306540"/>
                      <a:pt x="2971800" y="1485900"/>
                    </a:cubicBezTo>
                    <a:lnTo>
                      <a:pt x="2970838" y="1466849"/>
                    </a:lnTo>
                    <a:lnTo>
                      <a:pt x="2437073" y="1466849"/>
                    </a:lnTo>
                    <a:lnTo>
                      <a:pt x="2438035" y="1485900"/>
                    </a:lnTo>
                    <a:cubicBezTo>
                      <a:pt x="2438035" y="2011750"/>
                      <a:pt x="2011750" y="2438035"/>
                      <a:pt x="1485900" y="2438035"/>
                    </a:cubicBezTo>
                    <a:cubicBezTo>
                      <a:pt x="960050" y="2438035"/>
                      <a:pt x="533765" y="2011750"/>
                      <a:pt x="533765" y="1485900"/>
                    </a:cubicBezTo>
                    <a:cubicBezTo>
                      <a:pt x="533765" y="960050"/>
                      <a:pt x="960050" y="533765"/>
                      <a:pt x="1485900" y="533765"/>
                    </a:cubicBezTo>
                    <a:cubicBezTo>
                      <a:pt x="1748825" y="533765"/>
                      <a:pt x="1986859" y="640336"/>
                      <a:pt x="2159161" y="812639"/>
                    </a:cubicBezTo>
                    <a:lnTo>
                      <a:pt x="2207859" y="871662"/>
                    </a:lnTo>
                    <a:lnTo>
                      <a:pt x="2586355" y="489966"/>
                    </a:lnTo>
                    <a:lnTo>
                      <a:pt x="2536590" y="435210"/>
                    </a:lnTo>
                    <a:cubicBezTo>
                      <a:pt x="2267695" y="166315"/>
                      <a:pt x="1896220" y="0"/>
                      <a:pt x="1485900" y="0"/>
                    </a:cubicBezTo>
                    <a:cubicBezTo>
                      <a:pt x="665260" y="0"/>
                      <a:pt x="0" y="665260"/>
                      <a:pt x="0" y="1485900"/>
                    </a:cubicBezTo>
                    <a:cubicBezTo>
                      <a:pt x="0" y="2306540"/>
                      <a:pt x="665260" y="2971800"/>
                      <a:pt x="1485900" y="2971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ïṥļiḑe">
                <a:extLst>
                  <a:ext uri="{FF2B5EF4-FFF2-40B4-BE49-F238E27FC236}">
                    <a16:creationId xmlns:a16="http://schemas.microsoft.com/office/drawing/2014/main" id="{3DAE4179-C8CE-493E-BB7F-B4D1FBE271BC}"/>
                  </a:ext>
                </a:extLst>
              </p:cNvPr>
              <p:cNvSpPr/>
              <p:nvPr/>
            </p:nvSpPr>
            <p:spPr bwMode="auto">
              <a:xfrm>
                <a:off x="4834673" y="3096228"/>
                <a:ext cx="497831" cy="627444"/>
              </a:xfrm>
              <a:custGeom>
                <a:avLst/>
                <a:gdLst>
                  <a:gd name="connsiteX0" fmla="*/ 179388 w 268288"/>
                  <a:gd name="connsiteY0" fmla="*/ 166688 h 338138"/>
                  <a:gd name="connsiteX1" fmla="*/ 203200 w 268288"/>
                  <a:gd name="connsiteY1" fmla="*/ 190443 h 338138"/>
                  <a:gd name="connsiteX2" fmla="*/ 203200 w 268288"/>
                  <a:gd name="connsiteY2" fmla="*/ 252471 h 338138"/>
                  <a:gd name="connsiteX3" fmla="*/ 179388 w 268288"/>
                  <a:gd name="connsiteY3" fmla="*/ 276226 h 338138"/>
                  <a:gd name="connsiteX4" fmla="*/ 155575 w 268288"/>
                  <a:gd name="connsiteY4" fmla="*/ 252471 h 338138"/>
                  <a:gd name="connsiteX5" fmla="*/ 155575 w 268288"/>
                  <a:gd name="connsiteY5" fmla="*/ 190443 h 338138"/>
                  <a:gd name="connsiteX6" fmla="*/ 179388 w 268288"/>
                  <a:gd name="connsiteY6" fmla="*/ 166688 h 338138"/>
                  <a:gd name="connsiteX7" fmla="*/ 179388 w 268288"/>
                  <a:gd name="connsiteY7" fmla="*/ 150813 h 338138"/>
                  <a:gd name="connsiteX8" fmla="*/ 139700 w 268288"/>
                  <a:gd name="connsiteY8" fmla="*/ 190427 h 338138"/>
                  <a:gd name="connsiteX9" fmla="*/ 139700 w 268288"/>
                  <a:gd name="connsiteY9" fmla="*/ 252488 h 338138"/>
                  <a:gd name="connsiteX10" fmla="*/ 179388 w 268288"/>
                  <a:gd name="connsiteY10" fmla="*/ 292101 h 338138"/>
                  <a:gd name="connsiteX11" fmla="*/ 219075 w 268288"/>
                  <a:gd name="connsiteY11" fmla="*/ 252488 h 338138"/>
                  <a:gd name="connsiteX12" fmla="*/ 219075 w 268288"/>
                  <a:gd name="connsiteY12" fmla="*/ 190427 h 338138"/>
                  <a:gd name="connsiteX13" fmla="*/ 179388 w 268288"/>
                  <a:gd name="connsiteY13" fmla="*/ 150813 h 338138"/>
                  <a:gd name="connsiteX14" fmla="*/ 57120 w 268288"/>
                  <a:gd name="connsiteY14" fmla="*/ 150813 h 338138"/>
                  <a:gd name="connsiteX15" fmla="*/ 49212 w 268288"/>
                  <a:gd name="connsiteY15" fmla="*/ 158705 h 338138"/>
                  <a:gd name="connsiteX16" fmla="*/ 57120 w 268288"/>
                  <a:gd name="connsiteY16" fmla="*/ 166597 h 338138"/>
                  <a:gd name="connsiteX17" fmla="*/ 80842 w 268288"/>
                  <a:gd name="connsiteY17" fmla="*/ 166597 h 338138"/>
                  <a:gd name="connsiteX18" fmla="*/ 103247 w 268288"/>
                  <a:gd name="connsiteY18" fmla="*/ 188959 h 338138"/>
                  <a:gd name="connsiteX19" fmla="*/ 103247 w 268288"/>
                  <a:gd name="connsiteY19" fmla="*/ 190274 h 338138"/>
                  <a:gd name="connsiteX20" fmla="*/ 80842 w 268288"/>
                  <a:gd name="connsiteY20" fmla="*/ 212635 h 338138"/>
                  <a:gd name="connsiteX21" fmla="*/ 57120 w 268288"/>
                  <a:gd name="connsiteY21" fmla="*/ 212635 h 338138"/>
                  <a:gd name="connsiteX22" fmla="*/ 49212 w 268288"/>
                  <a:gd name="connsiteY22" fmla="*/ 220527 h 338138"/>
                  <a:gd name="connsiteX23" fmla="*/ 57120 w 268288"/>
                  <a:gd name="connsiteY23" fmla="*/ 228419 h 338138"/>
                  <a:gd name="connsiteX24" fmla="*/ 80842 w 268288"/>
                  <a:gd name="connsiteY24" fmla="*/ 228419 h 338138"/>
                  <a:gd name="connsiteX25" fmla="*/ 103247 w 268288"/>
                  <a:gd name="connsiteY25" fmla="*/ 250781 h 338138"/>
                  <a:gd name="connsiteX26" fmla="*/ 80842 w 268288"/>
                  <a:gd name="connsiteY26" fmla="*/ 273142 h 338138"/>
                  <a:gd name="connsiteX27" fmla="*/ 57120 w 268288"/>
                  <a:gd name="connsiteY27" fmla="*/ 273142 h 338138"/>
                  <a:gd name="connsiteX28" fmla="*/ 49212 w 268288"/>
                  <a:gd name="connsiteY28" fmla="*/ 281034 h 338138"/>
                  <a:gd name="connsiteX29" fmla="*/ 57120 w 268288"/>
                  <a:gd name="connsiteY29" fmla="*/ 288926 h 338138"/>
                  <a:gd name="connsiteX30" fmla="*/ 80842 w 268288"/>
                  <a:gd name="connsiteY30" fmla="*/ 288926 h 338138"/>
                  <a:gd name="connsiteX31" fmla="*/ 119062 w 268288"/>
                  <a:gd name="connsiteY31" fmla="*/ 250781 h 338138"/>
                  <a:gd name="connsiteX32" fmla="*/ 103247 w 268288"/>
                  <a:gd name="connsiteY32" fmla="*/ 220527 h 338138"/>
                  <a:gd name="connsiteX33" fmla="*/ 119062 w 268288"/>
                  <a:gd name="connsiteY33" fmla="*/ 190274 h 338138"/>
                  <a:gd name="connsiteX34" fmla="*/ 119062 w 268288"/>
                  <a:gd name="connsiteY34" fmla="*/ 188959 h 338138"/>
                  <a:gd name="connsiteX35" fmla="*/ 80842 w 268288"/>
                  <a:gd name="connsiteY35" fmla="*/ 150813 h 338138"/>
                  <a:gd name="connsiteX36" fmla="*/ 57120 w 268288"/>
                  <a:gd name="connsiteY36" fmla="*/ 150813 h 338138"/>
                  <a:gd name="connsiteX37" fmla="*/ 46099 w 268288"/>
                  <a:gd name="connsiteY37" fmla="*/ 47625 h 338138"/>
                  <a:gd name="connsiteX38" fmla="*/ 15875 w 268288"/>
                  <a:gd name="connsiteY38" fmla="*/ 79629 h 338138"/>
                  <a:gd name="connsiteX39" fmla="*/ 15875 w 268288"/>
                  <a:gd name="connsiteY39" fmla="*/ 114300 h 338138"/>
                  <a:gd name="connsiteX40" fmla="*/ 252413 w 268288"/>
                  <a:gd name="connsiteY40" fmla="*/ 114300 h 338138"/>
                  <a:gd name="connsiteX41" fmla="*/ 252413 w 268288"/>
                  <a:gd name="connsiteY41" fmla="*/ 79629 h 338138"/>
                  <a:gd name="connsiteX42" fmla="*/ 222189 w 268288"/>
                  <a:gd name="connsiteY42" fmla="*/ 47625 h 338138"/>
                  <a:gd name="connsiteX43" fmla="*/ 210362 w 268288"/>
                  <a:gd name="connsiteY43" fmla="*/ 47625 h 338138"/>
                  <a:gd name="connsiteX44" fmla="*/ 210362 w 268288"/>
                  <a:gd name="connsiteY44" fmla="*/ 71628 h 338138"/>
                  <a:gd name="connsiteX45" fmla="*/ 202477 w 268288"/>
                  <a:gd name="connsiteY45" fmla="*/ 79629 h 338138"/>
                  <a:gd name="connsiteX46" fmla="*/ 194593 w 268288"/>
                  <a:gd name="connsiteY46" fmla="*/ 71628 h 338138"/>
                  <a:gd name="connsiteX47" fmla="*/ 194593 w 268288"/>
                  <a:gd name="connsiteY47" fmla="*/ 47625 h 338138"/>
                  <a:gd name="connsiteX48" fmla="*/ 73696 w 268288"/>
                  <a:gd name="connsiteY48" fmla="*/ 47625 h 338138"/>
                  <a:gd name="connsiteX49" fmla="*/ 73696 w 268288"/>
                  <a:gd name="connsiteY49" fmla="*/ 71628 h 338138"/>
                  <a:gd name="connsiteX50" fmla="*/ 65811 w 268288"/>
                  <a:gd name="connsiteY50" fmla="*/ 79629 h 338138"/>
                  <a:gd name="connsiteX51" fmla="*/ 57926 w 268288"/>
                  <a:gd name="connsiteY51" fmla="*/ 71628 h 338138"/>
                  <a:gd name="connsiteX52" fmla="*/ 57926 w 268288"/>
                  <a:gd name="connsiteY52" fmla="*/ 47625 h 338138"/>
                  <a:gd name="connsiteX53" fmla="*/ 46099 w 268288"/>
                  <a:gd name="connsiteY53" fmla="*/ 47625 h 338138"/>
                  <a:gd name="connsiteX54" fmla="*/ 65757 w 268288"/>
                  <a:gd name="connsiteY54" fmla="*/ 0 h 338138"/>
                  <a:gd name="connsiteX55" fmla="*/ 73648 w 268288"/>
                  <a:gd name="connsiteY55" fmla="*/ 7925 h 338138"/>
                  <a:gd name="connsiteX56" fmla="*/ 73648 w 268288"/>
                  <a:gd name="connsiteY56" fmla="*/ 31700 h 338138"/>
                  <a:gd name="connsiteX57" fmla="*/ 194640 w 268288"/>
                  <a:gd name="connsiteY57" fmla="*/ 31700 h 338138"/>
                  <a:gd name="connsiteX58" fmla="*/ 194640 w 268288"/>
                  <a:gd name="connsiteY58" fmla="*/ 7925 h 338138"/>
                  <a:gd name="connsiteX59" fmla="*/ 202531 w 268288"/>
                  <a:gd name="connsiteY59" fmla="*/ 0 h 338138"/>
                  <a:gd name="connsiteX60" fmla="*/ 210422 w 268288"/>
                  <a:gd name="connsiteY60" fmla="*/ 7925 h 338138"/>
                  <a:gd name="connsiteX61" fmla="*/ 210422 w 268288"/>
                  <a:gd name="connsiteY61" fmla="*/ 31700 h 338138"/>
                  <a:gd name="connsiteX62" fmla="*/ 222258 w 268288"/>
                  <a:gd name="connsiteY62" fmla="*/ 31700 h 338138"/>
                  <a:gd name="connsiteX63" fmla="*/ 268288 w 268288"/>
                  <a:gd name="connsiteY63" fmla="*/ 79251 h 338138"/>
                  <a:gd name="connsiteX64" fmla="*/ 268288 w 268288"/>
                  <a:gd name="connsiteY64" fmla="*/ 290587 h 338138"/>
                  <a:gd name="connsiteX65" fmla="*/ 222258 w 268288"/>
                  <a:gd name="connsiteY65" fmla="*/ 338138 h 338138"/>
                  <a:gd name="connsiteX66" fmla="*/ 46030 w 268288"/>
                  <a:gd name="connsiteY66" fmla="*/ 338138 h 338138"/>
                  <a:gd name="connsiteX67" fmla="*/ 0 w 268288"/>
                  <a:gd name="connsiteY67" fmla="*/ 290587 h 338138"/>
                  <a:gd name="connsiteX68" fmla="*/ 0 w 268288"/>
                  <a:gd name="connsiteY68" fmla="*/ 79251 h 338138"/>
                  <a:gd name="connsiteX69" fmla="*/ 46030 w 268288"/>
                  <a:gd name="connsiteY69" fmla="*/ 31700 h 338138"/>
                  <a:gd name="connsiteX70" fmla="*/ 57866 w 268288"/>
                  <a:gd name="connsiteY70" fmla="*/ 31700 h 338138"/>
                  <a:gd name="connsiteX71" fmla="*/ 57866 w 268288"/>
                  <a:gd name="connsiteY71" fmla="*/ 7925 h 338138"/>
                  <a:gd name="connsiteX72" fmla="*/ 65757 w 268288"/>
                  <a:gd name="connsiteY72" fmla="*/ 0 h 33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268288" h="338138">
                    <a:moveTo>
                      <a:pt x="179388" y="166688"/>
                    </a:moveTo>
                    <a:cubicBezTo>
                      <a:pt x="192617" y="166688"/>
                      <a:pt x="203200" y="177246"/>
                      <a:pt x="203200" y="190443"/>
                    </a:cubicBezTo>
                    <a:cubicBezTo>
                      <a:pt x="203200" y="252471"/>
                      <a:pt x="203200" y="252471"/>
                      <a:pt x="203200" y="252471"/>
                    </a:cubicBezTo>
                    <a:cubicBezTo>
                      <a:pt x="203200" y="265668"/>
                      <a:pt x="192617" y="276226"/>
                      <a:pt x="179388" y="276226"/>
                    </a:cubicBezTo>
                    <a:cubicBezTo>
                      <a:pt x="166158" y="276226"/>
                      <a:pt x="155575" y="265668"/>
                      <a:pt x="155575" y="252471"/>
                    </a:cubicBezTo>
                    <a:cubicBezTo>
                      <a:pt x="155575" y="190443"/>
                      <a:pt x="155575" y="190443"/>
                      <a:pt x="155575" y="190443"/>
                    </a:cubicBezTo>
                    <a:cubicBezTo>
                      <a:pt x="155575" y="177246"/>
                      <a:pt x="166158" y="166688"/>
                      <a:pt x="179388" y="166688"/>
                    </a:cubicBezTo>
                    <a:close/>
                    <a:moveTo>
                      <a:pt x="179388" y="150813"/>
                    </a:moveTo>
                    <a:cubicBezTo>
                      <a:pt x="158221" y="150813"/>
                      <a:pt x="139700" y="169299"/>
                      <a:pt x="139700" y="190427"/>
                    </a:cubicBezTo>
                    <a:cubicBezTo>
                      <a:pt x="139700" y="252488"/>
                      <a:pt x="139700" y="252488"/>
                      <a:pt x="139700" y="252488"/>
                    </a:cubicBezTo>
                    <a:cubicBezTo>
                      <a:pt x="139700" y="273615"/>
                      <a:pt x="158221" y="292101"/>
                      <a:pt x="179388" y="292101"/>
                    </a:cubicBezTo>
                    <a:cubicBezTo>
                      <a:pt x="201877" y="292101"/>
                      <a:pt x="219075" y="273615"/>
                      <a:pt x="219075" y="252488"/>
                    </a:cubicBezTo>
                    <a:lnTo>
                      <a:pt x="219075" y="190427"/>
                    </a:lnTo>
                    <a:cubicBezTo>
                      <a:pt x="219075" y="169299"/>
                      <a:pt x="201877" y="150813"/>
                      <a:pt x="179388" y="150813"/>
                    </a:cubicBezTo>
                    <a:close/>
                    <a:moveTo>
                      <a:pt x="57120" y="150813"/>
                    </a:moveTo>
                    <a:cubicBezTo>
                      <a:pt x="51848" y="150813"/>
                      <a:pt x="49212" y="154759"/>
                      <a:pt x="49212" y="158705"/>
                    </a:cubicBezTo>
                    <a:cubicBezTo>
                      <a:pt x="49212" y="163967"/>
                      <a:pt x="51848" y="166597"/>
                      <a:pt x="57120" y="166597"/>
                    </a:cubicBezTo>
                    <a:cubicBezTo>
                      <a:pt x="80842" y="166597"/>
                      <a:pt x="80842" y="166597"/>
                      <a:pt x="80842" y="166597"/>
                    </a:cubicBezTo>
                    <a:cubicBezTo>
                      <a:pt x="92704" y="166597"/>
                      <a:pt x="103247" y="177120"/>
                      <a:pt x="103247" y="188959"/>
                    </a:cubicBezTo>
                    <a:cubicBezTo>
                      <a:pt x="103247" y="190274"/>
                      <a:pt x="103247" y="190274"/>
                      <a:pt x="103247" y="190274"/>
                    </a:cubicBezTo>
                    <a:cubicBezTo>
                      <a:pt x="103247" y="202112"/>
                      <a:pt x="92704" y="212635"/>
                      <a:pt x="80842" y="212635"/>
                    </a:cubicBezTo>
                    <a:cubicBezTo>
                      <a:pt x="57120" y="212635"/>
                      <a:pt x="57120" y="212635"/>
                      <a:pt x="57120" y="212635"/>
                    </a:cubicBezTo>
                    <a:cubicBezTo>
                      <a:pt x="51848" y="212635"/>
                      <a:pt x="49212" y="215266"/>
                      <a:pt x="49212" y="220527"/>
                    </a:cubicBezTo>
                    <a:cubicBezTo>
                      <a:pt x="49212" y="224473"/>
                      <a:pt x="51848" y="228419"/>
                      <a:pt x="57120" y="228419"/>
                    </a:cubicBezTo>
                    <a:cubicBezTo>
                      <a:pt x="80842" y="228419"/>
                      <a:pt x="80842" y="228419"/>
                      <a:pt x="80842" y="228419"/>
                    </a:cubicBezTo>
                    <a:cubicBezTo>
                      <a:pt x="92704" y="228419"/>
                      <a:pt x="103247" y="237627"/>
                      <a:pt x="103247" y="250781"/>
                    </a:cubicBezTo>
                    <a:cubicBezTo>
                      <a:pt x="103247" y="263934"/>
                      <a:pt x="92704" y="273142"/>
                      <a:pt x="80842" y="273142"/>
                    </a:cubicBezTo>
                    <a:cubicBezTo>
                      <a:pt x="57120" y="273142"/>
                      <a:pt x="57120" y="273142"/>
                      <a:pt x="57120" y="273142"/>
                    </a:cubicBezTo>
                    <a:cubicBezTo>
                      <a:pt x="51848" y="273142"/>
                      <a:pt x="49212" y="277088"/>
                      <a:pt x="49212" y="281034"/>
                    </a:cubicBezTo>
                    <a:cubicBezTo>
                      <a:pt x="49212" y="284980"/>
                      <a:pt x="51848" y="288926"/>
                      <a:pt x="57120" y="288926"/>
                    </a:cubicBezTo>
                    <a:cubicBezTo>
                      <a:pt x="80842" y="288926"/>
                      <a:pt x="80842" y="288926"/>
                      <a:pt x="80842" y="288926"/>
                    </a:cubicBezTo>
                    <a:cubicBezTo>
                      <a:pt x="101929" y="288926"/>
                      <a:pt x="119062" y="271826"/>
                      <a:pt x="119062" y="250781"/>
                    </a:cubicBezTo>
                    <a:cubicBezTo>
                      <a:pt x="119062" y="237627"/>
                      <a:pt x="112473" y="227104"/>
                      <a:pt x="103247" y="220527"/>
                    </a:cubicBezTo>
                    <a:cubicBezTo>
                      <a:pt x="112473" y="212635"/>
                      <a:pt x="119062" y="202112"/>
                      <a:pt x="119062" y="190274"/>
                    </a:cubicBezTo>
                    <a:lnTo>
                      <a:pt x="119062" y="188959"/>
                    </a:lnTo>
                    <a:cubicBezTo>
                      <a:pt x="119062" y="167913"/>
                      <a:pt x="101929" y="150813"/>
                      <a:pt x="80842" y="150813"/>
                    </a:cubicBezTo>
                    <a:cubicBezTo>
                      <a:pt x="57120" y="150813"/>
                      <a:pt x="57120" y="150813"/>
                      <a:pt x="57120" y="150813"/>
                    </a:cubicBezTo>
                    <a:close/>
                    <a:moveTo>
                      <a:pt x="46099" y="47625"/>
                    </a:moveTo>
                    <a:cubicBezTo>
                      <a:pt x="29016" y="47625"/>
                      <a:pt x="15875" y="62294"/>
                      <a:pt x="15875" y="79629"/>
                    </a:cubicBezTo>
                    <a:cubicBezTo>
                      <a:pt x="15875" y="114300"/>
                      <a:pt x="15875" y="114300"/>
                      <a:pt x="15875" y="114300"/>
                    </a:cubicBezTo>
                    <a:cubicBezTo>
                      <a:pt x="252413" y="114300"/>
                      <a:pt x="252413" y="114300"/>
                      <a:pt x="252413" y="114300"/>
                    </a:cubicBezTo>
                    <a:lnTo>
                      <a:pt x="252413" y="79629"/>
                    </a:lnTo>
                    <a:cubicBezTo>
                      <a:pt x="252413" y="62294"/>
                      <a:pt x="239272" y="47625"/>
                      <a:pt x="222189" y="47625"/>
                    </a:cubicBezTo>
                    <a:cubicBezTo>
                      <a:pt x="210362" y="47625"/>
                      <a:pt x="210362" y="47625"/>
                      <a:pt x="210362" y="47625"/>
                    </a:cubicBezTo>
                    <a:cubicBezTo>
                      <a:pt x="210362" y="71628"/>
                      <a:pt x="210362" y="71628"/>
                      <a:pt x="210362" y="71628"/>
                    </a:cubicBezTo>
                    <a:cubicBezTo>
                      <a:pt x="210362" y="75629"/>
                      <a:pt x="206420" y="79629"/>
                      <a:pt x="202477" y="79629"/>
                    </a:cubicBezTo>
                    <a:cubicBezTo>
                      <a:pt x="197221" y="79629"/>
                      <a:pt x="194593" y="75629"/>
                      <a:pt x="194593" y="71628"/>
                    </a:cubicBezTo>
                    <a:cubicBezTo>
                      <a:pt x="194593" y="47625"/>
                      <a:pt x="194593" y="47625"/>
                      <a:pt x="194593" y="47625"/>
                    </a:cubicBezTo>
                    <a:cubicBezTo>
                      <a:pt x="73696" y="47625"/>
                      <a:pt x="73696" y="47625"/>
                      <a:pt x="73696" y="47625"/>
                    </a:cubicBezTo>
                    <a:cubicBezTo>
                      <a:pt x="73696" y="71628"/>
                      <a:pt x="73696" y="71628"/>
                      <a:pt x="73696" y="71628"/>
                    </a:cubicBezTo>
                    <a:cubicBezTo>
                      <a:pt x="73696" y="75629"/>
                      <a:pt x="71067" y="79629"/>
                      <a:pt x="65811" y="79629"/>
                    </a:cubicBezTo>
                    <a:cubicBezTo>
                      <a:pt x="61869" y="79629"/>
                      <a:pt x="57926" y="75629"/>
                      <a:pt x="57926" y="71628"/>
                    </a:cubicBezTo>
                    <a:cubicBezTo>
                      <a:pt x="57926" y="47625"/>
                      <a:pt x="57926" y="47625"/>
                      <a:pt x="57926" y="47625"/>
                    </a:cubicBezTo>
                    <a:cubicBezTo>
                      <a:pt x="46099" y="47625"/>
                      <a:pt x="46099" y="47625"/>
                      <a:pt x="46099" y="47625"/>
                    </a:cubicBezTo>
                    <a:close/>
                    <a:moveTo>
                      <a:pt x="65757" y="0"/>
                    </a:moveTo>
                    <a:cubicBezTo>
                      <a:pt x="71018" y="0"/>
                      <a:pt x="73648" y="3962"/>
                      <a:pt x="73648" y="7925"/>
                    </a:cubicBezTo>
                    <a:cubicBezTo>
                      <a:pt x="73648" y="31700"/>
                      <a:pt x="73648" y="31700"/>
                      <a:pt x="73648" y="31700"/>
                    </a:cubicBezTo>
                    <a:cubicBezTo>
                      <a:pt x="194640" y="31700"/>
                      <a:pt x="194640" y="31700"/>
                      <a:pt x="194640" y="31700"/>
                    </a:cubicBezTo>
                    <a:cubicBezTo>
                      <a:pt x="194640" y="7925"/>
                      <a:pt x="194640" y="7925"/>
                      <a:pt x="194640" y="7925"/>
                    </a:cubicBezTo>
                    <a:cubicBezTo>
                      <a:pt x="194640" y="3962"/>
                      <a:pt x="197271" y="0"/>
                      <a:pt x="202531" y="0"/>
                    </a:cubicBezTo>
                    <a:cubicBezTo>
                      <a:pt x="206477" y="0"/>
                      <a:pt x="210422" y="3962"/>
                      <a:pt x="210422" y="7925"/>
                    </a:cubicBezTo>
                    <a:cubicBezTo>
                      <a:pt x="210422" y="31700"/>
                      <a:pt x="210422" y="31700"/>
                      <a:pt x="210422" y="31700"/>
                    </a:cubicBezTo>
                    <a:cubicBezTo>
                      <a:pt x="222258" y="31700"/>
                      <a:pt x="222258" y="31700"/>
                      <a:pt x="222258" y="31700"/>
                    </a:cubicBezTo>
                    <a:cubicBezTo>
                      <a:pt x="247246" y="31700"/>
                      <a:pt x="268288" y="52834"/>
                      <a:pt x="268288" y="79251"/>
                    </a:cubicBezTo>
                    <a:cubicBezTo>
                      <a:pt x="268288" y="290587"/>
                      <a:pt x="268288" y="290587"/>
                      <a:pt x="268288" y="290587"/>
                    </a:cubicBezTo>
                    <a:cubicBezTo>
                      <a:pt x="268288" y="317005"/>
                      <a:pt x="247246" y="338138"/>
                      <a:pt x="222258" y="338138"/>
                    </a:cubicBezTo>
                    <a:cubicBezTo>
                      <a:pt x="46030" y="338138"/>
                      <a:pt x="46030" y="338138"/>
                      <a:pt x="46030" y="338138"/>
                    </a:cubicBezTo>
                    <a:cubicBezTo>
                      <a:pt x="21042" y="338138"/>
                      <a:pt x="0" y="317005"/>
                      <a:pt x="0" y="290587"/>
                    </a:cubicBezTo>
                    <a:cubicBezTo>
                      <a:pt x="0" y="79251"/>
                      <a:pt x="0" y="79251"/>
                      <a:pt x="0" y="79251"/>
                    </a:cubicBezTo>
                    <a:cubicBezTo>
                      <a:pt x="0" y="52834"/>
                      <a:pt x="21042" y="31700"/>
                      <a:pt x="46030" y="31700"/>
                    </a:cubicBezTo>
                    <a:cubicBezTo>
                      <a:pt x="57866" y="31700"/>
                      <a:pt x="57866" y="31700"/>
                      <a:pt x="57866" y="31700"/>
                    </a:cubicBezTo>
                    <a:cubicBezTo>
                      <a:pt x="57866" y="7925"/>
                      <a:pt x="57866" y="7925"/>
                      <a:pt x="57866" y="7925"/>
                    </a:cubicBezTo>
                    <a:cubicBezTo>
                      <a:pt x="57866" y="3962"/>
                      <a:pt x="61812" y="0"/>
                      <a:pt x="657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išḷîdè">
                <a:extLst>
                  <a:ext uri="{FF2B5EF4-FFF2-40B4-BE49-F238E27FC236}">
                    <a16:creationId xmlns:a16="http://schemas.microsoft.com/office/drawing/2014/main" id="{863735FC-352E-4074-A309-06F718652F55}"/>
                  </a:ext>
                </a:extLst>
              </p:cNvPr>
              <p:cNvSpPr/>
              <p:nvPr/>
            </p:nvSpPr>
            <p:spPr bwMode="auto">
              <a:xfrm>
                <a:off x="6835157" y="3149385"/>
                <a:ext cx="547317" cy="521130"/>
              </a:xfrm>
              <a:custGeom>
                <a:avLst/>
                <a:gdLst>
                  <a:gd name="connsiteX0" fmla="*/ 101402 w 331788"/>
                  <a:gd name="connsiteY0" fmla="*/ 200025 h 315913"/>
                  <a:gd name="connsiteX1" fmla="*/ 93663 w 331788"/>
                  <a:gd name="connsiteY1" fmla="*/ 207840 h 315913"/>
                  <a:gd name="connsiteX2" fmla="*/ 93663 w 331788"/>
                  <a:gd name="connsiteY2" fmla="*/ 301625 h 315913"/>
                  <a:gd name="connsiteX3" fmla="*/ 137518 w 331788"/>
                  <a:gd name="connsiteY3" fmla="*/ 301625 h 315913"/>
                  <a:gd name="connsiteX4" fmla="*/ 137518 w 331788"/>
                  <a:gd name="connsiteY4" fmla="*/ 250825 h 315913"/>
                  <a:gd name="connsiteX5" fmla="*/ 143967 w 331788"/>
                  <a:gd name="connsiteY5" fmla="*/ 244312 h 315913"/>
                  <a:gd name="connsiteX6" fmla="*/ 187822 w 331788"/>
                  <a:gd name="connsiteY6" fmla="*/ 244312 h 315913"/>
                  <a:gd name="connsiteX7" fmla="*/ 194271 w 331788"/>
                  <a:gd name="connsiteY7" fmla="*/ 250825 h 315913"/>
                  <a:gd name="connsiteX8" fmla="*/ 194271 w 331788"/>
                  <a:gd name="connsiteY8" fmla="*/ 301625 h 315913"/>
                  <a:gd name="connsiteX9" fmla="*/ 230387 w 331788"/>
                  <a:gd name="connsiteY9" fmla="*/ 301625 h 315913"/>
                  <a:gd name="connsiteX10" fmla="*/ 238126 w 331788"/>
                  <a:gd name="connsiteY10" fmla="*/ 295112 h 315913"/>
                  <a:gd name="connsiteX11" fmla="*/ 238126 w 331788"/>
                  <a:gd name="connsiteY11" fmla="*/ 207840 h 315913"/>
                  <a:gd name="connsiteX12" fmla="*/ 230387 w 331788"/>
                  <a:gd name="connsiteY12" fmla="*/ 200025 h 315913"/>
                  <a:gd name="connsiteX13" fmla="*/ 101402 w 331788"/>
                  <a:gd name="connsiteY13" fmla="*/ 200025 h 315913"/>
                  <a:gd name="connsiteX14" fmla="*/ 258908 w 331788"/>
                  <a:gd name="connsiteY14" fmla="*/ 122237 h 315913"/>
                  <a:gd name="connsiteX15" fmla="*/ 252413 w 331788"/>
                  <a:gd name="connsiteY15" fmla="*/ 129801 h 315913"/>
                  <a:gd name="connsiteX16" fmla="*/ 252413 w 331788"/>
                  <a:gd name="connsiteY16" fmla="*/ 157536 h 315913"/>
                  <a:gd name="connsiteX17" fmla="*/ 258908 w 331788"/>
                  <a:gd name="connsiteY17" fmla="*/ 165100 h 315913"/>
                  <a:gd name="connsiteX18" fmla="*/ 266701 w 331788"/>
                  <a:gd name="connsiteY18" fmla="*/ 157536 h 315913"/>
                  <a:gd name="connsiteX19" fmla="*/ 266701 w 331788"/>
                  <a:gd name="connsiteY19" fmla="*/ 129801 h 315913"/>
                  <a:gd name="connsiteX20" fmla="*/ 258908 w 331788"/>
                  <a:gd name="connsiteY20" fmla="*/ 122237 h 315913"/>
                  <a:gd name="connsiteX21" fmla="*/ 230332 w 331788"/>
                  <a:gd name="connsiteY21" fmla="*/ 122237 h 315913"/>
                  <a:gd name="connsiteX22" fmla="*/ 223838 w 331788"/>
                  <a:gd name="connsiteY22" fmla="*/ 129801 h 315913"/>
                  <a:gd name="connsiteX23" fmla="*/ 223838 w 331788"/>
                  <a:gd name="connsiteY23" fmla="*/ 157536 h 315913"/>
                  <a:gd name="connsiteX24" fmla="*/ 230332 w 331788"/>
                  <a:gd name="connsiteY24" fmla="*/ 165100 h 315913"/>
                  <a:gd name="connsiteX25" fmla="*/ 238126 w 331788"/>
                  <a:gd name="connsiteY25" fmla="*/ 157536 h 315913"/>
                  <a:gd name="connsiteX26" fmla="*/ 238126 w 331788"/>
                  <a:gd name="connsiteY26" fmla="*/ 129801 h 315913"/>
                  <a:gd name="connsiteX27" fmla="*/ 230332 w 331788"/>
                  <a:gd name="connsiteY27" fmla="*/ 122237 h 315913"/>
                  <a:gd name="connsiteX28" fmla="*/ 201468 w 331788"/>
                  <a:gd name="connsiteY28" fmla="*/ 122237 h 315913"/>
                  <a:gd name="connsiteX29" fmla="*/ 193675 w 331788"/>
                  <a:gd name="connsiteY29" fmla="*/ 129801 h 315913"/>
                  <a:gd name="connsiteX30" fmla="*/ 193675 w 331788"/>
                  <a:gd name="connsiteY30" fmla="*/ 157536 h 315913"/>
                  <a:gd name="connsiteX31" fmla="*/ 201468 w 331788"/>
                  <a:gd name="connsiteY31" fmla="*/ 165100 h 315913"/>
                  <a:gd name="connsiteX32" fmla="*/ 207963 w 331788"/>
                  <a:gd name="connsiteY32" fmla="*/ 157536 h 315913"/>
                  <a:gd name="connsiteX33" fmla="*/ 207963 w 331788"/>
                  <a:gd name="connsiteY33" fmla="*/ 129801 h 315913"/>
                  <a:gd name="connsiteX34" fmla="*/ 201468 w 331788"/>
                  <a:gd name="connsiteY34" fmla="*/ 122237 h 315913"/>
                  <a:gd name="connsiteX35" fmla="*/ 128732 w 331788"/>
                  <a:gd name="connsiteY35" fmla="*/ 122237 h 315913"/>
                  <a:gd name="connsiteX36" fmla="*/ 122238 w 331788"/>
                  <a:gd name="connsiteY36" fmla="*/ 129801 h 315913"/>
                  <a:gd name="connsiteX37" fmla="*/ 122238 w 331788"/>
                  <a:gd name="connsiteY37" fmla="*/ 157536 h 315913"/>
                  <a:gd name="connsiteX38" fmla="*/ 128732 w 331788"/>
                  <a:gd name="connsiteY38" fmla="*/ 165100 h 315913"/>
                  <a:gd name="connsiteX39" fmla="*/ 136526 w 331788"/>
                  <a:gd name="connsiteY39" fmla="*/ 157536 h 315913"/>
                  <a:gd name="connsiteX40" fmla="*/ 136526 w 331788"/>
                  <a:gd name="connsiteY40" fmla="*/ 129801 h 315913"/>
                  <a:gd name="connsiteX41" fmla="*/ 128732 w 331788"/>
                  <a:gd name="connsiteY41" fmla="*/ 122237 h 315913"/>
                  <a:gd name="connsiteX42" fmla="*/ 101456 w 331788"/>
                  <a:gd name="connsiteY42" fmla="*/ 122237 h 315913"/>
                  <a:gd name="connsiteX43" fmla="*/ 93663 w 331788"/>
                  <a:gd name="connsiteY43" fmla="*/ 129801 h 315913"/>
                  <a:gd name="connsiteX44" fmla="*/ 93663 w 331788"/>
                  <a:gd name="connsiteY44" fmla="*/ 157536 h 315913"/>
                  <a:gd name="connsiteX45" fmla="*/ 101456 w 331788"/>
                  <a:gd name="connsiteY45" fmla="*/ 165100 h 315913"/>
                  <a:gd name="connsiteX46" fmla="*/ 107951 w 331788"/>
                  <a:gd name="connsiteY46" fmla="*/ 157536 h 315913"/>
                  <a:gd name="connsiteX47" fmla="*/ 107951 w 331788"/>
                  <a:gd name="connsiteY47" fmla="*/ 129801 h 315913"/>
                  <a:gd name="connsiteX48" fmla="*/ 101456 w 331788"/>
                  <a:gd name="connsiteY48" fmla="*/ 122237 h 315913"/>
                  <a:gd name="connsiteX49" fmla="*/ 72881 w 331788"/>
                  <a:gd name="connsiteY49" fmla="*/ 122237 h 315913"/>
                  <a:gd name="connsiteX50" fmla="*/ 65088 w 331788"/>
                  <a:gd name="connsiteY50" fmla="*/ 129801 h 315913"/>
                  <a:gd name="connsiteX51" fmla="*/ 65088 w 331788"/>
                  <a:gd name="connsiteY51" fmla="*/ 157536 h 315913"/>
                  <a:gd name="connsiteX52" fmla="*/ 72881 w 331788"/>
                  <a:gd name="connsiteY52" fmla="*/ 165100 h 315913"/>
                  <a:gd name="connsiteX53" fmla="*/ 79376 w 331788"/>
                  <a:gd name="connsiteY53" fmla="*/ 157536 h 315913"/>
                  <a:gd name="connsiteX54" fmla="*/ 79376 w 331788"/>
                  <a:gd name="connsiteY54" fmla="*/ 129801 h 315913"/>
                  <a:gd name="connsiteX55" fmla="*/ 72881 w 331788"/>
                  <a:gd name="connsiteY55" fmla="*/ 122237 h 315913"/>
                  <a:gd name="connsiteX56" fmla="*/ 258908 w 331788"/>
                  <a:gd name="connsiteY56" fmla="*/ 65087 h 315913"/>
                  <a:gd name="connsiteX57" fmla="*/ 252413 w 331788"/>
                  <a:gd name="connsiteY57" fmla="*/ 71581 h 315913"/>
                  <a:gd name="connsiteX58" fmla="*/ 252413 w 331788"/>
                  <a:gd name="connsiteY58" fmla="*/ 100157 h 315913"/>
                  <a:gd name="connsiteX59" fmla="*/ 258908 w 331788"/>
                  <a:gd name="connsiteY59" fmla="*/ 107950 h 315913"/>
                  <a:gd name="connsiteX60" fmla="*/ 266701 w 331788"/>
                  <a:gd name="connsiteY60" fmla="*/ 100157 h 315913"/>
                  <a:gd name="connsiteX61" fmla="*/ 266701 w 331788"/>
                  <a:gd name="connsiteY61" fmla="*/ 71581 h 315913"/>
                  <a:gd name="connsiteX62" fmla="*/ 258908 w 331788"/>
                  <a:gd name="connsiteY62" fmla="*/ 65087 h 315913"/>
                  <a:gd name="connsiteX63" fmla="*/ 230332 w 331788"/>
                  <a:gd name="connsiteY63" fmla="*/ 65087 h 315913"/>
                  <a:gd name="connsiteX64" fmla="*/ 223838 w 331788"/>
                  <a:gd name="connsiteY64" fmla="*/ 71581 h 315913"/>
                  <a:gd name="connsiteX65" fmla="*/ 223838 w 331788"/>
                  <a:gd name="connsiteY65" fmla="*/ 100157 h 315913"/>
                  <a:gd name="connsiteX66" fmla="*/ 230332 w 331788"/>
                  <a:gd name="connsiteY66" fmla="*/ 107950 h 315913"/>
                  <a:gd name="connsiteX67" fmla="*/ 238126 w 331788"/>
                  <a:gd name="connsiteY67" fmla="*/ 100157 h 315913"/>
                  <a:gd name="connsiteX68" fmla="*/ 238126 w 331788"/>
                  <a:gd name="connsiteY68" fmla="*/ 71581 h 315913"/>
                  <a:gd name="connsiteX69" fmla="*/ 230332 w 331788"/>
                  <a:gd name="connsiteY69" fmla="*/ 65087 h 315913"/>
                  <a:gd name="connsiteX70" fmla="*/ 201468 w 331788"/>
                  <a:gd name="connsiteY70" fmla="*/ 65087 h 315913"/>
                  <a:gd name="connsiteX71" fmla="*/ 193675 w 331788"/>
                  <a:gd name="connsiteY71" fmla="*/ 71581 h 315913"/>
                  <a:gd name="connsiteX72" fmla="*/ 193675 w 331788"/>
                  <a:gd name="connsiteY72" fmla="*/ 100157 h 315913"/>
                  <a:gd name="connsiteX73" fmla="*/ 201468 w 331788"/>
                  <a:gd name="connsiteY73" fmla="*/ 107950 h 315913"/>
                  <a:gd name="connsiteX74" fmla="*/ 207963 w 331788"/>
                  <a:gd name="connsiteY74" fmla="*/ 100157 h 315913"/>
                  <a:gd name="connsiteX75" fmla="*/ 207963 w 331788"/>
                  <a:gd name="connsiteY75" fmla="*/ 71581 h 315913"/>
                  <a:gd name="connsiteX76" fmla="*/ 201468 w 331788"/>
                  <a:gd name="connsiteY76" fmla="*/ 65087 h 315913"/>
                  <a:gd name="connsiteX77" fmla="*/ 128732 w 331788"/>
                  <a:gd name="connsiteY77" fmla="*/ 65087 h 315913"/>
                  <a:gd name="connsiteX78" fmla="*/ 122238 w 331788"/>
                  <a:gd name="connsiteY78" fmla="*/ 71581 h 315913"/>
                  <a:gd name="connsiteX79" fmla="*/ 122238 w 331788"/>
                  <a:gd name="connsiteY79" fmla="*/ 100157 h 315913"/>
                  <a:gd name="connsiteX80" fmla="*/ 128732 w 331788"/>
                  <a:gd name="connsiteY80" fmla="*/ 107950 h 315913"/>
                  <a:gd name="connsiteX81" fmla="*/ 136526 w 331788"/>
                  <a:gd name="connsiteY81" fmla="*/ 100157 h 315913"/>
                  <a:gd name="connsiteX82" fmla="*/ 136526 w 331788"/>
                  <a:gd name="connsiteY82" fmla="*/ 71581 h 315913"/>
                  <a:gd name="connsiteX83" fmla="*/ 128732 w 331788"/>
                  <a:gd name="connsiteY83" fmla="*/ 65087 h 315913"/>
                  <a:gd name="connsiteX84" fmla="*/ 101456 w 331788"/>
                  <a:gd name="connsiteY84" fmla="*/ 65087 h 315913"/>
                  <a:gd name="connsiteX85" fmla="*/ 93663 w 331788"/>
                  <a:gd name="connsiteY85" fmla="*/ 71581 h 315913"/>
                  <a:gd name="connsiteX86" fmla="*/ 93663 w 331788"/>
                  <a:gd name="connsiteY86" fmla="*/ 100157 h 315913"/>
                  <a:gd name="connsiteX87" fmla="*/ 101456 w 331788"/>
                  <a:gd name="connsiteY87" fmla="*/ 107950 h 315913"/>
                  <a:gd name="connsiteX88" fmla="*/ 107951 w 331788"/>
                  <a:gd name="connsiteY88" fmla="*/ 100157 h 315913"/>
                  <a:gd name="connsiteX89" fmla="*/ 107951 w 331788"/>
                  <a:gd name="connsiteY89" fmla="*/ 71581 h 315913"/>
                  <a:gd name="connsiteX90" fmla="*/ 101456 w 331788"/>
                  <a:gd name="connsiteY90" fmla="*/ 65087 h 315913"/>
                  <a:gd name="connsiteX91" fmla="*/ 72881 w 331788"/>
                  <a:gd name="connsiteY91" fmla="*/ 65087 h 315913"/>
                  <a:gd name="connsiteX92" fmla="*/ 65088 w 331788"/>
                  <a:gd name="connsiteY92" fmla="*/ 71581 h 315913"/>
                  <a:gd name="connsiteX93" fmla="*/ 65088 w 331788"/>
                  <a:gd name="connsiteY93" fmla="*/ 100157 h 315913"/>
                  <a:gd name="connsiteX94" fmla="*/ 72881 w 331788"/>
                  <a:gd name="connsiteY94" fmla="*/ 107950 h 315913"/>
                  <a:gd name="connsiteX95" fmla="*/ 79376 w 331788"/>
                  <a:gd name="connsiteY95" fmla="*/ 100157 h 315913"/>
                  <a:gd name="connsiteX96" fmla="*/ 79376 w 331788"/>
                  <a:gd name="connsiteY96" fmla="*/ 71581 h 315913"/>
                  <a:gd name="connsiteX97" fmla="*/ 72881 w 331788"/>
                  <a:gd name="connsiteY97" fmla="*/ 65087 h 315913"/>
                  <a:gd name="connsiteX98" fmla="*/ 107950 w 331788"/>
                  <a:gd name="connsiteY98" fmla="*/ 14287 h 315913"/>
                  <a:gd name="connsiteX99" fmla="*/ 107950 w 331788"/>
                  <a:gd name="connsiteY99" fmla="*/ 28575 h 315913"/>
                  <a:gd name="connsiteX100" fmla="*/ 223838 w 331788"/>
                  <a:gd name="connsiteY100" fmla="*/ 28575 h 315913"/>
                  <a:gd name="connsiteX101" fmla="*/ 223838 w 331788"/>
                  <a:gd name="connsiteY101" fmla="*/ 14287 h 315913"/>
                  <a:gd name="connsiteX102" fmla="*/ 64802 w 331788"/>
                  <a:gd name="connsiteY102" fmla="*/ 0 h 315913"/>
                  <a:gd name="connsiteX103" fmla="*/ 266986 w 331788"/>
                  <a:gd name="connsiteY103" fmla="*/ 0 h 315913"/>
                  <a:gd name="connsiteX104" fmla="*/ 273466 w 331788"/>
                  <a:gd name="connsiteY104" fmla="*/ 6474 h 315913"/>
                  <a:gd name="connsiteX105" fmla="*/ 266986 w 331788"/>
                  <a:gd name="connsiteY105" fmla="*/ 14242 h 315913"/>
                  <a:gd name="connsiteX106" fmla="*/ 238472 w 331788"/>
                  <a:gd name="connsiteY106" fmla="*/ 14242 h 315913"/>
                  <a:gd name="connsiteX107" fmla="*/ 238472 w 331788"/>
                  <a:gd name="connsiteY107" fmla="*/ 28484 h 315913"/>
                  <a:gd name="connsiteX108" fmla="*/ 303275 w 331788"/>
                  <a:gd name="connsiteY108" fmla="*/ 28484 h 315913"/>
                  <a:gd name="connsiteX109" fmla="*/ 309755 w 331788"/>
                  <a:gd name="connsiteY109" fmla="*/ 34958 h 315913"/>
                  <a:gd name="connsiteX110" fmla="*/ 309755 w 331788"/>
                  <a:gd name="connsiteY110" fmla="*/ 301671 h 315913"/>
                  <a:gd name="connsiteX111" fmla="*/ 324012 w 331788"/>
                  <a:gd name="connsiteY111" fmla="*/ 301671 h 315913"/>
                  <a:gd name="connsiteX112" fmla="*/ 331788 w 331788"/>
                  <a:gd name="connsiteY112" fmla="*/ 309439 h 315913"/>
                  <a:gd name="connsiteX113" fmla="*/ 324012 w 331788"/>
                  <a:gd name="connsiteY113" fmla="*/ 315913 h 315913"/>
                  <a:gd name="connsiteX114" fmla="*/ 7776 w 331788"/>
                  <a:gd name="connsiteY114" fmla="*/ 315913 h 315913"/>
                  <a:gd name="connsiteX115" fmla="*/ 0 w 331788"/>
                  <a:gd name="connsiteY115" fmla="*/ 309439 h 315913"/>
                  <a:gd name="connsiteX116" fmla="*/ 7776 w 331788"/>
                  <a:gd name="connsiteY116" fmla="*/ 301671 h 315913"/>
                  <a:gd name="connsiteX117" fmla="*/ 22033 w 331788"/>
                  <a:gd name="connsiteY117" fmla="*/ 301671 h 315913"/>
                  <a:gd name="connsiteX118" fmla="*/ 22033 w 331788"/>
                  <a:gd name="connsiteY118" fmla="*/ 34958 h 315913"/>
                  <a:gd name="connsiteX119" fmla="*/ 28513 w 331788"/>
                  <a:gd name="connsiteY119" fmla="*/ 28484 h 315913"/>
                  <a:gd name="connsiteX120" fmla="*/ 93315 w 331788"/>
                  <a:gd name="connsiteY120" fmla="*/ 28484 h 315913"/>
                  <a:gd name="connsiteX121" fmla="*/ 93315 w 331788"/>
                  <a:gd name="connsiteY121" fmla="*/ 14242 h 315913"/>
                  <a:gd name="connsiteX122" fmla="*/ 64802 w 331788"/>
                  <a:gd name="connsiteY122" fmla="*/ 14242 h 315913"/>
                  <a:gd name="connsiteX123" fmla="*/ 58322 w 331788"/>
                  <a:gd name="connsiteY123" fmla="*/ 6474 h 315913"/>
                  <a:gd name="connsiteX124" fmla="*/ 64802 w 331788"/>
                  <a:gd name="connsiteY124" fmla="*/ 0 h 315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</a:cxnLst>
                <a:rect l="l" t="t" r="r" b="b"/>
                <a:pathLst>
                  <a:path w="331788" h="315913">
                    <a:moveTo>
                      <a:pt x="101402" y="200025"/>
                    </a:moveTo>
                    <a:cubicBezTo>
                      <a:pt x="97532" y="200025"/>
                      <a:pt x="93663" y="203933"/>
                      <a:pt x="93663" y="207840"/>
                    </a:cubicBezTo>
                    <a:cubicBezTo>
                      <a:pt x="93663" y="207840"/>
                      <a:pt x="93663" y="207840"/>
                      <a:pt x="93663" y="301625"/>
                    </a:cubicBezTo>
                    <a:cubicBezTo>
                      <a:pt x="93663" y="301625"/>
                      <a:pt x="93663" y="301625"/>
                      <a:pt x="137518" y="301625"/>
                    </a:cubicBezTo>
                    <a:cubicBezTo>
                      <a:pt x="137518" y="301625"/>
                      <a:pt x="137518" y="301625"/>
                      <a:pt x="137518" y="250825"/>
                    </a:cubicBezTo>
                    <a:cubicBezTo>
                      <a:pt x="137518" y="246917"/>
                      <a:pt x="140097" y="244312"/>
                      <a:pt x="143967" y="244312"/>
                    </a:cubicBezTo>
                    <a:cubicBezTo>
                      <a:pt x="143967" y="244312"/>
                      <a:pt x="143967" y="244312"/>
                      <a:pt x="187822" y="244312"/>
                    </a:cubicBezTo>
                    <a:cubicBezTo>
                      <a:pt x="191691" y="244312"/>
                      <a:pt x="194271" y="246917"/>
                      <a:pt x="194271" y="250825"/>
                    </a:cubicBezTo>
                    <a:cubicBezTo>
                      <a:pt x="194271" y="250825"/>
                      <a:pt x="194271" y="250825"/>
                      <a:pt x="194271" y="301625"/>
                    </a:cubicBezTo>
                    <a:cubicBezTo>
                      <a:pt x="194271" y="301625"/>
                      <a:pt x="194271" y="301625"/>
                      <a:pt x="230387" y="301625"/>
                    </a:cubicBezTo>
                    <a:cubicBezTo>
                      <a:pt x="234256" y="301625"/>
                      <a:pt x="238126" y="299020"/>
                      <a:pt x="238126" y="295112"/>
                    </a:cubicBezTo>
                    <a:lnTo>
                      <a:pt x="238126" y="207840"/>
                    </a:lnTo>
                    <a:cubicBezTo>
                      <a:pt x="238126" y="203933"/>
                      <a:pt x="234256" y="200025"/>
                      <a:pt x="230387" y="200025"/>
                    </a:cubicBezTo>
                    <a:cubicBezTo>
                      <a:pt x="230387" y="200025"/>
                      <a:pt x="230387" y="200025"/>
                      <a:pt x="101402" y="200025"/>
                    </a:cubicBezTo>
                    <a:close/>
                    <a:moveTo>
                      <a:pt x="258908" y="122237"/>
                    </a:moveTo>
                    <a:cubicBezTo>
                      <a:pt x="255011" y="122237"/>
                      <a:pt x="252413" y="124758"/>
                      <a:pt x="252413" y="129801"/>
                    </a:cubicBezTo>
                    <a:cubicBezTo>
                      <a:pt x="252413" y="129801"/>
                      <a:pt x="252413" y="129801"/>
                      <a:pt x="252413" y="157536"/>
                    </a:cubicBezTo>
                    <a:cubicBezTo>
                      <a:pt x="252413" y="161318"/>
                      <a:pt x="255011" y="165100"/>
                      <a:pt x="258908" y="165100"/>
                    </a:cubicBezTo>
                    <a:cubicBezTo>
                      <a:pt x="264103" y="165100"/>
                      <a:pt x="266701" y="161318"/>
                      <a:pt x="266701" y="157536"/>
                    </a:cubicBezTo>
                    <a:lnTo>
                      <a:pt x="266701" y="129801"/>
                    </a:lnTo>
                    <a:cubicBezTo>
                      <a:pt x="266701" y="124758"/>
                      <a:pt x="264103" y="122237"/>
                      <a:pt x="258908" y="122237"/>
                    </a:cubicBezTo>
                    <a:close/>
                    <a:moveTo>
                      <a:pt x="230332" y="122237"/>
                    </a:moveTo>
                    <a:cubicBezTo>
                      <a:pt x="226436" y="122237"/>
                      <a:pt x="223838" y="124758"/>
                      <a:pt x="223838" y="129801"/>
                    </a:cubicBezTo>
                    <a:cubicBezTo>
                      <a:pt x="223838" y="129801"/>
                      <a:pt x="223838" y="129801"/>
                      <a:pt x="223838" y="157536"/>
                    </a:cubicBezTo>
                    <a:cubicBezTo>
                      <a:pt x="223838" y="161318"/>
                      <a:pt x="226436" y="165100"/>
                      <a:pt x="230332" y="165100"/>
                    </a:cubicBezTo>
                    <a:cubicBezTo>
                      <a:pt x="234229" y="165100"/>
                      <a:pt x="238126" y="161318"/>
                      <a:pt x="238126" y="157536"/>
                    </a:cubicBezTo>
                    <a:lnTo>
                      <a:pt x="238126" y="129801"/>
                    </a:lnTo>
                    <a:cubicBezTo>
                      <a:pt x="238126" y="124758"/>
                      <a:pt x="234229" y="122237"/>
                      <a:pt x="230332" y="122237"/>
                    </a:cubicBezTo>
                    <a:close/>
                    <a:moveTo>
                      <a:pt x="201468" y="122237"/>
                    </a:moveTo>
                    <a:cubicBezTo>
                      <a:pt x="196273" y="122237"/>
                      <a:pt x="193675" y="124758"/>
                      <a:pt x="193675" y="129801"/>
                    </a:cubicBezTo>
                    <a:cubicBezTo>
                      <a:pt x="193675" y="129801"/>
                      <a:pt x="193675" y="129801"/>
                      <a:pt x="193675" y="157536"/>
                    </a:cubicBezTo>
                    <a:cubicBezTo>
                      <a:pt x="193675" y="161318"/>
                      <a:pt x="196273" y="165100"/>
                      <a:pt x="201468" y="165100"/>
                    </a:cubicBezTo>
                    <a:cubicBezTo>
                      <a:pt x="205365" y="165100"/>
                      <a:pt x="207963" y="161318"/>
                      <a:pt x="207963" y="157536"/>
                    </a:cubicBezTo>
                    <a:cubicBezTo>
                      <a:pt x="207963" y="157536"/>
                      <a:pt x="207963" y="157536"/>
                      <a:pt x="207963" y="129801"/>
                    </a:cubicBezTo>
                    <a:cubicBezTo>
                      <a:pt x="207963" y="124758"/>
                      <a:pt x="205365" y="122237"/>
                      <a:pt x="201468" y="122237"/>
                    </a:cubicBezTo>
                    <a:close/>
                    <a:moveTo>
                      <a:pt x="128732" y="122237"/>
                    </a:moveTo>
                    <a:cubicBezTo>
                      <a:pt x="124836" y="122237"/>
                      <a:pt x="122238" y="124758"/>
                      <a:pt x="122238" y="129801"/>
                    </a:cubicBezTo>
                    <a:cubicBezTo>
                      <a:pt x="122238" y="129801"/>
                      <a:pt x="122238" y="129801"/>
                      <a:pt x="122238" y="157536"/>
                    </a:cubicBezTo>
                    <a:cubicBezTo>
                      <a:pt x="122238" y="161318"/>
                      <a:pt x="124836" y="165100"/>
                      <a:pt x="128732" y="165100"/>
                    </a:cubicBezTo>
                    <a:cubicBezTo>
                      <a:pt x="133928" y="165100"/>
                      <a:pt x="136526" y="161318"/>
                      <a:pt x="136526" y="157536"/>
                    </a:cubicBezTo>
                    <a:cubicBezTo>
                      <a:pt x="136526" y="157536"/>
                      <a:pt x="136526" y="157536"/>
                      <a:pt x="136526" y="129801"/>
                    </a:cubicBezTo>
                    <a:cubicBezTo>
                      <a:pt x="136526" y="124758"/>
                      <a:pt x="133928" y="122237"/>
                      <a:pt x="128732" y="122237"/>
                    </a:cubicBezTo>
                    <a:close/>
                    <a:moveTo>
                      <a:pt x="101456" y="122237"/>
                    </a:moveTo>
                    <a:cubicBezTo>
                      <a:pt x="97559" y="122237"/>
                      <a:pt x="93663" y="124758"/>
                      <a:pt x="93663" y="129801"/>
                    </a:cubicBezTo>
                    <a:lnTo>
                      <a:pt x="93663" y="157536"/>
                    </a:lnTo>
                    <a:cubicBezTo>
                      <a:pt x="93663" y="161318"/>
                      <a:pt x="97559" y="165100"/>
                      <a:pt x="101456" y="165100"/>
                    </a:cubicBezTo>
                    <a:cubicBezTo>
                      <a:pt x="105353" y="165100"/>
                      <a:pt x="107951" y="161318"/>
                      <a:pt x="107951" y="157536"/>
                    </a:cubicBezTo>
                    <a:cubicBezTo>
                      <a:pt x="107951" y="157536"/>
                      <a:pt x="107951" y="157536"/>
                      <a:pt x="107951" y="129801"/>
                    </a:cubicBezTo>
                    <a:cubicBezTo>
                      <a:pt x="107951" y="124758"/>
                      <a:pt x="105353" y="122237"/>
                      <a:pt x="101456" y="122237"/>
                    </a:cubicBezTo>
                    <a:close/>
                    <a:moveTo>
                      <a:pt x="72881" y="122237"/>
                    </a:moveTo>
                    <a:cubicBezTo>
                      <a:pt x="67686" y="122237"/>
                      <a:pt x="65088" y="124758"/>
                      <a:pt x="65088" y="129801"/>
                    </a:cubicBezTo>
                    <a:cubicBezTo>
                      <a:pt x="65088" y="129801"/>
                      <a:pt x="65088" y="129801"/>
                      <a:pt x="65088" y="157536"/>
                    </a:cubicBezTo>
                    <a:cubicBezTo>
                      <a:pt x="65088" y="161318"/>
                      <a:pt x="67686" y="165100"/>
                      <a:pt x="72881" y="165100"/>
                    </a:cubicBezTo>
                    <a:cubicBezTo>
                      <a:pt x="76778" y="165100"/>
                      <a:pt x="79376" y="161318"/>
                      <a:pt x="79376" y="157536"/>
                    </a:cubicBezTo>
                    <a:lnTo>
                      <a:pt x="79376" y="129801"/>
                    </a:lnTo>
                    <a:cubicBezTo>
                      <a:pt x="79376" y="124758"/>
                      <a:pt x="76778" y="122237"/>
                      <a:pt x="72881" y="122237"/>
                    </a:cubicBezTo>
                    <a:close/>
                    <a:moveTo>
                      <a:pt x="258908" y="65087"/>
                    </a:moveTo>
                    <a:cubicBezTo>
                      <a:pt x="255011" y="65087"/>
                      <a:pt x="252413" y="67685"/>
                      <a:pt x="252413" y="71581"/>
                    </a:cubicBezTo>
                    <a:cubicBezTo>
                      <a:pt x="252413" y="71581"/>
                      <a:pt x="252413" y="71581"/>
                      <a:pt x="252413" y="100157"/>
                    </a:cubicBezTo>
                    <a:cubicBezTo>
                      <a:pt x="252413" y="105352"/>
                      <a:pt x="255011" y="107950"/>
                      <a:pt x="258908" y="107950"/>
                    </a:cubicBezTo>
                    <a:cubicBezTo>
                      <a:pt x="264103" y="107950"/>
                      <a:pt x="266701" y="105352"/>
                      <a:pt x="266701" y="100157"/>
                    </a:cubicBezTo>
                    <a:lnTo>
                      <a:pt x="266701" y="71581"/>
                    </a:lnTo>
                    <a:cubicBezTo>
                      <a:pt x="266701" y="67685"/>
                      <a:pt x="264103" y="65087"/>
                      <a:pt x="258908" y="65087"/>
                    </a:cubicBezTo>
                    <a:close/>
                    <a:moveTo>
                      <a:pt x="230332" y="65087"/>
                    </a:moveTo>
                    <a:cubicBezTo>
                      <a:pt x="226436" y="65087"/>
                      <a:pt x="223838" y="67685"/>
                      <a:pt x="223838" y="71581"/>
                    </a:cubicBezTo>
                    <a:cubicBezTo>
                      <a:pt x="223838" y="71581"/>
                      <a:pt x="223838" y="71581"/>
                      <a:pt x="223838" y="100157"/>
                    </a:cubicBezTo>
                    <a:cubicBezTo>
                      <a:pt x="223838" y="105352"/>
                      <a:pt x="226436" y="107950"/>
                      <a:pt x="230332" y="107950"/>
                    </a:cubicBezTo>
                    <a:cubicBezTo>
                      <a:pt x="234229" y="107950"/>
                      <a:pt x="238126" y="105352"/>
                      <a:pt x="238126" y="100157"/>
                    </a:cubicBezTo>
                    <a:lnTo>
                      <a:pt x="238126" y="71581"/>
                    </a:lnTo>
                    <a:cubicBezTo>
                      <a:pt x="238126" y="67685"/>
                      <a:pt x="234229" y="65087"/>
                      <a:pt x="230332" y="65087"/>
                    </a:cubicBezTo>
                    <a:close/>
                    <a:moveTo>
                      <a:pt x="201468" y="65087"/>
                    </a:moveTo>
                    <a:cubicBezTo>
                      <a:pt x="196273" y="65087"/>
                      <a:pt x="193675" y="67685"/>
                      <a:pt x="193675" y="71581"/>
                    </a:cubicBezTo>
                    <a:cubicBezTo>
                      <a:pt x="193675" y="71581"/>
                      <a:pt x="193675" y="71581"/>
                      <a:pt x="193675" y="100157"/>
                    </a:cubicBezTo>
                    <a:cubicBezTo>
                      <a:pt x="193675" y="105352"/>
                      <a:pt x="196273" y="107950"/>
                      <a:pt x="201468" y="107950"/>
                    </a:cubicBezTo>
                    <a:cubicBezTo>
                      <a:pt x="205365" y="107950"/>
                      <a:pt x="207963" y="105352"/>
                      <a:pt x="207963" y="100157"/>
                    </a:cubicBezTo>
                    <a:cubicBezTo>
                      <a:pt x="207963" y="100157"/>
                      <a:pt x="207963" y="100157"/>
                      <a:pt x="207963" y="71581"/>
                    </a:cubicBezTo>
                    <a:cubicBezTo>
                      <a:pt x="207963" y="67685"/>
                      <a:pt x="205365" y="65087"/>
                      <a:pt x="201468" y="65087"/>
                    </a:cubicBezTo>
                    <a:close/>
                    <a:moveTo>
                      <a:pt x="128732" y="65087"/>
                    </a:moveTo>
                    <a:cubicBezTo>
                      <a:pt x="124836" y="65087"/>
                      <a:pt x="122238" y="67685"/>
                      <a:pt x="122238" y="71581"/>
                    </a:cubicBezTo>
                    <a:cubicBezTo>
                      <a:pt x="122238" y="71581"/>
                      <a:pt x="122238" y="71581"/>
                      <a:pt x="122238" y="100157"/>
                    </a:cubicBezTo>
                    <a:cubicBezTo>
                      <a:pt x="122238" y="105352"/>
                      <a:pt x="124836" y="107950"/>
                      <a:pt x="128732" y="107950"/>
                    </a:cubicBezTo>
                    <a:cubicBezTo>
                      <a:pt x="133928" y="107950"/>
                      <a:pt x="136526" y="105352"/>
                      <a:pt x="136526" y="100157"/>
                    </a:cubicBezTo>
                    <a:cubicBezTo>
                      <a:pt x="136526" y="100157"/>
                      <a:pt x="136526" y="100157"/>
                      <a:pt x="136526" y="71581"/>
                    </a:cubicBezTo>
                    <a:cubicBezTo>
                      <a:pt x="136526" y="67685"/>
                      <a:pt x="133928" y="65087"/>
                      <a:pt x="128732" y="65087"/>
                    </a:cubicBezTo>
                    <a:close/>
                    <a:moveTo>
                      <a:pt x="101456" y="65087"/>
                    </a:moveTo>
                    <a:cubicBezTo>
                      <a:pt x="97559" y="65087"/>
                      <a:pt x="93663" y="67685"/>
                      <a:pt x="93663" y="71581"/>
                    </a:cubicBezTo>
                    <a:lnTo>
                      <a:pt x="93663" y="100157"/>
                    </a:lnTo>
                    <a:cubicBezTo>
                      <a:pt x="93663" y="105352"/>
                      <a:pt x="97559" y="107950"/>
                      <a:pt x="101456" y="107950"/>
                    </a:cubicBezTo>
                    <a:cubicBezTo>
                      <a:pt x="105353" y="107950"/>
                      <a:pt x="107951" y="105352"/>
                      <a:pt x="107951" y="100157"/>
                    </a:cubicBezTo>
                    <a:cubicBezTo>
                      <a:pt x="107951" y="100157"/>
                      <a:pt x="107951" y="100157"/>
                      <a:pt x="107951" y="71581"/>
                    </a:cubicBezTo>
                    <a:cubicBezTo>
                      <a:pt x="107951" y="67685"/>
                      <a:pt x="105353" y="65087"/>
                      <a:pt x="101456" y="65087"/>
                    </a:cubicBezTo>
                    <a:close/>
                    <a:moveTo>
                      <a:pt x="72881" y="65087"/>
                    </a:moveTo>
                    <a:cubicBezTo>
                      <a:pt x="67686" y="65087"/>
                      <a:pt x="65088" y="67685"/>
                      <a:pt x="65088" y="71581"/>
                    </a:cubicBezTo>
                    <a:cubicBezTo>
                      <a:pt x="65088" y="71581"/>
                      <a:pt x="65088" y="71581"/>
                      <a:pt x="65088" y="100157"/>
                    </a:cubicBezTo>
                    <a:cubicBezTo>
                      <a:pt x="65088" y="105352"/>
                      <a:pt x="67686" y="107950"/>
                      <a:pt x="72881" y="107950"/>
                    </a:cubicBezTo>
                    <a:cubicBezTo>
                      <a:pt x="76778" y="107950"/>
                      <a:pt x="79376" y="105352"/>
                      <a:pt x="79376" y="100157"/>
                    </a:cubicBezTo>
                    <a:lnTo>
                      <a:pt x="79376" y="71581"/>
                    </a:lnTo>
                    <a:cubicBezTo>
                      <a:pt x="79376" y="67685"/>
                      <a:pt x="76778" y="65087"/>
                      <a:pt x="72881" y="65087"/>
                    </a:cubicBezTo>
                    <a:close/>
                    <a:moveTo>
                      <a:pt x="107950" y="14287"/>
                    </a:moveTo>
                    <a:lnTo>
                      <a:pt x="107950" y="28575"/>
                    </a:lnTo>
                    <a:lnTo>
                      <a:pt x="223838" y="28575"/>
                    </a:lnTo>
                    <a:lnTo>
                      <a:pt x="223838" y="14287"/>
                    </a:lnTo>
                    <a:close/>
                    <a:moveTo>
                      <a:pt x="64802" y="0"/>
                    </a:moveTo>
                    <a:cubicBezTo>
                      <a:pt x="64802" y="0"/>
                      <a:pt x="64802" y="0"/>
                      <a:pt x="266986" y="0"/>
                    </a:cubicBezTo>
                    <a:cubicBezTo>
                      <a:pt x="270874" y="0"/>
                      <a:pt x="273466" y="2589"/>
                      <a:pt x="273466" y="6474"/>
                    </a:cubicBezTo>
                    <a:cubicBezTo>
                      <a:pt x="273466" y="10358"/>
                      <a:pt x="270874" y="14242"/>
                      <a:pt x="266986" y="14242"/>
                    </a:cubicBezTo>
                    <a:cubicBezTo>
                      <a:pt x="266986" y="14242"/>
                      <a:pt x="266986" y="14242"/>
                      <a:pt x="238472" y="14242"/>
                    </a:cubicBezTo>
                    <a:cubicBezTo>
                      <a:pt x="238472" y="14242"/>
                      <a:pt x="238472" y="14242"/>
                      <a:pt x="238472" y="28484"/>
                    </a:cubicBezTo>
                    <a:cubicBezTo>
                      <a:pt x="238472" y="28484"/>
                      <a:pt x="238472" y="28484"/>
                      <a:pt x="303275" y="28484"/>
                    </a:cubicBezTo>
                    <a:cubicBezTo>
                      <a:pt x="307163" y="28484"/>
                      <a:pt x="309755" y="31073"/>
                      <a:pt x="309755" y="34958"/>
                    </a:cubicBezTo>
                    <a:cubicBezTo>
                      <a:pt x="309755" y="34958"/>
                      <a:pt x="309755" y="34958"/>
                      <a:pt x="309755" y="301671"/>
                    </a:cubicBezTo>
                    <a:cubicBezTo>
                      <a:pt x="309755" y="301671"/>
                      <a:pt x="309755" y="301671"/>
                      <a:pt x="324012" y="301671"/>
                    </a:cubicBezTo>
                    <a:cubicBezTo>
                      <a:pt x="329196" y="301671"/>
                      <a:pt x="331788" y="305555"/>
                      <a:pt x="331788" y="309439"/>
                    </a:cubicBezTo>
                    <a:cubicBezTo>
                      <a:pt x="331788" y="313324"/>
                      <a:pt x="329196" y="315913"/>
                      <a:pt x="324012" y="315913"/>
                    </a:cubicBezTo>
                    <a:cubicBezTo>
                      <a:pt x="324012" y="315913"/>
                      <a:pt x="324012" y="315913"/>
                      <a:pt x="7776" y="315913"/>
                    </a:cubicBezTo>
                    <a:cubicBezTo>
                      <a:pt x="2592" y="315913"/>
                      <a:pt x="0" y="313324"/>
                      <a:pt x="0" y="309439"/>
                    </a:cubicBezTo>
                    <a:cubicBezTo>
                      <a:pt x="0" y="305555"/>
                      <a:pt x="2592" y="301671"/>
                      <a:pt x="7776" y="301671"/>
                    </a:cubicBezTo>
                    <a:cubicBezTo>
                      <a:pt x="7776" y="301671"/>
                      <a:pt x="7776" y="301671"/>
                      <a:pt x="22033" y="301671"/>
                    </a:cubicBezTo>
                    <a:cubicBezTo>
                      <a:pt x="22033" y="301671"/>
                      <a:pt x="22033" y="301671"/>
                      <a:pt x="22033" y="34958"/>
                    </a:cubicBezTo>
                    <a:cubicBezTo>
                      <a:pt x="22033" y="31073"/>
                      <a:pt x="24625" y="28484"/>
                      <a:pt x="28513" y="28484"/>
                    </a:cubicBezTo>
                    <a:cubicBezTo>
                      <a:pt x="28513" y="28484"/>
                      <a:pt x="28513" y="28484"/>
                      <a:pt x="93315" y="28484"/>
                    </a:cubicBezTo>
                    <a:cubicBezTo>
                      <a:pt x="93315" y="28484"/>
                      <a:pt x="93315" y="28484"/>
                      <a:pt x="93315" y="14242"/>
                    </a:cubicBezTo>
                    <a:cubicBezTo>
                      <a:pt x="93315" y="14242"/>
                      <a:pt x="93315" y="14242"/>
                      <a:pt x="64802" y="14242"/>
                    </a:cubicBezTo>
                    <a:cubicBezTo>
                      <a:pt x="60914" y="14242"/>
                      <a:pt x="58322" y="10358"/>
                      <a:pt x="58322" y="6474"/>
                    </a:cubicBezTo>
                    <a:cubicBezTo>
                      <a:pt x="58322" y="2589"/>
                      <a:pt x="60914" y="0"/>
                      <a:pt x="648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7" name="ïsḻide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660400" y="2136396"/>
              <a:ext cx="309560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8" name="îšļîḑe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660400" y="1748798"/>
              <a:ext cx="30956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sp>
          <p:nvSpPr>
            <p:cNvPr id="9" name="íṣlîḍê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660400" y="3575669"/>
              <a:ext cx="309560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10" name="íş1idé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660400" y="3188071"/>
              <a:ext cx="30956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sp>
          <p:nvSpPr>
            <p:cNvPr id="11" name="îS1ïdè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660400" y="5014942"/>
              <a:ext cx="309560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12" name="îṥļîḑê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660400" y="4627344"/>
              <a:ext cx="30956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A276829F-F6E3-4D21-80C0-892CA073DB7D}"/>
                </a:ext>
              </a:extLst>
            </p:cNvPr>
            <p:cNvCxnSpPr>
              <a:cxnSpLocks/>
            </p:cNvCxnSpPr>
            <p:nvPr/>
          </p:nvCxnSpPr>
          <p:spPr>
            <a:xfrm>
              <a:off x="762995" y="2940933"/>
              <a:ext cx="275355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999CEF37-3D1F-4908-B08D-D6B9B4A8E109}"/>
                </a:ext>
              </a:extLst>
            </p:cNvPr>
            <p:cNvCxnSpPr>
              <a:cxnSpLocks/>
            </p:cNvCxnSpPr>
            <p:nvPr/>
          </p:nvCxnSpPr>
          <p:spPr>
            <a:xfrm>
              <a:off x="762995" y="4380206"/>
              <a:ext cx="275355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ïšľîḍê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8616000" y="2136396"/>
              <a:ext cx="290290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16" name="ï$ḻíḓê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8616000" y="1748798"/>
              <a:ext cx="29029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sp>
          <p:nvSpPr>
            <p:cNvPr id="17" name="îṣľïḍe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8616000" y="3575669"/>
              <a:ext cx="290290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18" name="íṣ1íḑe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8616000" y="3188071"/>
              <a:ext cx="29029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sp>
          <p:nvSpPr>
            <p:cNvPr id="19" name="išḷíde">
              <a:extLst>
                <a:ext uri="{FF2B5EF4-FFF2-40B4-BE49-F238E27FC236}">
                  <a16:creationId xmlns:a16="http://schemas.microsoft.com/office/drawing/2014/main" id="{39340196-E1AA-4B49-976A-BF366BB2B662}"/>
                </a:ext>
              </a:extLst>
            </p:cNvPr>
            <p:cNvSpPr/>
            <p:nvPr/>
          </p:nvSpPr>
          <p:spPr bwMode="auto">
            <a:xfrm>
              <a:off x="8616000" y="5014942"/>
              <a:ext cx="290290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 dirty="0"/>
                <a:t>Copy paste fonts. Choose the only option to retain text.</a:t>
              </a:r>
            </a:p>
          </p:txBody>
        </p:sp>
        <p:sp>
          <p:nvSpPr>
            <p:cNvPr id="20" name="îš1íḓé">
              <a:extLst>
                <a:ext uri="{FF2B5EF4-FFF2-40B4-BE49-F238E27FC236}">
                  <a16:creationId xmlns:a16="http://schemas.microsoft.com/office/drawing/2014/main" id="{4D5C24C6-4DD0-4193-AD42-019C1134797B}"/>
                </a:ext>
              </a:extLst>
            </p:cNvPr>
            <p:cNvSpPr txBox="1"/>
            <p:nvPr/>
          </p:nvSpPr>
          <p:spPr bwMode="auto">
            <a:xfrm>
              <a:off x="8616000" y="4627344"/>
              <a:ext cx="29029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3EA60BF4-7697-4740-8010-6705692D3F94}"/>
                </a:ext>
              </a:extLst>
            </p:cNvPr>
            <p:cNvCxnSpPr>
              <a:cxnSpLocks/>
            </p:cNvCxnSpPr>
            <p:nvPr/>
          </p:nvCxnSpPr>
          <p:spPr>
            <a:xfrm>
              <a:off x="8782213" y="2940933"/>
              <a:ext cx="25821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E7FD4FDD-6330-4E17-B57D-8F5CFABDE2BD}"/>
                </a:ext>
              </a:extLst>
            </p:cNvPr>
            <p:cNvCxnSpPr>
              <a:cxnSpLocks/>
            </p:cNvCxnSpPr>
            <p:nvPr/>
          </p:nvCxnSpPr>
          <p:spPr>
            <a:xfrm>
              <a:off x="8782213" y="4380206"/>
              <a:ext cx="25821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9110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1F4150-91EC-4B71-9B14-6AB153B0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ECBE969-161F-439B-ACDF-EAD23866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AF012EC-D1CA-4BAE-B832-AFDBF557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8</a:t>
            </a:fld>
            <a:endParaRPr lang="zh-CN" altLang="en-US"/>
          </a:p>
        </p:txBody>
      </p:sp>
      <p:grpSp>
        <p:nvGrpSpPr>
          <p:cNvPr id="5" name="25614a77-0ddb-4449-a9ba-0f861133a66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6539DDBC-8077-4F02-8992-EC5AC30D1C6C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3099" y="1256408"/>
            <a:ext cx="10847389" cy="4751584"/>
            <a:chOff x="673099" y="1256408"/>
            <a:chExt cx="10847389" cy="4751584"/>
          </a:xfrm>
        </p:grpSpPr>
        <p:sp>
          <p:nvSpPr>
            <p:cNvPr id="6" name="îslidè">
              <a:extLst>
                <a:ext uri="{FF2B5EF4-FFF2-40B4-BE49-F238E27FC236}">
                  <a16:creationId xmlns:a16="http://schemas.microsoft.com/office/drawing/2014/main" id="{6562B0A4-B7E2-4367-B0F5-D4B764937E71}"/>
                </a:ext>
              </a:extLst>
            </p:cNvPr>
            <p:cNvSpPr/>
            <p:nvPr/>
          </p:nvSpPr>
          <p:spPr bwMode="auto">
            <a:xfrm>
              <a:off x="6892297" y="4688413"/>
              <a:ext cx="1322336" cy="1319579"/>
            </a:xfrm>
            <a:custGeom>
              <a:avLst/>
              <a:gdLst>
                <a:gd name="T0" fmla="*/ 259 w 453"/>
                <a:gd name="T1" fmla="*/ 452 h 452"/>
                <a:gd name="T2" fmla="*/ 269 w 453"/>
                <a:gd name="T3" fmla="*/ 393 h 452"/>
                <a:gd name="T4" fmla="*/ 314 w 453"/>
                <a:gd name="T5" fmla="*/ 374 h 452"/>
                <a:gd name="T6" fmla="*/ 363 w 453"/>
                <a:gd name="T7" fmla="*/ 409 h 452"/>
                <a:gd name="T8" fmla="*/ 409 w 453"/>
                <a:gd name="T9" fmla="*/ 363 h 452"/>
                <a:gd name="T10" fmla="*/ 375 w 453"/>
                <a:gd name="T11" fmla="*/ 313 h 452"/>
                <a:gd name="T12" fmla="*/ 393 w 453"/>
                <a:gd name="T13" fmla="*/ 269 h 452"/>
                <a:gd name="T14" fmla="*/ 453 w 453"/>
                <a:gd name="T15" fmla="*/ 258 h 452"/>
                <a:gd name="T16" fmla="*/ 452 w 453"/>
                <a:gd name="T17" fmla="*/ 193 h 452"/>
                <a:gd name="T18" fmla="*/ 393 w 453"/>
                <a:gd name="T19" fmla="*/ 183 h 452"/>
                <a:gd name="T20" fmla="*/ 391 w 453"/>
                <a:gd name="T21" fmla="*/ 178 h 452"/>
                <a:gd name="T22" fmla="*/ 391 w 453"/>
                <a:gd name="T23" fmla="*/ 178 h 452"/>
                <a:gd name="T24" fmla="*/ 384 w 453"/>
                <a:gd name="T25" fmla="*/ 161 h 452"/>
                <a:gd name="T26" fmla="*/ 381 w 453"/>
                <a:gd name="T27" fmla="*/ 152 h 452"/>
                <a:gd name="T28" fmla="*/ 381 w 453"/>
                <a:gd name="T29" fmla="*/ 152 h 452"/>
                <a:gd name="T30" fmla="*/ 375 w 453"/>
                <a:gd name="T31" fmla="*/ 139 h 452"/>
                <a:gd name="T32" fmla="*/ 409 w 453"/>
                <a:gd name="T33" fmla="*/ 89 h 452"/>
                <a:gd name="T34" fmla="*/ 363 w 453"/>
                <a:gd name="T35" fmla="*/ 43 h 452"/>
                <a:gd name="T36" fmla="*/ 314 w 453"/>
                <a:gd name="T37" fmla="*/ 78 h 452"/>
                <a:gd name="T38" fmla="*/ 269 w 453"/>
                <a:gd name="T39" fmla="*/ 59 h 452"/>
                <a:gd name="T40" fmla="*/ 259 w 453"/>
                <a:gd name="T41" fmla="*/ 0 h 452"/>
                <a:gd name="T42" fmla="*/ 194 w 453"/>
                <a:gd name="T43" fmla="*/ 0 h 452"/>
                <a:gd name="T44" fmla="*/ 183 w 453"/>
                <a:gd name="T45" fmla="*/ 59 h 452"/>
                <a:gd name="T46" fmla="*/ 139 w 453"/>
                <a:gd name="T47" fmla="*/ 78 h 452"/>
                <a:gd name="T48" fmla="*/ 90 w 453"/>
                <a:gd name="T49" fmla="*/ 43 h 452"/>
                <a:gd name="T50" fmla="*/ 43 w 453"/>
                <a:gd name="T51" fmla="*/ 89 h 452"/>
                <a:gd name="T52" fmla="*/ 78 w 453"/>
                <a:gd name="T53" fmla="*/ 139 h 452"/>
                <a:gd name="T54" fmla="*/ 59 w 453"/>
                <a:gd name="T55" fmla="*/ 183 h 452"/>
                <a:gd name="T56" fmla="*/ 0 w 453"/>
                <a:gd name="T57" fmla="*/ 193 h 452"/>
                <a:gd name="T58" fmla="*/ 0 w 453"/>
                <a:gd name="T59" fmla="*/ 259 h 452"/>
                <a:gd name="T60" fmla="*/ 60 w 453"/>
                <a:gd name="T61" fmla="*/ 269 h 452"/>
                <a:gd name="T62" fmla="*/ 78 w 453"/>
                <a:gd name="T63" fmla="*/ 314 h 452"/>
                <a:gd name="T64" fmla="*/ 44 w 453"/>
                <a:gd name="T65" fmla="*/ 363 h 452"/>
                <a:gd name="T66" fmla="*/ 90 w 453"/>
                <a:gd name="T67" fmla="*/ 409 h 452"/>
                <a:gd name="T68" fmla="*/ 139 w 453"/>
                <a:gd name="T69" fmla="*/ 374 h 452"/>
                <a:gd name="T70" fmla="*/ 184 w 453"/>
                <a:gd name="T71" fmla="*/ 393 h 452"/>
                <a:gd name="T72" fmla="*/ 194 w 453"/>
                <a:gd name="T73" fmla="*/ 452 h 452"/>
                <a:gd name="T74" fmla="*/ 259 w 453"/>
                <a:gd name="T75" fmla="*/ 452 h 452"/>
                <a:gd name="T76" fmla="*/ 346 w 453"/>
                <a:gd name="T77" fmla="*/ 210 h 452"/>
                <a:gd name="T78" fmla="*/ 243 w 453"/>
                <a:gd name="T79" fmla="*/ 346 h 452"/>
                <a:gd name="T80" fmla="*/ 106 w 453"/>
                <a:gd name="T81" fmla="*/ 242 h 452"/>
                <a:gd name="T82" fmla="*/ 210 w 453"/>
                <a:gd name="T83" fmla="*/ 106 h 452"/>
                <a:gd name="T84" fmla="*/ 266 w 453"/>
                <a:gd name="T85" fmla="*/ 111 h 452"/>
                <a:gd name="T86" fmla="*/ 266 w 453"/>
                <a:gd name="T87" fmla="*/ 111 h 452"/>
                <a:gd name="T88" fmla="*/ 312 w 453"/>
                <a:gd name="T89" fmla="*/ 140 h 452"/>
                <a:gd name="T90" fmla="*/ 331 w 453"/>
                <a:gd name="T91" fmla="*/ 165 h 452"/>
                <a:gd name="T92" fmla="*/ 346 w 453"/>
                <a:gd name="T93" fmla="*/ 21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53" h="452">
                  <a:moveTo>
                    <a:pt x="259" y="452"/>
                  </a:moveTo>
                  <a:cubicBezTo>
                    <a:pt x="269" y="393"/>
                    <a:pt x="269" y="393"/>
                    <a:pt x="269" y="393"/>
                  </a:cubicBezTo>
                  <a:cubicBezTo>
                    <a:pt x="314" y="374"/>
                    <a:pt x="314" y="374"/>
                    <a:pt x="314" y="374"/>
                  </a:cubicBezTo>
                  <a:cubicBezTo>
                    <a:pt x="363" y="409"/>
                    <a:pt x="363" y="409"/>
                    <a:pt x="363" y="409"/>
                  </a:cubicBezTo>
                  <a:cubicBezTo>
                    <a:pt x="409" y="363"/>
                    <a:pt x="409" y="363"/>
                    <a:pt x="409" y="363"/>
                  </a:cubicBezTo>
                  <a:cubicBezTo>
                    <a:pt x="375" y="313"/>
                    <a:pt x="375" y="313"/>
                    <a:pt x="375" y="313"/>
                  </a:cubicBezTo>
                  <a:cubicBezTo>
                    <a:pt x="393" y="269"/>
                    <a:pt x="393" y="269"/>
                    <a:pt x="393" y="269"/>
                  </a:cubicBezTo>
                  <a:cubicBezTo>
                    <a:pt x="453" y="258"/>
                    <a:pt x="453" y="258"/>
                    <a:pt x="453" y="258"/>
                  </a:cubicBezTo>
                  <a:cubicBezTo>
                    <a:pt x="452" y="193"/>
                    <a:pt x="452" y="193"/>
                    <a:pt x="452" y="193"/>
                  </a:cubicBezTo>
                  <a:cubicBezTo>
                    <a:pt x="393" y="183"/>
                    <a:pt x="393" y="183"/>
                    <a:pt x="393" y="183"/>
                  </a:cubicBezTo>
                  <a:cubicBezTo>
                    <a:pt x="391" y="178"/>
                    <a:pt x="391" y="178"/>
                    <a:pt x="391" y="178"/>
                  </a:cubicBezTo>
                  <a:cubicBezTo>
                    <a:pt x="391" y="178"/>
                    <a:pt x="391" y="178"/>
                    <a:pt x="391" y="178"/>
                  </a:cubicBezTo>
                  <a:cubicBezTo>
                    <a:pt x="384" y="161"/>
                    <a:pt x="384" y="161"/>
                    <a:pt x="384" y="161"/>
                  </a:cubicBezTo>
                  <a:cubicBezTo>
                    <a:pt x="381" y="152"/>
                    <a:pt x="381" y="152"/>
                    <a:pt x="381" y="152"/>
                  </a:cubicBezTo>
                  <a:cubicBezTo>
                    <a:pt x="381" y="152"/>
                    <a:pt x="381" y="152"/>
                    <a:pt x="381" y="152"/>
                  </a:cubicBezTo>
                  <a:cubicBezTo>
                    <a:pt x="375" y="139"/>
                    <a:pt x="375" y="139"/>
                    <a:pt x="375" y="139"/>
                  </a:cubicBezTo>
                  <a:cubicBezTo>
                    <a:pt x="409" y="89"/>
                    <a:pt x="409" y="89"/>
                    <a:pt x="409" y="89"/>
                  </a:cubicBezTo>
                  <a:cubicBezTo>
                    <a:pt x="363" y="43"/>
                    <a:pt x="363" y="43"/>
                    <a:pt x="363" y="43"/>
                  </a:cubicBezTo>
                  <a:cubicBezTo>
                    <a:pt x="314" y="78"/>
                    <a:pt x="314" y="78"/>
                    <a:pt x="314" y="78"/>
                  </a:cubicBezTo>
                  <a:cubicBezTo>
                    <a:pt x="269" y="59"/>
                    <a:pt x="269" y="59"/>
                    <a:pt x="269" y="59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39" y="78"/>
                    <a:pt x="139" y="78"/>
                    <a:pt x="139" y="78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59" y="183"/>
                    <a:pt x="59" y="183"/>
                    <a:pt x="59" y="183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60" y="269"/>
                    <a:pt x="60" y="269"/>
                    <a:pt x="60" y="269"/>
                  </a:cubicBezTo>
                  <a:cubicBezTo>
                    <a:pt x="78" y="314"/>
                    <a:pt x="78" y="314"/>
                    <a:pt x="78" y="314"/>
                  </a:cubicBezTo>
                  <a:cubicBezTo>
                    <a:pt x="44" y="363"/>
                    <a:pt x="44" y="363"/>
                    <a:pt x="44" y="363"/>
                  </a:cubicBezTo>
                  <a:cubicBezTo>
                    <a:pt x="90" y="409"/>
                    <a:pt x="90" y="409"/>
                    <a:pt x="90" y="409"/>
                  </a:cubicBezTo>
                  <a:cubicBezTo>
                    <a:pt x="139" y="374"/>
                    <a:pt x="139" y="374"/>
                    <a:pt x="139" y="374"/>
                  </a:cubicBezTo>
                  <a:cubicBezTo>
                    <a:pt x="184" y="393"/>
                    <a:pt x="184" y="393"/>
                    <a:pt x="184" y="393"/>
                  </a:cubicBezTo>
                  <a:cubicBezTo>
                    <a:pt x="194" y="452"/>
                    <a:pt x="194" y="452"/>
                    <a:pt x="194" y="452"/>
                  </a:cubicBezTo>
                  <a:cubicBezTo>
                    <a:pt x="259" y="452"/>
                    <a:pt x="259" y="452"/>
                    <a:pt x="259" y="452"/>
                  </a:cubicBezTo>
                  <a:close/>
                  <a:moveTo>
                    <a:pt x="346" y="210"/>
                  </a:moveTo>
                  <a:cubicBezTo>
                    <a:pt x="355" y="276"/>
                    <a:pt x="309" y="337"/>
                    <a:pt x="243" y="346"/>
                  </a:cubicBezTo>
                  <a:cubicBezTo>
                    <a:pt x="177" y="355"/>
                    <a:pt x="115" y="308"/>
                    <a:pt x="106" y="242"/>
                  </a:cubicBezTo>
                  <a:cubicBezTo>
                    <a:pt x="97" y="176"/>
                    <a:pt x="144" y="115"/>
                    <a:pt x="210" y="106"/>
                  </a:cubicBezTo>
                  <a:cubicBezTo>
                    <a:pt x="229" y="103"/>
                    <a:pt x="248" y="105"/>
                    <a:pt x="266" y="111"/>
                  </a:cubicBezTo>
                  <a:cubicBezTo>
                    <a:pt x="266" y="111"/>
                    <a:pt x="266" y="111"/>
                    <a:pt x="266" y="111"/>
                  </a:cubicBezTo>
                  <a:cubicBezTo>
                    <a:pt x="283" y="117"/>
                    <a:pt x="299" y="127"/>
                    <a:pt x="312" y="140"/>
                  </a:cubicBezTo>
                  <a:cubicBezTo>
                    <a:pt x="319" y="148"/>
                    <a:pt x="326" y="156"/>
                    <a:pt x="331" y="165"/>
                  </a:cubicBezTo>
                  <a:cubicBezTo>
                    <a:pt x="339" y="179"/>
                    <a:pt x="344" y="194"/>
                    <a:pt x="346" y="21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ïṧlîḋê">
              <a:extLst>
                <a:ext uri="{FF2B5EF4-FFF2-40B4-BE49-F238E27FC236}">
                  <a16:creationId xmlns:a16="http://schemas.microsoft.com/office/drawing/2014/main" id="{02125AC3-0F73-44F9-8FFC-22FAF15DB7BC}"/>
                </a:ext>
              </a:extLst>
            </p:cNvPr>
            <p:cNvSpPr/>
            <p:nvPr/>
          </p:nvSpPr>
          <p:spPr bwMode="auto">
            <a:xfrm>
              <a:off x="6886783" y="1697645"/>
              <a:ext cx="1318199" cy="1319579"/>
            </a:xfrm>
            <a:custGeom>
              <a:avLst/>
              <a:gdLst>
                <a:gd name="T0" fmla="*/ 259 w 452"/>
                <a:gd name="T1" fmla="*/ 452 h 452"/>
                <a:gd name="T2" fmla="*/ 269 w 452"/>
                <a:gd name="T3" fmla="*/ 393 h 452"/>
                <a:gd name="T4" fmla="*/ 314 w 452"/>
                <a:gd name="T5" fmla="*/ 374 h 452"/>
                <a:gd name="T6" fmla="*/ 363 w 452"/>
                <a:gd name="T7" fmla="*/ 409 h 452"/>
                <a:gd name="T8" fmla="*/ 409 w 452"/>
                <a:gd name="T9" fmla="*/ 363 h 452"/>
                <a:gd name="T10" fmla="*/ 375 w 452"/>
                <a:gd name="T11" fmla="*/ 313 h 452"/>
                <a:gd name="T12" fmla="*/ 393 w 452"/>
                <a:gd name="T13" fmla="*/ 269 h 452"/>
                <a:gd name="T14" fmla="*/ 452 w 452"/>
                <a:gd name="T15" fmla="*/ 259 h 452"/>
                <a:gd name="T16" fmla="*/ 452 w 452"/>
                <a:gd name="T17" fmla="*/ 193 h 452"/>
                <a:gd name="T18" fmla="*/ 393 w 452"/>
                <a:gd name="T19" fmla="*/ 183 h 452"/>
                <a:gd name="T20" fmla="*/ 391 w 452"/>
                <a:gd name="T21" fmla="*/ 178 h 452"/>
                <a:gd name="T22" fmla="*/ 391 w 452"/>
                <a:gd name="T23" fmla="*/ 178 h 452"/>
                <a:gd name="T24" fmla="*/ 384 w 452"/>
                <a:gd name="T25" fmla="*/ 161 h 452"/>
                <a:gd name="T26" fmla="*/ 380 w 452"/>
                <a:gd name="T27" fmla="*/ 152 h 452"/>
                <a:gd name="T28" fmla="*/ 380 w 452"/>
                <a:gd name="T29" fmla="*/ 152 h 452"/>
                <a:gd name="T30" fmla="*/ 375 w 452"/>
                <a:gd name="T31" fmla="*/ 139 h 452"/>
                <a:gd name="T32" fmla="*/ 409 w 452"/>
                <a:gd name="T33" fmla="*/ 89 h 452"/>
                <a:gd name="T34" fmla="*/ 363 w 452"/>
                <a:gd name="T35" fmla="*/ 43 h 452"/>
                <a:gd name="T36" fmla="*/ 314 w 452"/>
                <a:gd name="T37" fmla="*/ 78 h 452"/>
                <a:gd name="T38" fmla="*/ 269 w 452"/>
                <a:gd name="T39" fmla="*/ 59 h 452"/>
                <a:gd name="T40" fmla="*/ 259 w 452"/>
                <a:gd name="T41" fmla="*/ 0 h 452"/>
                <a:gd name="T42" fmla="*/ 193 w 452"/>
                <a:gd name="T43" fmla="*/ 0 h 452"/>
                <a:gd name="T44" fmla="*/ 183 w 452"/>
                <a:gd name="T45" fmla="*/ 59 h 452"/>
                <a:gd name="T46" fmla="*/ 138 w 452"/>
                <a:gd name="T47" fmla="*/ 78 h 452"/>
                <a:gd name="T48" fmla="*/ 89 w 452"/>
                <a:gd name="T49" fmla="*/ 43 h 452"/>
                <a:gd name="T50" fmla="*/ 43 w 452"/>
                <a:gd name="T51" fmla="*/ 89 h 452"/>
                <a:gd name="T52" fmla="*/ 78 w 452"/>
                <a:gd name="T53" fmla="*/ 139 h 452"/>
                <a:gd name="T54" fmla="*/ 59 w 452"/>
                <a:gd name="T55" fmla="*/ 183 h 452"/>
                <a:gd name="T56" fmla="*/ 0 w 452"/>
                <a:gd name="T57" fmla="*/ 193 h 452"/>
                <a:gd name="T58" fmla="*/ 0 w 452"/>
                <a:gd name="T59" fmla="*/ 259 h 452"/>
                <a:gd name="T60" fmla="*/ 60 w 452"/>
                <a:gd name="T61" fmla="*/ 269 h 452"/>
                <a:gd name="T62" fmla="*/ 78 w 452"/>
                <a:gd name="T63" fmla="*/ 314 h 452"/>
                <a:gd name="T64" fmla="*/ 43 w 452"/>
                <a:gd name="T65" fmla="*/ 363 h 452"/>
                <a:gd name="T66" fmla="*/ 90 w 452"/>
                <a:gd name="T67" fmla="*/ 409 h 452"/>
                <a:gd name="T68" fmla="*/ 139 w 452"/>
                <a:gd name="T69" fmla="*/ 374 h 452"/>
                <a:gd name="T70" fmla="*/ 183 w 452"/>
                <a:gd name="T71" fmla="*/ 393 h 452"/>
                <a:gd name="T72" fmla="*/ 194 w 452"/>
                <a:gd name="T73" fmla="*/ 452 h 452"/>
                <a:gd name="T74" fmla="*/ 259 w 452"/>
                <a:gd name="T75" fmla="*/ 452 h 452"/>
                <a:gd name="T76" fmla="*/ 346 w 452"/>
                <a:gd name="T77" fmla="*/ 210 h 452"/>
                <a:gd name="T78" fmla="*/ 243 w 452"/>
                <a:gd name="T79" fmla="*/ 346 h 452"/>
                <a:gd name="T80" fmla="*/ 106 w 452"/>
                <a:gd name="T81" fmla="*/ 242 h 452"/>
                <a:gd name="T82" fmla="*/ 210 w 452"/>
                <a:gd name="T83" fmla="*/ 106 h 452"/>
                <a:gd name="T84" fmla="*/ 266 w 452"/>
                <a:gd name="T85" fmla="*/ 111 h 452"/>
                <a:gd name="T86" fmla="*/ 266 w 452"/>
                <a:gd name="T87" fmla="*/ 111 h 452"/>
                <a:gd name="T88" fmla="*/ 312 w 452"/>
                <a:gd name="T89" fmla="*/ 140 h 452"/>
                <a:gd name="T90" fmla="*/ 331 w 452"/>
                <a:gd name="T91" fmla="*/ 165 h 452"/>
                <a:gd name="T92" fmla="*/ 346 w 452"/>
                <a:gd name="T93" fmla="*/ 21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52" h="452">
                  <a:moveTo>
                    <a:pt x="259" y="452"/>
                  </a:moveTo>
                  <a:cubicBezTo>
                    <a:pt x="269" y="393"/>
                    <a:pt x="269" y="393"/>
                    <a:pt x="269" y="393"/>
                  </a:cubicBezTo>
                  <a:cubicBezTo>
                    <a:pt x="314" y="374"/>
                    <a:pt x="314" y="374"/>
                    <a:pt x="314" y="374"/>
                  </a:cubicBezTo>
                  <a:cubicBezTo>
                    <a:pt x="363" y="409"/>
                    <a:pt x="363" y="409"/>
                    <a:pt x="363" y="409"/>
                  </a:cubicBezTo>
                  <a:cubicBezTo>
                    <a:pt x="409" y="363"/>
                    <a:pt x="409" y="363"/>
                    <a:pt x="409" y="363"/>
                  </a:cubicBezTo>
                  <a:cubicBezTo>
                    <a:pt x="375" y="313"/>
                    <a:pt x="375" y="313"/>
                    <a:pt x="375" y="313"/>
                  </a:cubicBezTo>
                  <a:cubicBezTo>
                    <a:pt x="393" y="269"/>
                    <a:pt x="393" y="269"/>
                    <a:pt x="393" y="269"/>
                  </a:cubicBezTo>
                  <a:cubicBezTo>
                    <a:pt x="452" y="259"/>
                    <a:pt x="452" y="259"/>
                    <a:pt x="452" y="259"/>
                  </a:cubicBezTo>
                  <a:cubicBezTo>
                    <a:pt x="452" y="193"/>
                    <a:pt x="452" y="193"/>
                    <a:pt x="452" y="193"/>
                  </a:cubicBezTo>
                  <a:cubicBezTo>
                    <a:pt x="393" y="183"/>
                    <a:pt x="393" y="183"/>
                    <a:pt x="393" y="183"/>
                  </a:cubicBezTo>
                  <a:cubicBezTo>
                    <a:pt x="391" y="178"/>
                    <a:pt x="391" y="178"/>
                    <a:pt x="391" y="178"/>
                  </a:cubicBezTo>
                  <a:cubicBezTo>
                    <a:pt x="391" y="178"/>
                    <a:pt x="391" y="178"/>
                    <a:pt x="391" y="178"/>
                  </a:cubicBezTo>
                  <a:cubicBezTo>
                    <a:pt x="384" y="161"/>
                    <a:pt x="384" y="161"/>
                    <a:pt x="384" y="161"/>
                  </a:cubicBezTo>
                  <a:cubicBezTo>
                    <a:pt x="380" y="152"/>
                    <a:pt x="380" y="152"/>
                    <a:pt x="380" y="152"/>
                  </a:cubicBezTo>
                  <a:cubicBezTo>
                    <a:pt x="380" y="152"/>
                    <a:pt x="380" y="152"/>
                    <a:pt x="380" y="152"/>
                  </a:cubicBezTo>
                  <a:cubicBezTo>
                    <a:pt x="375" y="139"/>
                    <a:pt x="375" y="139"/>
                    <a:pt x="375" y="139"/>
                  </a:cubicBezTo>
                  <a:cubicBezTo>
                    <a:pt x="409" y="89"/>
                    <a:pt x="409" y="89"/>
                    <a:pt x="409" y="89"/>
                  </a:cubicBezTo>
                  <a:cubicBezTo>
                    <a:pt x="363" y="43"/>
                    <a:pt x="363" y="43"/>
                    <a:pt x="363" y="43"/>
                  </a:cubicBezTo>
                  <a:cubicBezTo>
                    <a:pt x="314" y="78"/>
                    <a:pt x="314" y="78"/>
                    <a:pt x="314" y="78"/>
                  </a:cubicBezTo>
                  <a:cubicBezTo>
                    <a:pt x="269" y="59"/>
                    <a:pt x="269" y="59"/>
                    <a:pt x="269" y="59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38" y="78"/>
                    <a:pt x="138" y="78"/>
                    <a:pt x="138" y="78"/>
                  </a:cubicBezTo>
                  <a:cubicBezTo>
                    <a:pt x="89" y="43"/>
                    <a:pt x="89" y="43"/>
                    <a:pt x="89" y="43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59" y="183"/>
                    <a:pt x="59" y="183"/>
                    <a:pt x="59" y="183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60" y="269"/>
                    <a:pt x="60" y="269"/>
                    <a:pt x="60" y="269"/>
                  </a:cubicBezTo>
                  <a:cubicBezTo>
                    <a:pt x="78" y="314"/>
                    <a:pt x="78" y="314"/>
                    <a:pt x="78" y="314"/>
                  </a:cubicBezTo>
                  <a:cubicBezTo>
                    <a:pt x="43" y="363"/>
                    <a:pt x="43" y="363"/>
                    <a:pt x="43" y="363"/>
                  </a:cubicBezTo>
                  <a:cubicBezTo>
                    <a:pt x="90" y="409"/>
                    <a:pt x="90" y="409"/>
                    <a:pt x="90" y="409"/>
                  </a:cubicBezTo>
                  <a:cubicBezTo>
                    <a:pt x="139" y="374"/>
                    <a:pt x="139" y="374"/>
                    <a:pt x="139" y="374"/>
                  </a:cubicBezTo>
                  <a:cubicBezTo>
                    <a:pt x="183" y="393"/>
                    <a:pt x="183" y="393"/>
                    <a:pt x="183" y="393"/>
                  </a:cubicBezTo>
                  <a:cubicBezTo>
                    <a:pt x="194" y="452"/>
                    <a:pt x="194" y="452"/>
                    <a:pt x="194" y="452"/>
                  </a:cubicBezTo>
                  <a:cubicBezTo>
                    <a:pt x="259" y="452"/>
                    <a:pt x="259" y="452"/>
                    <a:pt x="259" y="452"/>
                  </a:cubicBezTo>
                  <a:close/>
                  <a:moveTo>
                    <a:pt x="346" y="210"/>
                  </a:moveTo>
                  <a:cubicBezTo>
                    <a:pt x="355" y="276"/>
                    <a:pt x="309" y="337"/>
                    <a:pt x="243" y="346"/>
                  </a:cubicBezTo>
                  <a:cubicBezTo>
                    <a:pt x="176" y="355"/>
                    <a:pt x="115" y="308"/>
                    <a:pt x="106" y="242"/>
                  </a:cubicBezTo>
                  <a:cubicBezTo>
                    <a:pt x="97" y="176"/>
                    <a:pt x="144" y="115"/>
                    <a:pt x="210" y="106"/>
                  </a:cubicBezTo>
                  <a:cubicBezTo>
                    <a:pt x="229" y="103"/>
                    <a:pt x="248" y="105"/>
                    <a:pt x="266" y="111"/>
                  </a:cubicBezTo>
                  <a:cubicBezTo>
                    <a:pt x="266" y="111"/>
                    <a:pt x="266" y="111"/>
                    <a:pt x="266" y="111"/>
                  </a:cubicBezTo>
                  <a:cubicBezTo>
                    <a:pt x="283" y="117"/>
                    <a:pt x="299" y="127"/>
                    <a:pt x="312" y="140"/>
                  </a:cubicBezTo>
                  <a:cubicBezTo>
                    <a:pt x="319" y="148"/>
                    <a:pt x="326" y="156"/>
                    <a:pt x="331" y="165"/>
                  </a:cubicBezTo>
                  <a:cubicBezTo>
                    <a:pt x="339" y="179"/>
                    <a:pt x="344" y="194"/>
                    <a:pt x="346" y="21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ïślíḑé">
              <a:extLst>
                <a:ext uri="{FF2B5EF4-FFF2-40B4-BE49-F238E27FC236}">
                  <a16:creationId xmlns:a16="http://schemas.microsoft.com/office/drawing/2014/main" id="{B552CCE6-6999-4080-BF36-4332C904A4B4}"/>
                </a:ext>
              </a:extLst>
            </p:cNvPr>
            <p:cNvSpPr/>
            <p:nvPr/>
          </p:nvSpPr>
          <p:spPr bwMode="auto">
            <a:xfrm>
              <a:off x="5491368" y="2763512"/>
              <a:ext cx="2177235" cy="2178615"/>
            </a:xfrm>
            <a:custGeom>
              <a:avLst/>
              <a:gdLst>
                <a:gd name="T0" fmla="*/ 427 w 746"/>
                <a:gd name="T1" fmla="*/ 746 h 746"/>
                <a:gd name="T2" fmla="*/ 444 w 746"/>
                <a:gd name="T3" fmla="*/ 648 h 746"/>
                <a:gd name="T4" fmla="*/ 518 w 746"/>
                <a:gd name="T5" fmla="*/ 618 h 746"/>
                <a:gd name="T6" fmla="*/ 599 w 746"/>
                <a:gd name="T7" fmla="*/ 675 h 746"/>
                <a:gd name="T8" fmla="*/ 675 w 746"/>
                <a:gd name="T9" fmla="*/ 598 h 746"/>
                <a:gd name="T10" fmla="*/ 618 w 746"/>
                <a:gd name="T11" fmla="*/ 517 h 746"/>
                <a:gd name="T12" fmla="*/ 649 w 746"/>
                <a:gd name="T13" fmla="*/ 444 h 746"/>
                <a:gd name="T14" fmla="*/ 746 w 746"/>
                <a:gd name="T15" fmla="*/ 427 h 746"/>
                <a:gd name="T16" fmla="*/ 746 w 746"/>
                <a:gd name="T17" fmla="*/ 319 h 746"/>
                <a:gd name="T18" fmla="*/ 648 w 746"/>
                <a:gd name="T19" fmla="*/ 302 h 746"/>
                <a:gd name="T20" fmla="*/ 645 w 746"/>
                <a:gd name="T21" fmla="*/ 294 h 746"/>
                <a:gd name="T22" fmla="*/ 645 w 746"/>
                <a:gd name="T23" fmla="*/ 294 h 746"/>
                <a:gd name="T24" fmla="*/ 633 w 746"/>
                <a:gd name="T25" fmla="*/ 266 h 746"/>
                <a:gd name="T26" fmla="*/ 628 w 746"/>
                <a:gd name="T27" fmla="*/ 252 h 746"/>
                <a:gd name="T28" fmla="*/ 628 w 746"/>
                <a:gd name="T29" fmla="*/ 252 h 746"/>
                <a:gd name="T30" fmla="*/ 618 w 746"/>
                <a:gd name="T31" fmla="*/ 229 h 746"/>
                <a:gd name="T32" fmla="*/ 675 w 746"/>
                <a:gd name="T33" fmla="*/ 147 h 746"/>
                <a:gd name="T34" fmla="*/ 599 w 746"/>
                <a:gd name="T35" fmla="*/ 71 h 746"/>
                <a:gd name="T36" fmla="*/ 518 w 746"/>
                <a:gd name="T37" fmla="*/ 128 h 746"/>
                <a:gd name="T38" fmla="*/ 444 w 746"/>
                <a:gd name="T39" fmla="*/ 97 h 746"/>
                <a:gd name="T40" fmla="*/ 427 w 746"/>
                <a:gd name="T41" fmla="*/ 0 h 746"/>
                <a:gd name="T42" fmla="*/ 319 w 746"/>
                <a:gd name="T43" fmla="*/ 0 h 746"/>
                <a:gd name="T44" fmla="*/ 302 w 746"/>
                <a:gd name="T45" fmla="*/ 98 h 746"/>
                <a:gd name="T46" fmla="*/ 229 w 746"/>
                <a:gd name="T47" fmla="*/ 128 h 746"/>
                <a:gd name="T48" fmla="*/ 148 w 746"/>
                <a:gd name="T49" fmla="*/ 71 h 746"/>
                <a:gd name="T50" fmla="*/ 71 w 746"/>
                <a:gd name="T51" fmla="*/ 147 h 746"/>
                <a:gd name="T52" fmla="*/ 129 w 746"/>
                <a:gd name="T53" fmla="*/ 229 h 746"/>
                <a:gd name="T54" fmla="*/ 98 w 746"/>
                <a:gd name="T55" fmla="*/ 302 h 746"/>
                <a:gd name="T56" fmla="*/ 0 w 746"/>
                <a:gd name="T57" fmla="*/ 319 h 746"/>
                <a:gd name="T58" fmla="*/ 0 w 746"/>
                <a:gd name="T59" fmla="*/ 427 h 746"/>
                <a:gd name="T60" fmla="*/ 98 w 746"/>
                <a:gd name="T61" fmla="*/ 444 h 746"/>
                <a:gd name="T62" fmla="*/ 129 w 746"/>
                <a:gd name="T63" fmla="*/ 518 h 746"/>
                <a:gd name="T64" fmla="*/ 72 w 746"/>
                <a:gd name="T65" fmla="*/ 599 h 746"/>
                <a:gd name="T66" fmla="*/ 148 w 746"/>
                <a:gd name="T67" fmla="*/ 675 h 746"/>
                <a:gd name="T68" fmla="*/ 229 w 746"/>
                <a:gd name="T69" fmla="*/ 618 h 746"/>
                <a:gd name="T70" fmla="*/ 303 w 746"/>
                <a:gd name="T71" fmla="*/ 648 h 746"/>
                <a:gd name="T72" fmla="*/ 320 w 746"/>
                <a:gd name="T73" fmla="*/ 746 h 746"/>
                <a:gd name="T74" fmla="*/ 427 w 746"/>
                <a:gd name="T75" fmla="*/ 746 h 746"/>
                <a:gd name="T76" fmla="*/ 571 w 746"/>
                <a:gd name="T77" fmla="*/ 346 h 746"/>
                <a:gd name="T78" fmla="*/ 400 w 746"/>
                <a:gd name="T79" fmla="*/ 571 h 746"/>
                <a:gd name="T80" fmla="*/ 175 w 746"/>
                <a:gd name="T81" fmla="*/ 400 h 746"/>
                <a:gd name="T82" fmla="*/ 346 w 746"/>
                <a:gd name="T83" fmla="*/ 175 h 746"/>
                <a:gd name="T84" fmla="*/ 438 w 746"/>
                <a:gd name="T85" fmla="*/ 184 h 746"/>
                <a:gd name="T86" fmla="*/ 438 w 746"/>
                <a:gd name="T87" fmla="*/ 184 h 746"/>
                <a:gd name="T88" fmla="*/ 514 w 746"/>
                <a:gd name="T89" fmla="*/ 232 h 746"/>
                <a:gd name="T90" fmla="*/ 546 w 746"/>
                <a:gd name="T91" fmla="*/ 273 h 746"/>
                <a:gd name="T92" fmla="*/ 571 w 746"/>
                <a:gd name="T93" fmla="*/ 34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46" h="746">
                  <a:moveTo>
                    <a:pt x="427" y="746"/>
                  </a:moveTo>
                  <a:cubicBezTo>
                    <a:pt x="444" y="648"/>
                    <a:pt x="444" y="648"/>
                    <a:pt x="444" y="648"/>
                  </a:cubicBezTo>
                  <a:cubicBezTo>
                    <a:pt x="518" y="618"/>
                    <a:pt x="518" y="618"/>
                    <a:pt x="518" y="618"/>
                  </a:cubicBezTo>
                  <a:cubicBezTo>
                    <a:pt x="599" y="675"/>
                    <a:pt x="599" y="675"/>
                    <a:pt x="599" y="675"/>
                  </a:cubicBezTo>
                  <a:cubicBezTo>
                    <a:pt x="675" y="598"/>
                    <a:pt x="675" y="598"/>
                    <a:pt x="675" y="598"/>
                  </a:cubicBezTo>
                  <a:cubicBezTo>
                    <a:pt x="618" y="517"/>
                    <a:pt x="618" y="517"/>
                    <a:pt x="618" y="517"/>
                  </a:cubicBezTo>
                  <a:cubicBezTo>
                    <a:pt x="649" y="444"/>
                    <a:pt x="649" y="444"/>
                    <a:pt x="649" y="444"/>
                  </a:cubicBezTo>
                  <a:cubicBezTo>
                    <a:pt x="746" y="427"/>
                    <a:pt x="746" y="427"/>
                    <a:pt x="746" y="427"/>
                  </a:cubicBezTo>
                  <a:cubicBezTo>
                    <a:pt x="746" y="319"/>
                    <a:pt x="746" y="319"/>
                    <a:pt x="746" y="319"/>
                  </a:cubicBezTo>
                  <a:cubicBezTo>
                    <a:pt x="648" y="302"/>
                    <a:pt x="648" y="302"/>
                    <a:pt x="648" y="302"/>
                  </a:cubicBezTo>
                  <a:cubicBezTo>
                    <a:pt x="645" y="294"/>
                    <a:pt x="645" y="294"/>
                    <a:pt x="645" y="294"/>
                  </a:cubicBezTo>
                  <a:cubicBezTo>
                    <a:pt x="645" y="294"/>
                    <a:pt x="645" y="294"/>
                    <a:pt x="645" y="294"/>
                  </a:cubicBezTo>
                  <a:cubicBezTo>
                    <a:pt x="633" y="266"/>
                    <a:pt x="633" y="266"/>
                    <a:pt x="633" y="266"/>
                  </a:cubicBezTo>
                  <a:cubicBezTo>
                    <a:pt x="628" y="252"/>
                    <a:pt x="628" y="252"/>
                    <a:pt x="628" y="252"/>
                  </a:cubicBezTo>
                  <a:cubicBezTo>
                    <a:pt x="628" y="252"/>
                    <a:pt x="628" y="252"/>
                    <a:pt x="628" y="252"/>
                  </a:cubicBezTo>
                  <a:cubicBezTo>
                    <a:pt x="618" y="229"/>
                    <a:pt x="618" y="229"/>
                    <a:pt x="618" y="229"/>
                  </a:cubicBezTo>
                  <a:cubicBezTo>
                    <a:pt x="675" y="147"/>
                    <a:pt x="675" y="147"/>
                    <a:pt x="675" y="147"/>
                  </a:cubicBezTo>
                  <a:cubicBezTo>
                    <a:pt x="599" y="71"/>
                    <a:pt x="599" y="71"/>
                    <a:pt x="599" y="71"/>
                  </a:cubicBezTo>
                  <a:cubicBezTo>
                    <a:pt x="518" y="128"/>
                    <a:pt x="518" y="128"/>
                    <a:pt x="518" y="128"/>
                  </a:cubicBezTo>
                  <a:cubicBezTo>
                    <a:pt x="444" y="97"/>
                    <a:pt x="444" y="97"/>
                    <a:pt x="444" y="97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02" y="98"/>
                    <a:pt x="302" y="98"/>
                    <a:pt x="302" y="98"/>
                  </a:cubicBezTo>
                  <a:cubicBezTo>
                    <a:pt x="229" y="128"/>
                    <a:pt x="229" y="128"/>
                    <a:pt x="229" y="128"/>
                  </a:cubicBezTo>
                  <a:cubicBezTo>
                    <a:pt x="148" y="71"/>
                    <a:pt x="148" y="71"/>
                    <a:pt x="148" y="71"/>
                  </a:cubicBezTo>
                  <a:cubicBezTo>
                    <a:pt x="71" y="147"/>
                    <a:pt x="71" y="147"/>
                    <a:pt x="71" y="147"/>
                  </a:cubicBezTo>
                  <a:cubicBezTo>
                    <a:pt x="129" y="229"/>
                    <a:pt x="129" y="229"/>
                    <a:pt x="129" y="229"/>
                  </a:cubicBezTo>
                  <a:cubicBezTo>
                    <a:pt x="98" y="302"/>
                    <a:pt x="98" y="302"/>
                    <a:pt x="98" y="302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98" y="444"/>
                    <a:pt x="98" y="444"/>
                    <a:pt x="98" y="444"/>
                  </a:cubicBezTo>
                  <a:cubicBezTo>
                    <a:pt x="129" y="518"/>
                    <a:pt x="129" y="518"/>
                    <a:pt x="129" y="518"/>
                  </a:cubicBezTo>
                  <a:cubicBezTo>
                    <a:pt x="72" y="599"/>
                    <a:pt x="72" y="599"/>
                    <a:pt x="72" y="599"/>
                  </a:cubicBezTo>
                  <a:cubicBezTo>
                    <a:pt x="148" y="675"/>
                    <a:pt x="148" y="675"/>
                    <a:pt x="148" y="675"/>
                  </a:cubicBezTo>
                  <a:cubicBezTo>
                    <a:pt x="229" y="618"/>
                    <a:pt x="229" y="618"/>
                    <a:pt x="229" y="618"/>
                  </a:cubicBezTo>
                  <a:cubicBezTo>
                    <a:pt x="303" y="648"/>
                    <a:pt x="303" y="648"/>
                    <a:pt x="303" y="648"/>
                  </a:cubicBezTo>
                  <a:cubicBezTo>
                    <a:pt x="320" y="746"/>
                    <a:pt x="320" y="746"/>
                    <a:pt x="320" y="746"/>
                  </a:cubicBezTo>
                  <a:cubicBezTo>
                    <a:pt x="427" y="746"/>
                    <a:pt x="427" y="746"/>
                    <a:pt x="427" y="746"/>
                  </a:cubicBezTo>
                  <a:close/>
                  <a:moveTo>
                    <a:pt x="571" y="346"/>
                  </a:moveTo>
                  <a:cubicBezTo>
                    <a:pt x="586" y="455"/>
                    <a:pt x="509" y="556"/>
                    <a:pt x="400" y="571"/>
                  </a:cubicBezTo>
                  <a:cubicBezTo>
                    <a:pt x="291" y="586"/>
                    <a:pt x="190" y="509"/>
                    <a:pt x="175" y="400"/>
                  </a:cubicBezTo>
                  <a:cubicBezTo>
                    <a:pt x="160" y="291"/>
                    <a:pt x="237" y="190"/>
                    <a:pt x="346" y="175"/>
                  </a:cubicBezTo>
                  <a:cubicBezTo>
                    <a:pt x="378" y="171"/>
                    <a:pt x="410" y="174"/>
                    <a:pt x="438" y="184"/>
                  </a:cubicBezTo>
                  <a:cubicBezTo>
                    <a:pt x="438" y="184"/>
                    <a:pt x="438" y="184"/>
                    <a:pt x="438" y="184"/>
                  </a:cubicBezTo>
                  <a:cubicBezTo>
                    <a:pt x="467" y="194"/>
                    <a:pt x="493" y="210"/>
                    <a:pt x="514" y="232"/>
                  </a:cubicBezTo>
                  <a:cubicBezTo>
                    <a:pt x="527" y="244"/>
                    <a:pt x="537" y="258"/>
                    <a:pt x="546" y="273"/>
                  </a:cubicBezTo>
                  <a:cubicBezTo>
                    <a:pt x="559" y="295"/>
                    <a:pt x="568" y="320"/>
                    <a:pt x="571" y="34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iṣ1ïďê">
              <a:extLst>
                <a:ext uri="{FF2B5EF4-FFF2-40B4-BE49-F238E27FC236}">
                  <a16:creationId xmlns:a16="http://schemas.microsoft.com/office/drawing/2014/main" id="{97FC6EF6-2DAD-4CF1-A9A7-C1319E5C5479}"/>
                </a:ext>
              </a:extLst>
            </p:cNvPr>
            <p:cNvSpPr/>
            <p:nvPr/>
          </p:nvSpPr>
          <p:spPr bwMode="auto">
            <a:xfrm>
              <a:off x="6230442" y="3417096"/>
              <a:ext cx="703223" cy="809397"/>
            </a:xfrm>
            <a:custGeom>
              <a:avLst/>
              <a:gdLst>
                <a:gd name="T0" fmla="*/ 120 w 241"/>
                <a:gd name="T1" fmla="*/ 0 h 277"/>
                <a:gd name="T2" fmla="*/ 187 w 241"/>
                <a:gd name="T3" fmla="*/ 66 h 277"/>
                <a:gd name="T4" fmla="*/ 120 w 241"/>
                <a:gd name="T5" fmla="*/ 132 h 277"/>
                <a:gd name="T6" fmla="*/ 54 w 241"/>
                <a:gd name="T7" fmla="*/ 66 h 277"/>
                <a:gd name="T8" fmla="*/ 120 w 241"/>
                <a:gd name="T9" fmla="*/ 0 h 277"/>
                <a:gd name="T10" fmla="*/ 49 w 241"/>
                <a:gd name="T11" fmla="*/ 148 h 277"/>
                <a:gd name="T12" fmla="*/ 79 w 241"/>
                <a:gd name="T13" fmla="*/ 148 h 277"/>
                <a:gd name="T14" fmla="*/ 106 w 241"/>
                <a:gd name="T15" fmla="*/ 193 h 277"/>
                <a:gd name="T16" fmla="*/ 134 w 241"/>
                <a:gd name="T17" fmla="*/ 193 h 277"/>
                <a:gd name="T18" fmla="*/ 161 w 241"/>
                <a:gd name="T19" fmla="*/ 148 h 277"/>
                <a:gd name="T20" fmla="*/ 192 w 241"/>
                <a:gd name="T21" fmla="*/ 148 h 277"/>
                <a:gd name="T22" fmla="*/ 241 w 241"/>
                <a:gd name="T23" fmla="*/ 197 h 277"/>
                <a:gd name="T24" fmla="*/ 241 w 241"/>
                <a:gd name="T25" fmla="*/ 277 h 277"/>
                <a:gd name="T26" fmla="*/ 0 w 241"/>
                <a:gd name="T27" fmla="*/ 277 h 277"/>
                <a:gd name="T28" fmla="*/ 0 w 241"/>
                <a:gd name="T29" fmla="*/ 197 h 277"/>
                <a:gd name="T30" fmla="*/ 49 w 241"/>
                <a:gd name="T31" fmla="*/ 148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277">
                  <a:moveTo>
                    <a:pt x="120" y="0"/>
                  </a:moveTo>
                  <a:cubicBezTo>
                    <a:pt x="157" y="0"/>
                    <a:pt x="187" y="29"/>
                    <a:pt x="187" y="66"/>
                  </a:cubicBezTo>
                  <a:cubicBezTo>
                    <a:pt x="187" y="102"/>
                    <a:pt x="157" y="132"/>
                    <a:pt x="120" y="132"/>
                  </a:cubicBezTo>
                  <a:cubicBezTo>
                    <a:pt x="84" y="132"/>
                    <a:pt x="54" y="102"/>
                    <a:pt x="54" y="66"/>
                  </a:cubicBezTo>
                  <a:cubicBezTo>
                    <a:pt x="54" y="29"/>
                    <a:pt x="84" y="0"/>
                    <a:pt x="120" y="0"/>
                  </a:cubicBezTo>
                  <a:close/>
                  <a:moveTo>
                    <a:pt x="49" y="148"/>
                  </a:moveTo>
                  <a:cubicBezTo>
                    <a:pt x="79" y="148"/>
                    <a:pt x="79" y="148"/>
                    <a:pt x="79" y="148"/>
                  </a:cubicBezTo>
                  <a:cubicBezTo>
                    <a:pt x="106" y="193"/>
                    <a:pt x="106" y="193"/>
                    <a:pt x="106" y="193"/>
                  </a:cubicBezTo>
                  <a:cubicBezTo>
                    <a:pt x="114" y="206"/>
                    <a:pt x="127" y="206"/>
                    <a:pt x="134" y="193"/>
                  </a:cubicBezTo>
                  <a:cubicBezTo>
                    <a:pt x="161" y="148"/>
                    <a:pt x="161" y="148"/>
                    <a:pt x="161" y="148"/>
                  </a:cubicBezTo>
                  <a:cubicBezTo>
                    <a:pt x="192" y="148"/>
                    <a:pt x="192" y="148"/>
                    <a:pt x="192" y="148"/>
                  </a:cubicBezTo>
                  <a:cubicBezTo>
                    <a:pt x="219" y="148"/>
                    <a:pt x="241" y="171"/>
                    <a:pt x="241" y="197"/>
                  </a:cubicBezTo>
                  <a:cubicBezTo>
                    <a:pt x="241" y="277"/>
                    <a:pt x="241" y="277"/>
                    <a:pt x="241" y="277"/>
                  </a:cubicBezTo>
                  <a:cubicBezTo>
                    <a:pt x="202" y="277"/>
                    <a:pt x="39" y="277"/>
                    <a:pt x="0" y="27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171"/>
                    <a:pt x="22" y="148"/>
                    <a:pt x="49" y="14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ïśḻïḋé">
              <a:extLst>
                <a:ext uri="{FF2B5EF4-FFF2-40B4-BE49-F238E27FC236}">
                  <a16:creationId xmlns:a16="http://schemas.microsoft.com/office/drawing/2014/main" id="{21CB8FF6-E4DA-4E0F-9B67-F98CDD871C94}"/>
                </a:ext>
              </a:extLst>
            </p:cNvPr>
            <p:cNvSpPr/>
            <p:nvPr/>
          </p:nvSpPr>
          <p:spPr bwMode="auto">
            <a:xfrm>
              <a:off x="3977368" y="1256408"/>
              <a:ext cx="2261347" cy="2254452"/>
            </a:xfrm>
            <a:custGeom>
              <a:avLst/>
              <a:gdLst>
                <a:gd name="T0" fmla="*/ 630 w 775"/>
                <a:gd name="T1" fmla="*/ 746 h 772"/>
                <a:gd name="T2" fmla="*/ 628 w 775"/>
                <a:gd name="T3" fmla="*/ 747 h 772"/>
                <a:gd name="T4" fmla="*/ 533 w 775"/>
                <a:gd name="T5" fmla="*/ 772 h 772"/>
                <a:gd name="T6" fmla="*/ 385 w 775"/>
                <a:gd name="T7" fmla="*/ 641 h 772"/>
                <a:gd name="T8" fmla="*/ 418 w 775"/>
                <a:gd name="T9" fmla="*/ 537 h 772"/>
                <a:gd name="T10" fmla="*/ 421 w 775"/>
                <a:gd name="T11" fmla="*/ 529 h 772"/>
                <a:gd name="T12" fmla="*/ 34 w 775"/>
                <a:gd name="T13" fmla="*/ 159 h 772"/>
                <a:gd name="T14" fmla="*/ 37 w 775"/>
                <a:gd name="T15" fmla="*/ 37 h 772"/>
                <a:gd name="T16" fmla="*/ 37 w 775"/>
                <a:gd name="T17" fmla="*/ 37 h 772"/>
                <a:gd name="T18" fmla="*/ 159 w 775"/>
                <a:gd name="T19" fmla="*/ 34 h 772"/>
                <a:gd name="T20" fmla="*/ 527 w 775"/>
                <a:gd name="T21" fmla="*/ 419 h 772"/>
                <a:gd name="T22" fmla="*/ 540 w 775"/>
                <a:gd name="T23" fmla="*/ 416 h 772"/>
                <a:gd name="T24" fmla="*/ 643 w 775"/>
                <a:gd name="T25" fmla="*/ 382 h 772"/>
                <a:gd name="T26" fmla="*/ 775 w 775"/>
                <a:gd name="T27" fmla="*/ 530 h 772"/>
                <a:gd name="T28" fmla="*/ 749 w 775"/>
                <a:gd name="T29" fmla="*/ 625 h 772"/>
                <a:gd name="T30" fmla="*/ 749 w 775"/>
                <a:gd name="T31" fmla="*/ 627 h 772"/>
                <a:gd name="T32" fmla="*/ 745 w 775"/>
                <a:gd name="T33" fmla="*/ 623 h 772"/>
                <a:gd name="T34" fmla="*/ 646 w 775"/>
                <a:gd name="T35" fmla="*/ 524 h 772"/>
                <a:gd name="T36" fmla="*/ 567 w 775"/>
                <a:gd name="T37" fmla="*/ 564 h 772"/>
                <a:gd name="T38" fmla="*/ 527 w 775"/>
                <a:gd name="T39" fmla="*/ 644 h 772"/>
                <a:gd name="T40" fmla="*/ 625 w 775"/>
                <a:gd name="T41" fmla="*/ 742 h 772"/>
                <a:gd name="T42" fmla="*/ 630 w 775"/>
                <a:gd name="T43" fmla="*/ 746 h 772"/>
                <a:gd name="T44" fmla="*/ 129 w 775"/>
                <a:gd name="T45" fmla="*/ 129 h 772"/>
                <a:gd name="T46" fmla="*/ 71 w 775"/>
                <a:gd name="T47" fmla="*/ 129 h 772"/>
                <a:gd name="T48" fmla="*/ 71 w 775"/>
                <a:gd name="T49" fmla="*/ 70 h 772"/>
                <a:gd name="T50" fmla="*/ 129 w 775"/>
                <a:gd name="T51" fmla="*/ 70 h 772"/>
                <a:gd name="T52" fmla="*/ 129 w 775"/>
                <a:gd name="T53" fmla="*/ 129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5" h="772">
                  <a:moveTo>
                    <a:pt x="630" y="746"/>
                  </a:moveTo>
                  <a:cubicBezTo>
                    <a:pt x="628" y="747"/>
                    <a:pt x="628" y="747"/>
                    <a:pt x="628" y="747"/>
                  </a:cubicBezTo>
                  <a:cubicBezTo>
                    <a:pt x="533" y="772"/>
                    <a:pt x="533" y="772"/>
                    <a:pt x="533" y="772"/>
                  </a:cubicBezTo>
                  <a:cubicBezTo>
                    <a:pt x="385" y="641"/>
                    <a:pt x="385" y="641"/>
                    <a:pt x="385" y="641"/>
                  </a:cubicBezTo>
                  <a:cubicBezTo>
                    <a:pt x="418" y="537"/>
                    <a:pt x="418" y="537"/>
                    <a:pt x="418" y="537"/>
                  </a:cubicBezTo>
                  <a:cubicBezTo>
                    <a:pt x="421" y="529"/>
                    <a:pt x="421" y="529"/>
                    <a:pt x="421" y="529"/>
                  </a:cubicBezTo>
                  <a:cubicBezTo>
                    <a:pt x="34" y="159"/>
                    <a:pt x="34" y="159"/>
                    <a:pt x="34" y="159"/>
                  </a:cubicBezTo>
                  <a:cubicBezTo>
                    <a:pt x="0" y="127"/>
                    <a:pt x="4" y="70"/>
                    <a:pt x="37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70" y="4"/>
                    <a:pt x="127" y="0"/>
                    <a:pt x="159" y="34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40" y="416"/>
                    <a:pt x="540" y="416"/>
                    <a:pt x="540" y="416"/>
                  </a:cubicBezTo>
                  <a:cubicBezTo>
                    <a:pt x="643" y="382"/>
                    <a:pt x="643" y="382"/>
                    <a:pt x="643" y="382"/>
                  </a:cubicBezTo>
                  <a:cubicBezTo>
                    <a:pt x="775" y="530"/>
                    <a:pt x="775" y="530"/>
                    <a:pt x="775" y="530"/>
                  </a:cubicBezTo>
                  <a:cubicBezTo>
                    <a:pt x="749" y="625"/>
                    <a:pt x="749" y="625"/>
                    <a:pt x="749" y="625"/>
                  </a:cubicBezTo>
                  <a:cubicBezTo>
                    <a:pt x="749" y="627"/>
                    <a:pt x="749" y="627"/>
                    <a:pt x="749" y="627"/>
                  </a:cubicBezTo>
                  <a:cubicBezTo>
                    <a:pt x="745" y="623"/>
                    <a:pt x="745" y="623"/>
                    <a:pt x="745" y="623"/>
                  </a:cubicBezTo>
                  <a:cubicBezTo>
                    <a:pt x="646" y="524"/>
                    <a:pt x="646" y="524"/>
                    <a:pt x="646" y="524"/>
                  </a:cubicBezTo>
                  <a:cubicBezTo>
                    <a:pt x="567" y="564"/>
                    <a:pt x="567" y="564"/>
                    <a:pt x="567" y="564"/>
                  </a:cubicBezTo>
                  <a:cubicBezTo>
                    <a:pt x="527" y="644"/>
                    <a:pt x="527" y="644"/>
                    <a:pt x="527" y="644"/>
                  </a:cubicBezTo>
                  <a:cubicBezTo>
                    <a:pt x="625" y="742"/>
                    <a:pt x="625" y="742"/>
                    <a:pt x="625" y="742"/>
                  </a:cubicBezTo>
                  <a:cubicBezTo>
                    <a:pt x="630" y="746"/>
                    <a:pt x="630" y="746"/>
                    <a:pt x="630" y="746"/>
                  </a:cubicBezTo>
                  <a:close/>
                  <a:moveTo>
                    <a:pt x="129" y="129"/>
                  </a:moveTo>
                  <a:cubicBezTo>
                    <a:pt x="113" y="145"/>
                    <a:pt x="87" y="145"/>
                    <a:pt x="71" y="129"/>
                  </a:cubicBezTo>
                  <a:cubicBezTo>
                    <a:pt x="55" y="113"/>
                    <a:pt x="55" y="86"/>
                    <a:pt x="71" y="70"/>
                  </a:cubicBezTo>
                  <a:cubicBezTo>
                    <a:pt x="87" y="54"/>
                    <a:pt x="113" y="54"/>
                    <a:pt x="129" y="70"/>
                  </a:cubicBezTo>
                  <a:cubicBezTo>
                    <a:pt x="145" y="86"/>
                    <a:pt x="145" y="113"/>
                    <a:pt x="129" y="1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îsliďè">
              <a:extLst>
                <a:ext uri="{FF2B5EF4-FFF2-40B4-BE49-F238E27FC236}">
                  <a16:creationId xmlns:a16="http://schemas.microsoft.com/office/drawing/2014/main" id="{08D2EB2D-D498-4F33-8312-3AF195213083}"/>
                </a:ext>
              </a:extLst>
            </p:cNvPr>
            <p:cNvSpPr/>
            <p:nvPr/>
          </p:nvSpPr>
          <p:spPr bwMode="auto">
            <a:xfrm>
              <a:off x="7403877" y="2087251"/>
              <a:ext cx="299176" cy="563737"/>
            </a:xfrm>
            <a:custGeom>
              <a:avLst/>
              <a:gdLst>
                <a:gd name="T0" fmla="*/ 21 w 51"/>
                <a:gd name="T1" fmla="*/ 72 h 94"/>
                <a:gd name="T2" fmla="*/ 22 w 51"/>
                <a:gd name="T3" fmla="*/ 50 h 94"/>
                <a:gd name="T4" fmla="*/ 7 w 51"/>
                <a:gd name="T5" fmla="*/ 40 h 94"/>
                <a:gd name="T6" fmla="*/ 3 w 51"/>
                <a:gd name="T7" fmla="*/ 26 h 94"/>
                <a:gd name="T8" fmla="*/ 9 w 51"/>
                <a:gd name="T9" fmla="*/ 11 h 94"/>
                <a:gd name="T10" fmla="*/ 23 w 51"/>
                <a:gd name="T11" fmla="*/ 5 h 94"/>
                <a:gd name="T12" fmla="*/ 23 w 51"/>
                <a:gd name="T13" fmla="*/ 0 h 94"/>
                <a:gd name="T14" fmla="*/ 31 w 51"/>
                <a:gd name="T15" fmla="*/ 0 h 94"/>
                <a:gd name="T16" fmla="*/ 31 w 51"/>
                <a:gd name="T17" fmla="*/ 5 h 94"/>
                <a:gd name="T18" fmla="*/ 44 w 51"/>
                <a:gd name="T19" fmla="*/ 11 h 94"/>
                <a:gd name="T20" fmla="*/ 50 w 51"/>
                <a:gd name="T21" fmla="*/ 24 h 94"/>
                <a:gd name="T22" fmla="*/ 37 w 51"/>
                <a:gd name="T23" fmla="*/ 25 h 94"/>
                <a:gd name="T24" fmla="*/ 30 w 51"/>
                <a:gd name="T25" fmla="*/ 17 h 94"/>
                <a:gd name="T26" fmla="*/ 30 w 51"/>
                <a:gd name="T27" fmla="*/ 37 h 94"/>
                <a:gd name="T28" fmla="*/ 47 w 51"/>
                <a:gd name="T29" fmla="*/ 47 h 94"/>
                <a:gd name="T30" fmla="*/ 51 w 51"/>
                <a:gd name="T31" fmla="*/ 61 h 94"/>
                <a:gd name="T32" fmla="*/ 45 w 51"/>
                <a:gd name="T33" fmla="*/ 76 h 94"/>
                <a:gd name="T34" fmla="*/ 29 w 51"/>
                <a:gd name="T35" fmla="*/ 84 h 94"/>
                <a:gd name="T36" fmla="*/ 28 w 51"/>
                <a:gd name="T37" fmla="*/ 94 h 94"/>
                <a:gd name="T38" fmla="*/ 21 w 51"/>
                <a:gd name="T39" fmla="*/ 94 h 94"/>
                <a:gd name="T40" fmla="*/ 21 w 51"/>
                <a:gd name="T41" fmla="*/ 84 h 94"/>
                <a:gd name="T42" fmla="*/ 6 w 51"/>
                <a:gd name="T43" fmla="*/ 77 h 94"/>
                <a:gd name="T44" fmla="*/ 0 w 51"/>
                <a:gd name="T45" fmla="*/ 61 h 94"/>
                <a:gd name="T46" fmla="*/ 14 w 51"/>
                <a:gd name="T47" fmla="*/ 60 h 94"/>
                <a:gd name="T48" fmla="*/ 16 w 51"/>
                <a:gd name="T49" fmla="*/ 67 h 94"/>
                <a:gd name="T50" fmla="*/ 21 w 51"/>
                <a:gd name="T51" fmla="*/ 72 h 94"/>
                <a:gd name="T52" fmla="*/ 23 w 51"/>
                <a:gd name="T53" fmla="*/ 17 h 94"/>
                <a:gd name="T54" fmla="*/ 18 w 51"/>
                <a:gd name="T55" fmla="*/ 20 h 94"/>
                <a:gd name="T56" fmla="*/ 16 w 51"/>
                <a:gd name="T57" fmla="*/ 25 h 94"/>
                <a:gd name="T58" fmla="*/ 17 w 51"/>
                <a:gd name="T59" fmla="*/ 31 h 94"/>
                <a:gd name="T60" fmla="*/ 22 w 51"/>
                <a:gd name="T61" fmla="*/ 35 h 94"/>
                <a:gd name="T62" fmla="*/ 23 w 51"/>
                <a:gd name="T63" fmla="*/ 17 h 94"/>
                <a:gd name="T64" fmla="*/ 29 w 51"/>
                <a:gd name="T65" fmla="*/ 72 h 94"/>
                <a:gd name="T66" fmla="*/ 35 w 51"/>
                <a:gd name="T67" fmla="*/ 69 h 94"/>
                <a:gd name="T68" fmla="*/ 38 w 51"/>
                <a:gd name="T69" fmla="*/ 62 h 94"/>
                <a:gd name="T70" fmla="*/ 36 w 51"/>
                <a:gd name="T71" fmla="*/ 56 h 94"/>
                <a:gd name="T72" fmla="*/ 29 w 51"/>
                <a:gd name="T73" fmla="*/ 52 h 94"/>
                <a:gd name="T74" fmla="*/ 29 w 51"/>
                <a:gd name="T75" fmla="*/ 7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1" h="94">
                  <a:moveTo>
                    <a:pt x="21" y="72"/>
                  </a:moveTo>
                  <a:cubicBezTo>
                    <a:pt x="22" y="50"/>
                    <a:pt x="22" y="50"/>
                    <a:pt x="22" y="50"/>
                  </a:cubicBezTo>
                  <a:cubicBezTo>
                    <a:pt x="15" y="47"/>
                    <a:pt x="10" y="44"/>
                    <a:pt x="7" y="40"/>
                  </a:cubicBezTo>
                  <a:cubicBezTo>
                    <a:pt x="4" y="36"/>
                    <a:pt x="3" y="31"/>
                    <a:pt x="3" y="26"/>
                  </a:cubicBezTo>
                  <a:cubicBezTo>
                    <a:pt x="3" y="20"/>
                    <a:pt x="5" y="15"/>
                    <a:pt x="9" y="11"/>
                  </a:cubicBezTo>
                  <a:cubicBezTo>
                    <a:pt x="12" y="8"/>
                    <a:pt x="17" y="6"/>
                    <a:pt x="23" y="5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6" y="6"/>
                    <a:pt x="41" y="8"/>
                    <a:pt x="44" y="11"/>
                  </a:cubicBezTo>
                  <a:cubicBezTo>
                    <a:pt x="47" y="15"/>
                    <a:pt x="49" y="19"/>
                    <a:pt x="50" y="24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6" y="21"/>
                    <a:pt x="34" y="18"/>
                    <a:pt x="30" y="1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8" y="40"/>
                    <a:pt x="44" y="43"/>
                    <a:pt x="47" y="47"/>
                  </a:cubicBezTo>
                  <a:cubicBezTo>
                    <a:pt x="50" y="50"/>
                    <a:pt x="51" y="55"/>
                    <a:pt x="51" y="61"/>
                  </a:cubicBezTo>
                  <a:cubicBezTo>
                    <a:pt x="51" y="67"/>
                    <a:pt x="49" y="72"/>
                    <a:pt x="45" y="76"/>
                  </a:cubicBezTo>
                  <a:cubicBezTo>
                    <a:pt x="41" y="81"/>
                    <a:pt x="36" y="83"/>
                    <a:pt x="29" y="84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15" y="83"/>
                    <a:pt x="10" y="81"/>
                    <a:pt x="6" y="77"/>
                  </a:cubicBezTo>
                  <a:cubicBezTo>
                    <a:pt x="3" y="73"/>
                    <a:pt x="1" y="68"/>
                    <a:pt x="0" y="61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2"/>
                    <a:pt x="15" y="65"/>
                    <a:pt x="16" y="67"/>
                  </a:cubicBezTo>
                  <a:cubicBezTo>
                    <a:pt x="18" y="69"/>
                    <a:pt x="19" y="71"/>
                    <a:pt x="21" y="72"/>
                  </a:cubicBezTo>
                  <a:close/>
                  <a:moveTo>
                    <a:pt x="23" y="17"/>
                  </a:moveTo>
                  <a:cubicBezTo>
                    <a:pt x="21" y="17"/>
                    <a:pt x="19" y="18"/>
                    <a:pt x="18" y="20"/>
                  </a:cubicBezTo>
                  <a:cubicBezTo>
                    <a:pt x="16" y="22"/>
                    <a:pt x="16" y="23"/>
                    <a:pt x="16" y="25"/>
                  </a:cubicBezTo>
                  <a:cubicBezTo>
                    <a:pt x="16" y="27"/>
                    <a:pt x="16" y="29"/>
                    <a:pt x="17" y="31"/>
                  </a:cubicBezTo>
                  <a:cubicBezTo>
                    <a:pt x="18" y="32"/>
                    <a:pt x="20" y="34"/>
                    <a:pt x="22" y="35"/>
                  </a:cubicBezTo>
                  <a:lnTo>
                    <a:pt x="23" y="17"/>
                  </a:lnTo>
                  <a:close/>
                  <a:moveTo>
                    <a:pt x="29" y="72"/>
                  </a:moveTo>
                  <a:cubicBezTo>
                    <a:pt x="32" y="72"/>
                    <a:pt x="34" y="71"/>
                    <a:pt x="35" y="69"/>
                  </a:cubicBezTo>
                  <a:cubicBezTo>
                    <a:pt x="37" y="67"/>
                    <a:pt x="38" y="65"/>
                    <a:pt x="38" y="62"/>
                  </a:cubicBezTo>
                  <a:cubicBezTo>
                    <a:pt x="38" y="60"/>
                    <a:pt x="38" y="58"/>
                    <a:pt x="36" y="56"/>
                  </a:cubicBezTo>
                  <a:cubicBezTo>
                    <a:pt x="35" y="54"/>
                    <a:pt x="33" y="53"/>
                    <a:pt x="29" y="52"/>
                  </a:cubicBezTo>
                  <a:lnTo>
                    <a:pt x="29" y="72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îşḷíḍè">
              <a:extLst>
                <a:ext uri="{FF2B5EF4-FFF2-40B4-BE49-F238E27FC236}">
                  <a16:creationId xmlns:a16="http://schemas.microsoft.com/office/drawing/2014/main" id="{E651DFA9-23CD-4A02-ADF5-83636D1A266D}"/>
                </a:ext>
              </a:extLst>
            </p:cNvPr>
            <p:cNvSpPr/>
            <p:nvPr/>
          </p:nvSpPr>
          <p:spPr bwMode="auto">
            <a:xfrm>
              <a:off x="7348855" y="5100861"/>
              <a:ext cx="409223" cy="494684"/>
            </a:xfrm>
            <a:custGeom>
              <a:avLst/>
              <a:gdLst>
                <a:gd name="T0" fmla="*/ 186 w 498"/>
                <a:gd name="T1" fmla="*/ 490 h 602"/>
                <a:gd name="T2" fmla="*/ 412 w 498"/>
                <a:gd name="T3" fmla="*/ 138 h 602"/>
                <a:gd name="T4" fmla="*/ 422 w 498"/>
                <a:gd name="T5" fmla="*/ 150 h 602"/>
                <a:gd name="T6" fmla="*/ 440 w 498"/>
                <a:gd name="T7" fmla="*/ 180 h 602"/>
                <a:gd name="T8" fmla="*/ 192 w 498"/>
                <a:gd name="T9" fmla="*/ 516 h 602"/>
                <a:gd name="T10" fmla="*/ 102 w 498"/>
                <a:gd name="T11" fmla="*/ 550 h 602"/>
                <a:gd name="T12" fmla="*/ 62 w 498"/>
                <a:gd name="T13" fmla="*/ 568 h 602"/>
                <a:gd name="T14" fmla="*/ 42 w 498"/>
                <a:gd name="T15" fmla="*/ 572 h 602"/>
                <a:gd name="T16" fmla="*/ 38 w 498"/>
                <a:gd name="T17" fmla="*/ 570 h 602"/>
                <a:gd name="T18" fmla="*/ 32 w 498"/>
                <a:gd name="T19" fmla="*/ 560 h 602"/>
                <a:gd name="T20" fmla="*/ 30 w 498"/>
                <a:gd name="T21" fmla="*/ 536 h 602"/>
                <a:gd name="T22" fmla="*/ 32 w 498"/>
                <a:gd name="T23" fmla="*/ 502 h 602"/>
                <a:gd name="T24" fmla="*/ 34 w 498"/>
                <a:gd name="T25" fmla="*/ 502 h 602"/>
                <a:gd name="T26" fmla="*/ 34 w 498"/>
                <a:gd name="T27" fmla="*/ 500 h 602"/>
                <a:gd name="T28" fmla="*/ 48 w 498"/>
                <a:gd name="T29" fmla="*/ 500 h 602"/>
                <a:gd name="T30" fmla="*/ 56 w 498"/>
                <a:gd name="T31" fmla="*/ 504 h 602"/>
                <a:gd name="T32" fmla="*/ 76 w 498"/>
                <a:gd name="T33" fmla="*/ 516 h 602"/>
                <a:gd name="T34" fmla="*/ 90 w 498"/>
                <a:gd name="T35" fmla="*/ 530 h 602"/>
                <a:gd name="T36" fmla="*/ 100 w 498"/>
                <a:gd name="T37" fmla="*/ 540 h 602"/>
                <a:gd name="T38" fmla="*/ 102 w 498"/>
                <a:gd name="T39" fmla="*/ 550 h 602"/>
                <a:gd name="T40" fmla="*/ 288 w 498"/>
                <a:gd name="T41" fmla="*/ 72 h 602"/>
                <a:gd name="T42" fmla="*/ 308 w 498"/>
                <a:gd name="T43" fmla="*/ 76 h 602"/>
                <a:gd name="T44" fmla="*/ 334 w 498"/>
                <a:gd name="T45" fmla="*/ 86 h 602"/>
                <a:gd name="T46" fmla="*/ 70 w 498"/>
                <a:gd name="T47" fmla="*/ 396 h 602"/>
                <a:gd name="T48" fmla="*/ 288 w 498"/>
                <a:gd name="T49" fmla="*/ 72 h 602"/>
                <a:gd name="T50" fmla="*/ 130 w 498"/>
                <a:gd name="T51" fmla="*/ 480 h 602"/>
                <a:gd name="T52" fmla="*/ 130 w 498"/>
                <a:gd name="T53" fmla="*/ 444 h 602"/>
                <a:gd name="T54" fmla="*/ 130 w 498"/>
                <a:gd name="T55" fmla="*/ 442 h 602"/>
                <a:gd name="T56" fmla="*/ 118 w 498"/>
                <a:gd name="T57" fmla="*/ 442 h 602"/>
                <a:gd name="T58" fmla="*/ 356 w 498"/>
                <a:gd name="T59" fmla="*/ 96 h 602"/>
                <a:gd name="T60" fmla="*/ 378 w 498"/>
                <a:gd name="T61" fmla="*/ 108 h 602"/>
                <a:gd name="T62" fmla="*/ 396 w 498"/>
                <a:gd name="T63" fmla="*/ 122 h 602"/>
                <a:gd name="T64" fmla="*/ 130 w 498"/>
                <a:gd name="T65" fmla="*/ 480 h 602"/>
                <a:gd name="T66" fmla="*/ 432 w 498"/>
                <a:gd name="T67" fmla="*/ 38 h 602"/>
                <a:gd name="T68" fmla="*/ 388 w 498"/>
                <a:gd name="T69" fmla="*/ 14 h 602"/>
                <a:gd name="T70" fmla="*/ 350 w 498"/>
                <a:gd name="T71" fmla="*/ 2 h 602"/>
                <a:gd name="T72" fmla="*/ 322 w 498"/>
                <a:gd name="T73" fmla="*/ 0 h 602"/>
                <a:gd name="T74" fmla="*/ 308 w 498"/>
                <a:gd name="T75" fmla="*/ 4 h 602"/>
                <a:gd name="T76" fmla="*/ 260 w 498"/>
                <a:gd name="T77" fmla="*/ 70 h 602"/>
                <a:gd name="T78" fmla="*/ 8 w 498"/>
                <a:gd name="T79" fmla="*/ 408 h 602"/>
                <a:gd name="T80" fmla="*/ 2 w 498"/>
                <a:gd name="T81" fmla="*/ 450 h 602"/>
                <a:gd name="T82" fmla="*/ 0 w 498"/>
                <a:gd name="T83" fmla="*/ 516 h 602"/>
                <a:gd name="T84" fmla="*/ 0 w 498"/>
                <a:gd name="T85" fmla="*/ 538 h 602"/>
                <a:gd name="T86" fmla="*/ 6 w 498"/>
                <a:gd name="T87" fmla="*/ 578 h 602"/>
                <a:gd name="T88" fmla="*/ 12 w 498"/>
                <a:gd name="T89" fmla="*/ 598 h 602"/>
                <a:gd name="T90" fmla="*/ 14 w 498"/>
                <a:gd name="T91" fmla="*/ 602 h 602"/>
                <a:gd name="T92" fmla="*/ 24 w 498"/>
                <a:gd name="T93" fmla="*/ 602 h 602"/>
                <a:gd name="T94" fmla="*/ 62 w 498"/>
                <a:gd name="T95" fmla="*/ 596 h 602"/>
                <a:gd name="T96" fmla="*/ 448 w 498"/>
                <a:gd name="T97" fmla="*/ 210 h 602"/>
                <a:gd name="T98" fmla="*/ 478 w 498"/>
                <a:gd name="T99" fmla="*/ 168 h 602"/>
                <a:gd name="T100" fmla="*/ 496 w 498"/>
                <a:gd name="T101" fmla="*/ 144 h 602"/>
                <a:gd name="T102" fmla="*/ 498 w 498"/>
                <a:gd name="T103" fmla="*/ 128 h 602"/>
                <a:gd name="T104" fmla="*/ 488 w 498"/>
                <a:gd name="T105" fmla="*/ 100 h 602"/>
                <a:gd name="T106" fmla="*/ 466 w 498"/>
                <a:gd name="T107" fmla="*/ 68 h 602"/>
                <a:gd name="T108" fmla="*/ 432 w 498"/>
                <a:gd name="T109" fmla="*/ 38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8" h="602">
                  <a:moveTo>
                    <a:pt x="192" y="516"/>
                  </a:moveTo>
                  <a:lnTo>
                    <a:pt x="186" y="490"/>
                  </a:lnTo>
                  <a:lnTo>
                    <a:pt x="144" y="500"/>
                  </a:lnTo>
                  <a:lnTo>
                    <a:pt x="412" y="138"/>
                  </a:lnTo>
                  <a:lnTo>
                    <a:pt x="412" y="138"/>
                  </a:lnTo>
                  <a:lnTo>
                    <a:pt x="422" y="150"/>
                  </a:lnTo>
                  <a:lnTo>
                    <a:pt x="428" y="160"/>
                  </a:lnTo>
                  <a:lnTo>
                    <a:pt x="440" y="180"/>
                  </a:lnTo>
                  <a:lnTo>
                    <a:pt x="192" y="516"/>
                  </a:lnTo>
                  <a:lnTo>
                    <a:pt x="192" y="516"/>
                  </a:lnTo>
                  <a:close/>
                  <a:moveTo>
                    <a:pt x="102" y="550"/>
                  </a:moveTo>
                  <a:lnTo>
                    <a:pt x="102" y="550"/>
                  </a:lnTo>
                  <a:lnTo>
                    <a:pt x="80" y="560"/>
                  </a:lnTo>
                  <a:lnTo>
                    <a:pt x="62" y="568"/>
                  </a:lnTo>
                  <a:lnTo>
                    <a:pt x="52" y="570"/>
                  </a:lnTo>
                  <a:lnTo>
                    <a:pt x="42" y="572"/>
                  </a:lnTo>
                  <a:lnTo>
                    <a:pt x="42" y="572"/>
                  </a:lnTo>
                  <a:lnTo>
                    <a:pt x="38" y="570"/>
                  </a:lnTo>
                  <a:lnTo>
                    <a:pt x="36" y="568"/>
                  </a:lnTo>
                  <a:lnTo>
                    <a:pt x="32" y="560"/>
                  </a:lnTo>
                  <a:lnTo>
                    <a:pt x="32" y="550"/>
                  </a:lnTo>
                  <a:lnTo>
                    <a:pt x="30" y="536"/>
                  </a:lnTo>
                  <a:lnTo>
                    <a:pt x="32" y="512"/>
                  </a:lnTo>
                  <a:lnTo>
                    <a:pt x="32" y="502"/>
                  </a:lnTo>
                  <a:lnTo>
                    <a:pt x="34" y="502"/>
                  </a:lnTo>
                  <a:lnTo>
                    <a:pt x="34" y="502"/>
                  </a:lnTo>
                  <a:lnTo>
                    <a:pt x="34" y="500"/>
                  </a:lnTo>
                  <a:lnTo>
                    <a:pt x="34" y="500"/>
                  </a:lnTo>
                  <a:lnTo>
                    <a:pt x="40" y="500"/>
                  </a:lnTo>
                  <a:lnTo>
                    <a:pt x="48" y="500"/>
                  </a:lnTo>
                  <a:lnTo>
                    <a:pt x="56" y="504"/>
                  </a:lnTo>
                  <a:lnTo>
                    <a:pt x="56" y="504"/>
                  </a:lnTo>
                  <a:lnTo>
                    <a:pt x="66" y="508"/>
                  </a:lnTo>
                  <a:lnTo>
                    <a:pt x="76" y="516"/>
                  </a:lnTo>
                  <a:lnTo>
                    <a:pt x="76" y="516"/>
                  </a:lnTo>
                  <a:lnTo>
                    <a:pt x="90" y="530"/>
                  </a:lnTo>
                  <a:lnTo>
                    <a:pt x="100" y="540"/>
                  </a:lnTo>
                  <a:lnTo>
                    <a:pt x="100" y="540"/>
                  </a:lnTo>
                  <a:lnTo>
                    <a:pt x="102" y="546"/>
                  </a:lnTo>
                  <a:lnTo>
                    <a:pt x="102" y="550"/>
                  </a:lnTo>
                  <a:lnTo>
                    <a:pt x="102" y="550"/>
                  </a:lnTo>
                  <a:close/>
                  <a:moveTo>
                    <a:pt x="288" y="72"/>
                  </a:moveTo>
                  <a:lnTo>
                    <a:pt x="288" y="72"/>
                  </a:lnTo>
                  <a:lnTo>
                    <a:pt x="308" y="76"/>
                  </a:lnTo>
                  <a:lnTo>
                    <a:pt x="334" y="84"/>
                  </a:lnTo>
                  <a:lnTo>
                    <a:pt x="334" y="86"/>
                  </a:lnTo>
                  <a:lnTo>
                    <a:pt x="70" y="444"/>
                  </a:lnTo>
                  <a:lnTo>
                    <a:pt x="70" y="396"/>
                  </a:lnTo>
                  <a:lnTo>
                    <a:pt x="46" y="398"/>
                  </a:lnTo>
                  <a:lnTo>
                    <a:pt x="288" y="72"/>
                  </a:lnTo>
                  <a:lnTo>
                    <a:pt x="288" y="72"/>
                  </a:lnTo>
                  <a:close/>
                  <a:moveTo>
                    <a:pt x="130" y="480"/>
                  </a:moveTo>
                  <a:lnTo>
                    <a:pt x="130" y="480"/>
                  </a:lnTo>
                  <a:lnTo>
                    <a:pt x="130" y="444"/>
                  </a:lnTo>
                  <a:lnTo>
                    <a:pt x="130" y="444"/>
                  </a:lnTo>
                  <a:lnTo>
                    <a:pt x="130" y="442"/>
                  </a:lnTo>
                  <a:lnTo>
                    <a:pt x="126" y="442"/>
                  </a:lnTo>
                  <a:lnTo>
                    <a:pt x="118" y="442"/>
                  </a:lnTo>
                  <a:lnTo>
                    <a:pt x="92" y="452"/>
                  </a:lnTo>
                  <a:lnTo>
                    <a:pt x="356" y="96"/>
                  </a:lnTo>
                  <a:lnTo>
                    <a:pt x="356" y="96"/>
                  </a:lnTo>
                  <a:lnTo>
                    <a:pt x="378" y="108"/>
                  </a:lnTo>
                  <a:lnTo>
                    <a:pt x="378" y="108"/>
                  </a:lnTo>
                  <a:lnTo>
                    <a:pt x="396" y="122"/>
                  </a:lnTo>
                  <a:lnTo>
                    <a:pt x="130" y="480"/>
                  </a:lnTo>
                  <a:lnTo>
                    <a:pt x="130" y="480"/>
                  </a:lnTo>
                  <a:close/>
                  <a:moveTo>
                    <a:pt x="432" y="38"/>
                  </a:moveTo>
                  <a:lnTo>
                    <a:pt x="432" y="38"/>
                  </a:lnTo>
                  <a:lnTo>
                    <a:pt x="410" y="24"/>
                  </a:lnTo>
                  <a:lnTo>
                    <a:pt x="388" y="14"/>
                  </a:lnTo>
                  <a:lnTo>
                    <a:pt x="368" y="6"/>
                  </a:lnTo>
                  <a:lnTo>
                    <a:pt x="350" y="2"/>
                  </a:lnTo>
                  <a:lnTo>
                    <a:pt x="334" y="0"/>
                  </a:lnTo>
                  <a:lnTo>
                    <a:pt x="322" y="0"/>
                  </a:lnTo>
                  <a:lnTo>
                    <a:pt x="314" y="0"/>
                  </a:lnTo>
                  <a:lnTo>
                    <a:pt x="308" y="4"/>
                  </a:lnTo>
                  <a:lnTo>
                    <a:pt x="290" y="28"/>
                  </a:lnTo>
                  <a:lnTo>
                    <a:pt x="260" y="70"/>
                  </a:lnTo>
                  <a:lnTo>
                    <a:pt x="16" y="398"/>
                  </a:lnTo>
                  <a:lnTo>
                    <a:pt x="8" y="408"/>
                  </a:lnTo>
                  <a:lnTo>
                    <a:pt x="8" y="408"/>
                  </a:lnTo>
                  <a:lnTo>
                    <a:pt x="2" y="450"/>
                  </a:lnTo>
                  <a:lnTo>
                    <a:pt x="0" y="492"/>
                  </a:lnTo>
                  <a:lnTo>
                    <a:pt x="0" y="516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2" y="560"/>
                  </a:lnTo>
                  <a:lnTo>
                    <a:pt x="6" y="578"/>
                  </a:lnTo>
                  <a:lnTo>
                    <a:pt x="10" y="594"/>
                  </a:lnTo>
                  <a:lnTo>
                    <a:pt x="12" y="598"/>
                  </a:lnTo>
                  <a:lnTo>
                    <a:pt x="14" y="602"/>
                  </a:lnTo>
                  <a:lnTo>
                    <a:pt x="14" y="602"/>
                  </a:lnTo>
                  <a:lnTo>
                    <a:pt x="18" y="602"/>
                  </a:lnTo>
                  <a:lnTo>
                    <a:pt x="24" y="602"/>
                  </a:lnTo>
                  <a:lnTo>
                    <a:pt x="40" y="600"/>
                  </a:lnTo>
                  <a:lnTo>
                    <a:pt x="62" y="596"/>
                  </a:lnTo>
                  <a:lnTo>
                    <a:pt x="196" y="548"/>
                  </a:lnTo>
                  <a:lnTo>
                    <a:pt x="448" y="210"/>
                  </a:lnTo>
                  <a:lnTo>
                    <a:pt x="452" y="204"/>
                  </a:lnTo>
                  <a:lnTo>
                    <a:pt x="478" y="168"/>
                  </a:lnTo>
                  <a:lnTo>
                    <a:pt x="496" y="144"/>
                  </a:lnTo>
                  <a:lnTo>
                    <a:pt x="496" y="144"/>
                  </a:lnTo>
                  <a:lnTo>
                    <a:pt x="498" y="138"/>
                  </a:lnTo>
                  <a:lnTo>
                    <a:pt x="498" y="128"/>
                  </a:lnTo>
                  <a:lnTo>
                    <a:pt x="494" y="114"/>
                  </a:lnTo>
                  <a:lnTo>
                    <a:pt x="488" y="100"/>
                  </a:lnTo>
                  <a:lnTo>
                    <a:pt x="478" y="84"/>
                  </a:lnTo>
                  <a:lnTo>
                    <a:pt x="466" y="68"/>
                  </a:lnTo>
                  <a:lnTo>
                    <a:pt x="450" y="52"/>
                  </a:lnTo>
                  <a:lnTo>
                    <a:pt x="432" y="38"/>
                  </a:lnTo>
                  <a:lnTo>
                    <a:pt x="432" y="3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ïSļiḍè">
              <a:extLst>
                <a:ext uri="{FF2B5EF4-FFF2-40B4-BE49-F238E27FC236}">
                  <a16:creationId xmlns:a16="http://schemas.microsoft.com/office/drawing/2014/main" id="{7A066DEE-C055-47D1-9E85-006B7E27FBAE}"/>
                </a:ext>
              </a:extLst>
            </p:cNvPr>
            <p:cNvSpPr txBox="1"/>
            <p:nvPr/>
          </p:nvSpPr>
          <p:spPr bwMode="auto">
            <a:xfrm>
              <a:off x="673099" y="2087251"/>
              <a:ext cx="358933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Text here</a:t>
              </a:r>
            </a:p>
          </p:txBody>
        </p:sp>
        <p:sp>
          <p:nvSpPr>
            <p:cNvPr id="14" name="ís1ïdé">
              <a:extLst>
                <a:ext uri="{FF2B5EF4-FFF2-40B4-BE49-F238E27FC236}">
                  <a16:creationId xmlns:a16="http://schemas.microsoft.com/office/drawing/2014/main" id="{4657B52A-3DEE-4785-AFA0-714712816B22}"/>
                </a:ext>
              </a:extLst>
            </p:cNvPr>
            <p:cNvSpPr/>
            <p:nvPr/>
          </p:nvSpPr>
          <p:spPr bwMode="auto">
            <a:xfrm>
              <a:off x="673099" y="2529057"/>
              <a:ext cx="3589337" cy="866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Copy paste fonts. Choose the only option to retain text.</a:t>
              </a:r>
            </a:p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……</a:t>
              </a:r>
            </a:p>
          </p:txBody>
        </p:sp>
        <p:sp>
          <p:nvSpPr>
            <p:cNvPr id="15" name="ïŝlídê">
              <a:extLst>
                <a:ext uri="{FF2B5EF4-FFF2-40B4-BE49-F238E27FC236}">
                  <a16:creationId xmlns:a16="http://schemas.microsoft.com/office/drawing/2014/main" id="{4C1E8914-C2E7-4157-8032-C18D4E4CD638}"/>
                </a:ext>
              </a:extLst>
            </p:cNvPr>
            <p:cNvSpPr txBox="1"/>
            <p:nvPr/>
          </p:nvSpPr>
          <p:spPr bwMode="auto">
            <a:xfrm>
              <a:off x="8524875" y="1372997"/>
              <a:ext cx="299402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Text here</a:t>
              </a:r>
            </a:p>
          </p:txBody>
        </p:sp>
        <p:sp>
          <p:nvSpPr>
            <p:cNvPr id="16" name="íṧľîďe">
              <a:extLst>
                <a:ext uri="{FF2B5EF4-FFF2-40B4-BE49-F238E27FC236}">
                  <a16:creationId xmlns:a16="http://schemas.microsoft.com/office/drawing/2014/main" id="{88DC9272-D886-44CC-A58B-63A7C738F43B}"/>
                </a:ext>
              </a:extLst>
            </p:cNvPr>
            <p:cNvSpPr/>
            <p:nvPr/>
          </p:nvSpPr>
          <p:spPr bwMode="auto">
            <a:xfrm>
              <a:off x="8524875" y="1814803"/>
              <a:ext cx="2994026" cy="699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Supporting text here. </a:t>
              </a:r>
            </a:p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……</a:t>
              </a:r>
            </a:p>
          </p:txBody>
        </p:sp>
        <p:sp>
          <p:nvSpPr>
            <p:cNvPr id="17" name="îṧľîḑé">
              <a:extLst>
                <a:ext uri="{FF2B5EF4-FFF2-40B4-BE49-F238E27FC236}">
                  <a16:creationId xmlns:a16="http://schemas.microsoft.com/office/drawing/2014/main" id="{AA56CB50-0F37-44A7-9E6E-FE1E720A7258}"/>
                </a:ext>
              </a:extLst>
            </p:cNvPr>
            <p:cNvSpPr txBox="1"/>
            <p:nvPr/>
          </p:nvSpPr>
          <p:spPr bwMode="auto">
            <a:xfrm>
              <a:off x="7886700" y="3082689"/>
              <a:ext cx="299402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Text here</a:t>
              </a:r>
            </a:p>
          </p:txBody>
        </p:sp>
        <p:sp>
          <p:nvSpPr>
            <p:cNvPr id="18" name="ïŝlîďê">
              <a:extLst>
                <a:ext uri="{FF2B5EF4-FFF2-40B4-BE49-F238E27FC236}">
                  <a16:creationId xmlns:a16="http://schemas.microsoft.com/office/drawing/2014/main" id="{28570BD1-EBFB-4672-9CFC-EF466A8C8FE8}"/>
                </a:ext>
              </a:extLst>
            </p:cNvPr>
            <p:cNvSpPr/>
            <p:nvPr/>
          </p:nvSpPr>
          <p:spPr bwMode="auto">
            <a:xfrm>
              <a:off x="7886700" y="3524495"/>
              <a:ext cx="2994026" cy="699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Supporting text here. </a:t>
              </a:r>
            </a:p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……</a:t>
              </a:r>
            </a:p>
          </p:txBody>
        </p:sp>
        <p:sp>
          <p:nvSpPr>
            <p:cNvPr id="19" name="íšḷíḓe">
              <a:extLst>
                <a:ext uri="{FF2B5EF4-FFF2-40B4-BE49-F238E27FC236}">
                  <a16:creationId xmlns:a16="http://schemas.microsoft.com/office/drawing/2014/main" id="{4F9995AA-FA10-417F-AC34-C713834C1B68}"/>
                </a:ext>
              </a:extLst>
            </p:cNvPr>
            <p:cNvSpPr txBox="1"/>
            <p:nvPr/>
          </p:nvSpPr>
          <p:spPr bwMode="auto">
            <a:xfrm>
              <a:off x="8524875" y="4688413"/>
              <a:ext cx="299402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Text here</a:t>
              </a:r>
            </a:p>
          </p:txBody>
        </p:sp>
        <p:sp>
          <p:nvSpPr>
            <p:cNvPr id="20" name="îŝ1îḋe">
              <a:extLst>
                <a:ext uri="{FF2B5EF4-FFF2-40B4-BE49-F238E27FC236}">
                  <a16:creationId xmlns:a16="http://schemas.microsoft.com/office/drawing/2014/main" id="{6BAA715F-19AE-4F51-BB58-D74638F424D0}"/>
                </a:ext>
              </a:extLst>
            </p:cNvPr>
            <p:cNvSpPr/>
            <p:nvPr/>
          </p:nvSpPr>
          <p:spPr bwMode="auto">
            <a:xfrm>
              <a:off x="8524875" y="5130219"/>
              <a:ext cx="2994026" cy="699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Supporting text here. </a:t>
              </a:r>
            </a:p>
            <a:p>
              <a:pPr marL="171450" marR="0" lvl="0" indent="-17145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……</a:t>
              </a:r>
            </a:p>
          </p:txBody>
        </p: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11B03805-264A-426A-A985-FFC203038750}"/>
                </a:ext>
              </a:extLst>
            </p:cNvPr>
            <p:cNvCxnSpPr/>
            <p:nvPr/>
          </p:nvCxnSpPr>
          <p:spPr>
            <a:xfrm>
              <a:off x="8353425" y="2763512"/>
              <a:ext cx="3167063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25593273-EA06-41F9-B659-9F287FA3506D}"/>
                </a:ext>
              </a:extLst>
            </p:cNvPr>
            <p:cNvCxnSpPr/>
            <p:nvPr/>
          </p:nvCxnSpPr>
          <p:spPr>
            <a:xfrm>
              <a:off x="7886700" y="4506587"/>
              <a:ext cx="3633788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775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1F4150-91EC-4B71-9B14-6AB153B0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ECBE969-161F-439B-ACDF-EAD23866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https://islide-powerpoint.com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AF012EC-D1CA-4BAE-B832-AFDBF557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9</a:t>
            </a:fld>
            <a:endParaRPr lang="zh-CN" altLang="en-US"/>
          </a:p>
        </p:txBody>
      </p:sp>
      <p:grpSp>
        <p:nvGrpSpPr>
          <p:cNvPr id="23" name="9a038ec8-d971-42c6-b925-ac595bb8cf41" descr="0gQAAB+LCAAAAAAABACdU01vgkAQ/S/b9kYMtLUf3GiNDQerUdMeGg8rO8I2sJhlaTSG/95Z5DNgjc1eYPbNzHszbw/kWu23QGyyiKhUI059SSNXQUQM4jJiizQMDfLCBePCf5Nxuk2I/XWo0po3n1wFr3EYyw8apqALCK44DY+/diephZ1Jjgz2eewUFmGdWtPNhnuwDCCCErPkQjmCLQLKEGEOTBQguR8oAUlSBKbrb/BUI80ealSaBFjzajy+v318cBxdLG9jZplBFuDFgv2f5Bw8EKoEzf01sS3s82g+Wa3eo2d9qt6W7n1qhuX4JlzwKI0KWC5xQneNkGUeg5yxEJowVyiQP9WWLB3LvxdKYoNxLCOqsOHBzG5qbcO7QT4TVzDYYaWSLGkttSCp/dRrG31RuSb3UJ00o+hEQG49qrt5NdogjvDDUl25vqosumIL74jVhAqhOkRWbQklGyyMS+uKy4yTrJawU5fp0BlNBX2j/1NC3rJWUDBocT9LuzTmpfNvEkejJ6AcrzZ68dzyeOcVntmOi++tdzm9eyHZCs8vkIinodIEAAA=">
            <a:extLst>
              <a:ext uri="{FF2B5EF4-FFF2-40B4-BE49-F238E27FC236}">
                <a16:creationId xmlns:a16="http://schemas.microsoft.com/office/drawing/2014/main" id="{063D0508-0B32-41D2-9561-98D7DE897BB8}"/>
              </a:ext>
            </a:extLst>
          </p:cNvPr>
          <p:cNvGrpSpPr>
            <a:grpSpLocks noChangeAspect="1"/>
          </p:cNvGrpSpPr>
          <p:nvPr/>
        </p:nvGrpSpPr>
        <p:grpSpPr>
          <a:xfrm>
            <a:off x="1770855" y="1974873"/>
            <a:ext cx="8648700" cy="3319417"/>
            <a:chOff x="1771650" y="1689488"/>
            <a:chExt cx="8648700" cy="3319417"/>
          </a:xfrm>
        </p:grpSpPr>
        <p:sp>
          <p:nvSpPr>
            <p:cNvPr id="24" name="ExtraShape">
              <a:extLst>
                <a:ext uri="{FF2B5EF4-FFF2-40B4-BE49-F238E27FC236}">
                  <a16:creationId xmlns:a16="http://schemas.microsoft.com/office/drawing/2014/main" id="{09A846FA-B53F-4298-B836-8B88BF01B261}"/>
                </a:ext>
              </a:extLst>
            </p:cNvPr>
            <p:cNvSpPr/>
            <p:nvPr/>
          </p:nvSpPr>
          <p:spPr>
            <a:xfrm>
              <a:off x="4393473" y="1689488"/>
              <a:ext cx="3319418" cy="331941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5" name="IconShape">
              <a:extLst>
                <a:ext uri="{FF2B5EF4-FFF2-40B4-BE49-F238E27FC236}">
                  <a16:creationId xmlns:a16="http://schemas.microsoft.com/office/drawing/2014/main" id="{B3B25D95-A234-44FC-AFA3-B759F1F11A6F}"/>
                </a:ext>
              </a:extLst>
            </p:cNvPr>
            <p:cNvSpPr/>
            <p:nvPr/>
          </p:nvSpPr>
          <p:spPr bwMode="auto">
            <a:xfrm>
              <a:off x="4987450" y="1972791"/>
              <a:ext cx="2217100" cy="2270352"/>
            </a:xfrm>
            <a:custGeom>
              <a:avLst/>
              <a:gdLst>
                <a:gd name="T0" fmla="*/ 494 w 526"/>
                <a:gd name="T1" fmla="*/ 19 h 539"/>
                <a:gd name="T2" fmla="*/ 405 w 526"/>
                <a:gd name="T3" fmla="*/ 0 h 539"/>
                <a:gd name="T4" fmla="*/ 386 w 526"/>
                <a:gd name="T5" fmla="*/ 168 h 539"/>
                <a:gd name="T6" fmla="*/ 104 w 526"/>
                <a:gd name="T7" fmla="*/ 175 h 539"/>
                <a:gd name="T8" fmla="*/ 20 w 526"/>
                <a:gd name="T9" fmla="*/ 385 h 539"/>
                <a:gd name="T10" fmla="*/ 194 w 526"/>
                <a:gd name="T11" fmla="*/ 401 h 539"/>
                <a:gd name="T12" fmla="*/ 324 w 526"/>
                <a:gd name="T13" fmla="*/ 401 h 539"/>
                <a:gd name="T14" fmla="*/ 377 w 526"/>
                <a:gd name="T15" fmla="*/ 431 h 539"/>
                <a:gd name="T16" fmla="*/ 209 w 526"/>
                <a:gd name="T17" fmla="*/ 450 h 539"/>
                <a:gd name="T18" fmla="*/ 228 w 526"/>
                <a:gd name="T19" fmla="*/ 539 h 539"/>
                <a:gd name="T20" fmla="*/ 494 w 526"/>
                <a:gd name="T21" fmla="*/ 423 h 539"/>
                <a:gd name="T22" fmla="*/ 494 w 526"/>
                <a:gd name="T23" fmla="*/ 242 h 539"/>
                <a:gd name="T24" fmla="*/ 456 w 526"/>
                <a:gd name="T25" fmla="*/ 38 h 539"/>
                <a:gd name="T26" fmla="*/ 424 w 526"/>
                <a:gd name="T27" fmla="*/ 191 h 539"/>
                <a:gd name="T28" fmla="*/ 309 w 526"/>
                <a:gd name="T29" fmla="*/ 199 h 539"/>
                <a:gd name="T30" fmla="*/ 309 w 526"/>
                <a:gd name="T31" fmla="*/ 199 h 539"/>
                <a:gd name="T32" fmla="*/ 210 w 526"/>
                <a:gd name="T33" fmla="*/ 334 h 539"/>
                <a:gd name="T34" fmla="*/ 307 w 526"/>
                <a:gd name="T35" fmla="*/ 332 h 539"/>
                <a:gd name="T36" fmla="*/ 314 w 526"/>
                <a:gd name="T37" fmla="*/ 502 h 539"/>
                <a:gd name="T38" fmla="*/ 246 w 526"/>
                <a:gd name="T39" fmla="*/ 469 h 539"/>
                <a:gd name="T40" fmla="*/ 314 w 526"/>
                <a:gd name="T41" fmla="*/ 502 h 539"/>
                <a:gd name="T42" fmla="*/ 369 w 526"/>
                <a:gd name="T43" fmla="*/ 502 h 539"/>
                <a:gd name="T44" fmla="*/ 339 w 526"/>
                <a:gd name="T45" fmla="*/ 469 h 539"/>
                <a:gd name="T46" fmla="*/ 424 w 526"/>
                <a:gd name="T47" fmla="*/ 423 h 539"/>
                <a:gd name="T48" fmla="*/ 456 w 526"/>
                <a:gd name="T49" fmla="*/ 404 h 539"/>
                <a:gd name="T50" fmla="*/ 467 w 526"/>
                <a:gd name="T51" fmla="*/ 365 h 539"/>
                <a:gd name="T52" fmla="*/ 404 w 526"/>
                <a:gd name="T53" fmla="*/ 390 h 539"/>
                <a:gd name="T54" fmla="*/ 403 w 526"/>
                <a:gd name="T55" fmla="*/ 390 h 539"/>
                <a:gd name="T56" fmla="*/ 339 w 526"/>
                <a:gd name="T57" fmla="*/ 347 h 539"/>
                <a:gd name="T58" fmla="*/ 179 w 526"/>
                <a:gd name="T59" fmla="*/ 347 h 539"/>
                <a:gd name="T60" fmla="*/ 115 w 526"/>
                <a:gd name="T61" fmla="*/ 390 h 539"/>
                <a:gd name="T62" fmla="*/ 54 w 526"/>
                <a:gd name="T63" fmla="*/ 270 h 539"/>
                <a:gd name="T64" fmla="*/ 164 w 526"/>
                <a:gd name="T65" fmla="*/ 202 h 539"/>
                <a:gd name="T66" fmla="*/ 260 w 526"/>
                <a:gd name="T67" fmla="*/ 234 h 539"/>
                <a:gd name="T68" fmla="*/ 355 w 526"/>
                <a:gd name="T69" fmla="*/ 202 h 539"/>
                <a:gd name="T70" fmla="*/ 401 w 526"/>
                <a:gd name="T71" fmla="*/ 210 h 539"/>
                <a:gd name="T72" fmla="*/ 467 w 526"/>
                <a:gd name="T73" fmla="*/ 365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26" h="539">
                  <a:moveTo>
                    <a:pt x="494" y="242"/>
                  </a:moveTo>
                  <a:cubicBezTo>
                    <a:pt x="494" y="19"/>
                    <a:pt x="494" y="19"/>
                    <a:pt x="494" y="19"/>
                  </a:cubicBezTo>
                  <a:cubicBezTo>
                    <a:pt x="494" y="8"/>
                    <a:pt x="486" y="0"/>
                    <a:pt x="475" y="0"/>
                  </a:cubicBezTo>
                  <a:cubicBezTo>
                    <a:pt x="405" y="0"/>
                    <a:pt x="405" y="0"/>
                    <a:pt x="405" y="0"/>
                  </a:cubicBezTo>
                  <a:cubicBezTo>
                    <a:pt x="394" y="0"/>
                    <a:pt x="386" y="8"/>
                    <a:pt x="386" y="19"/>
                  </a:cubicBezTo>
                  <a:cubicBezTo>
                    <a:pt x="386" y="168"/>
                    <a:pt x="386" y="168"/>
                    <a:pt x="386" y="168"/>
                  </a:cubicBezTo>
                  <a:cubicBezTo>
                    <a:pt x="344" y="161"/>
                    <a:pt x="281" y="161"/>
                    <a:pt x="259" y="161"/>
                  </a:cubicBezTo>
                  <a:cubicBezTo>
                    <a:pt x="231" y="161"/>
                    <a:pt x="139" y="162"/>
                    <a:pt x="104" y="175"/>
                  </a:cubicBezTo>
                  <a:cubicBezTo>
                    <a:pt x="80" y="184"/>
                    <a:pt x="35" y="200"/>
                    <a:pt x="18" y="259"/>
                  </a:cubicBezTo>
                  <a:cubicBezTo>
                    <a:pt x="0" y="320"/>
                    <a:pt x="1" y="356"/>
                    <a:pt x="20" y="385"/>
                  </a:cubicBezTo>
                  <a:cubicBezTo>
                    <a:pt x="38" y="412"/>
                    <a:pt x="73" y="428"/>
                    <a:pt x="115" y="428"/>
                  </a:cubicBezTo>
                  <a:cubicBezTo>
                    <a:pt x="148" y="428"/>
                    <a:pt x="178" y="418"/>
                    <a:pt x="194" y="401"/>
                  </a:cubicBezTo>
                  <a:cubicBezTo>
                    <a:pt x="194" y="401"/>
                    <a:pt x="240" y="352"/>
                    <a:pt x="261" y="351"/>
                  </a:cubicBezTo>
                  <a:cubicBezTo>
                    <a:pt x="278" y="351"/>
                    <a:pt x="322" y="398"/>
                    <a:pt x="324" y="401"/>
                  </a:cubicBezTo>
                  <a:cubicBezTo>
                    <a:pt x="338" y="415"/>
                    <a:pt x="360" y="424"/>
                    <a:pt x="386" y="427"/>
                  </a:cubicBezTo>
                  <a:cubicBezTo>
                    <a:pt x="385" y="430"/>
                    <a:pt x="383" y="431"/>
                    <a:pt x="377" y="431"/>
                  </a:cubicBezTo>
                  <a:cubicBezTo>
                    <a:pt x="228" y="431"/>
                    <a:pt x="228" y="431"/>
                    <a:pt x="228" y="431"/>
                  </a:cubicBezTo>
                  <a:cubicBezTo>
                    <a:pt x="217" y="431"/>
                    <a:pt x="209" y="440"/>
                    <a:pt x="209" y="450"/>
                  </a:cubicBezTo>
                  <a:cubicBezTo>
                    <a:pt x="209" y="521"/>
                    <a:pt x="209" y="521"/>
                    <a:pt x="209" y="521"/>
                  </a:cubicBezTo>
                  <a:cubicBezTo>
                    <a:pt x="209" y="531"/>
                    <a:pt x="217" y="539"/>
                    <a:pt x="228" y="539"/>
                  </a:cubicBezTo>
                  <a:cubicBezTo>
                    <a:pt x="369" y="539"/>
                    <a:pt x="369" y="539"/>
                    <a:pt x="369" y="539"/>
                  </a:cubicBezTo>
                  <a:cubicBezTo>
                    <a:pt x="461" y="539"/>
                    <a:pt x="494" y="477"/>
                    <a:pt x="494" y="423"/>
                  </a:cubicBezTo>
                  <a:cubicBezTo>
                    <a:pt x="494" y="391"/>
                    <a:pt x="494" y="391"/>
                    <a:pt x="494" y="391"/>
                  </a:cubicBezTo>
                  <a:cubicBezTo>
                    <a:pt x="526" y="356"/>
                    <a:pt x="511" y="279"/>
                    <a:pt x="494" y="242"/>
                  </a:cubicBezTo>
                  <a:close/>
                  <a:moveTo>
                    <a:pt x="424" y="38"/>
                  </a:moveTo>
                  <a:cubicBezTo>
                    <a:pt x="456" y="38"/>
                    <a:pt x="456" y="38"/>
                    <a:pt x="456" y="38"/>
                  </a:cubicBezTo>
                  <a:cubicBezTo>
                    <a:pt x="456" y="212"/>
                    <a:pt x="456" y="212"/>
                    <a:pt x="456" y="212"/>
                  </a:cubicBezTo>
                  <a:cubicBezTo>
                    <a:pt x="446" y="202"/>
                    <a:pt x="424" y="191"/>
                    <a:pt x="424" y="191"/>
                  </a:cubicBezTo>
                  <a:lnTo>
                    <a:pt x="424" y="38"/>
                  </a:lnTo>
                  <a:close/>
                  <a:moveTo>
                    <a:pt x="309" y="199"/>
                  </a:moveTo>
                  <a:cubicBezTo>
                    <a:pt x="288" y="213"/>
                    <a:pt x="236" y="213"/>
                    <a:pt x="212" y="199"/>
                  </a:cubicBezTo>
                  <a:cubicBezTo>
                    <a:pt x="227" y="199"/>
                    <a:pt x="293" y="199"/>
                    <a:pt x="309" y="199"/>
                  </a:cubicBezTo>
                  <a:close/>
                  <a:moveTo>
                    <a:pt x="258" y="313"/>
                  </a:moveTo>
                  <a:cubicBezTo>
                    <a:pt x="241" y="314"/>
                    <a:pt x="225" y="323"/>
                    <a:pt x="210" y="334"/>
                  </a:cubicBezTo>
                  <a:cubicBezTo>
                    <a:pt x="223" y="302"/>
                    <a:pt x="244" y="285"/>
                    <a:pt x="259" y="285"/>
                  </a:cubicBezTo>
                  <a:cubicBezTo>
                    <a:pt x="274" y="285"/>
                    <a:pt x="294" y="301"/>
                    <a:pt x="307" y="332"/>
                  </a:cubicBezTo>
                  <a:cubicBezTo>
                    <a:pt x="293" y="320"/>
                    <a:pt x="271" y="313"/>
                    <a:pt x="258" y="313"/>
                  </a:cubicBezTo>
                  <a:close/>
                  <a:moveTo>
                    <a:pt x="314" y="502"/>
                  </a:moveTo>
                  <a:cubicBezTo>
                    <a:pt x="246" y="502"/>
                    <a:pt x="246" y="502"/>
                    <a:pt x="246" y="502"/>
                  </a:cubicBezTo>
                  <a:cubicBezTo>
                    <a:pt x="246" y="469"/>
                    <a:pt x="246" y="469"/>
                    <a:pt x="246" y="469"/>
                  </a:cubicBezTo>
                  <a:cubicBezTo>
                    <a:pt x="314" y="469"/>
                    <a:pt x="314" y="469"/>
                    <a:pt x="314" y="469"/>
                  </a:cubicBezTo>
                  <a:lnTo>
                    <a:pt x="314" y="502"/>
                  </a:lnTo>
                  <a:close/>
                  <a:moveTo>
                    <a:pt x="456" y="423"/>
                  </a:moveTo>
                  <a:cubicBezTo>
                    <a:pt x="456" y="447"/>
                    <a:pt x="448" y="502"/>
                    <a:pt x="369" y="502"/>
                  </a:cubicBezTo>
                  <a:cubicBezTo>
                    <a:pt x="339" y="502"/>
                    <a:pt x="339" y="502"/>
                    <a:pt x="339" y="502"/>
                  </a:cubicBezTo>
                  <a:cubicBezTo>
                    <a:pt x="339" y="469"/>
                    <a:pt x="339" y="469"/>
                    <a:pt x="339" y="469"/>
                  </a:cubicBezTo>
                  <a:cubicBezTo>
                    <a:pt x="377" y="469"/>
                    <a:pt x="377" y="469"/>
                    <a:pt x="377" y="469"/>
                  </a:cubicBezTo>
                  <a:cubicBezTo>
                    <a:pt x="405" y="469"/>
                    <a:pt x="424" y="451"/>
                    <a:pt x="424" y="423"/>
                  </a:cubicBezTo>
                  <a:cubicBezTo>
                    <a:pt x="424" y="414"/>
                    <a:pt x="424" y="414"/>
                    <a:pt x="424" y="414"/>
                  </a:cubicBezTo>
                  <a:cubicBezTo>
                    <a:pt x="433" y="412"/>
                    <a:pt x="445" y="409"/>
                    <a:pt x="456" y="404"/>
                  </a:cubicBezTo>
                  <a:lnTo>
                    <a:pt x="456" y="423"/>
                  </a:lnTo>
                  <a:close/>
                  <a:moveTo>
                    <a:pt x="467" y="365"/>
                  </a:moveTo>
                  <a:cubicBezTo>
                    <a:pt x="466" y="366"/>
                    <a:pt x="464" y="368"/>
                    <a:pt x="463" y="370"/>
                  </a:cubicBezTo>
                  <a:cubicBezTo>
                    <a:pt x="449" y="384"/>
                    <a:pt x="424" y="390"/>
                    <a:pt x="404" y="390"/>
                  </a:cubicBezTo>
                  <a:cubicBezTo>
                    <a:pt x="404" y="390"/>
                    <a:pt x="404" y="390"/>
                    <a:pt x="403" y="390"/>
                  </a:cubicBezTo>
                  <a:cubicBezTo>
                    <a:pt x="403" y="390"/>
                    <a:pt x="403" y="390"/>
                    <a:pt x="403" y="390"/>
                  </a:cubicBezTo>
                  <a:cubicBezTo>
                    <a:pt x="387" y="390"/>
                    <a:pt x="371" y="387"/>
                    <a:pt x="360" y="381"/>
                  </a:cubicBezTo>
                  <a:cubicBezTo>
                    <a:pt x="350" y="373"/>
                    <a:pt x="343" y="362"/>
                    <a:pt x="339" y="347"/>
                  </a:cubicBezTo>
                  <a:cubicBezTo>
                    <a:pt x="323" y="287"/>
                    <a:pt x="287" y="260"/>
                    <a:pt x="259" y="260"/>
                  </a:cubicBezTo>
                  <a:cubicBezTo>
                    <a:pt x="231" y="260"/>
                    <a:pt x="195" y="287"/>
                    <a:pt x="179" y="347"/>
                  </a:cubicBezTo>
                  <a:cubicBezTo>
                    <a:pt x="175" y="362"/>
                    <a:pt x="168" y="373"/>
                    <a:pt x="158" y="381"/>
                  </a:cubicBezTo>
                  <a:cubicBezTo>
                    <a:pt x="147" y="387"/>
                    <a:pt x="131" y="390"/>
                    <a:pt x="115" y="390"/>
                  </a:cubicBezTo>
                  <a:cubicBezTo>
                    <a:pt x="86" y="390"/>
                    <a:pt x="62" y="380"/>
                    <a:pt x="52" y="365"/>
                  </a:cubicBezTo>
                  <a:cubicBezTo>
                    <a:pt x="43" y="351"/>
                    <a:pt x="36" y="330"/>
                    <a:pt x="54" y="270"/>
                  </a:cubicBezTo>
                  <a:cubicBezTo>
                    <a:pt x="66" y="229"/>
                    <a:pt x="95" y="218"/>
                    <a:pt x="118" y="210"/>
                  </a:cubicBezTo>
                  <a:cubicBezTo>
                    <a:pt x="126" y="207"/>
                    <a:pt x="142" y="204"/>
                    <a:pt x="164" y="202"/>
                  </a:cubicBezTo>
                  <a:cubicBezTo>
                    <a:pt x="165" y="202"/>
                    <a:pt x="175" y="204"/>
                    <a:pt x="183" y="210"/>
                  </a:cubicBezTo>
                  <a:cubicBezTo>
                    <a:pt x="197" y="220"/>
                    <a:pt x="217" y="236"/>
                    <a:pt x="260" y="234"/>
                  </a:cubicBezTo>
                  <a:cubicBezTo>
                    <a:pt x="292" y="236"/>
                    <a:pt x="323" y="224"/>
                    <a:pt x="337" y="210"/>
                  </a:cubicBezTo>
                  <a:cubicBezTo>
                    <a:pt x="345" y="204"/>
                    <a:pt x="354" y="202"/>
                    <a:pt x="355" y="202"/>
                  </a:cubicBezTo>
                  <a:cubicBezTo>
                    <a:pt x="381" y="204"/>
                    <a:pt x="400" y="209"/>
                    <a:pt x="401" y="210"/>
                  </a:cubicBezTo>
                  <a:cubicBezTo>
                    <a:pt x="401" y="210"/>
                    <a:pt x="401" y="210"/>
                    <a:pt x="401" y="210"/>
                  </a:cubicBezTo>
                  <a:cubicBezTo>
                    <a:pt x="440" y="222"/>
                    <a:pt x="456" y="241"/>
                    <a:pt x="464" y="270"/>
                  </a:cubicBezTo>
                  <a:cubicBezTo>
                    <a:pt x="482" y="330"/>
                    <a:pt x="475" y="351"/>
                    <a:pt x="467" y="365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ValueShape">
              <a:extLst>
                <a:ext uri="{FF2B5EF4-FFF2-40B4-BE49-F238E27FC236}">
                  <a16:creationId xmlns:a16="http://schemas.microsoft.com/office/drawing/2014/main" id="{24EF2B5A-D0E1-46D6-92B5-CA981F2ECB9F}"/>
                </a:ext>
              </a:extLst>
            </p:cNvPr>
            <p:cNvSpPr/>
            <p:nvPr/>
          </p:nvSpPr>
          <p:spPr bwMode="auto">
            <a:xfrm>
              <a:off x="1771650" y="4409456"/>
              <a:ext cx="8648700" cy="8666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rgbClr val="D9D9D9"/>
                </a:gs>
                <a:gs pos="53000">
                  <a:schemeClr val="accent1">
                    <a:lumMod val="100000"/>
                  </a:schemeClr>
                </a:gs>
                <a:gs pos="53100">
                  <a:srgbClr val="D9D9D9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  <p:sp>
          <p:nvSpPr>
            <p:cNvPr id="27" name="ValueText">
              <a:extLst>
                <a:ext uri="{FF2B5EF4-FFF2-40B4-BE49-F238E27FC236}">
                  <a16:creationId xmlns:a16="http://schemas.microsoft.com/office/drawing/2014/main" id="{9A3F4A8A-B4D0-4B9E-AB78-FE72FF47758B}"/>
                </a:ext>
              </a:extLst>
            </p:cNvPr>
            <p:cNvSpPr txBox="1"/>
            <p:nvPr/>
          </p:nvSpPr>
          <p:spPr>
            <a:xfrm>
              <a:off x="9494520" y="3447144"/>
              <a:ext cx="839579" cy="629684"/>
            </a:xfrm>
            <a:prstGeom prst="rect">
              <a:avLst/>
            </a:prstGeom>
            <a:noFill/>
          </p:spPr>
          <p:txBody>
            <a:bodyPr wrap="none" lIns="0" tIns="0" rIns="0" bIns="0">
              <a:prstTxWarp prst="textPlain">
                <a:avLst/>
              </a:prstTxWarp>
              <a:normAutofit/>
            </a:bodyPr>
            <a:lstStyle/>
            <a:p>
              <a:pPr algn="ctr"/>
              <a:r>
                <a:rPr lang="en-US">
                  <a:latin typeface="Impact" panose="020B0806030902050204" pitchFamily="34" charset="0"/>
                </a:rPr>
                <a:t>53%</a:t>
              </a:r>
              <a:endParaRPr lang="en-US" dirty="0">
                <a:latin typeface="Impact" panose="020B0806030902050204" pitchFamily="34" charset="0"/>
              </a:endParaRPr>
            </a:p>
          </p:txBody>
        </p:sp>
        <p:sp>
          <p:nvSpPr>
            <p:cNvPr id="28" name="CustomText1">
              <a:extLst>
                <a:ext uri="{FF2B5EF4-FFF2-40B4-BE49-F238E27FC236}">
                  <a16:creationId xmlns:a16="http://schemas.microsoft.com/office/drawing/2014/main" id="{61606A9D-633F-4ADE-B823-540191B94693}"/>
                </a:ext>
              </a:extLst>
            </p:cNvPr>
            <p:cNvSpPr/>
            <p:nvPr/>
          </p:nvSpPr>
          <p:spPr>
            <a:xfrm>
              <a:off x="7276170" y="3826184"/>
              <a:ext cx="2134530" cy="305735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92500" lnSpcReduction="10000"/>
            </a:bodyPr>
            <a:lstStyle/>
            <a:p>
              <a:r>
                <a:rPr lang="en-US" altLang="zh-CN" sz="1600" dirty="0"/>
                <a:t>Supporting text here</a:t>
              </a:r>
            </a:p>
          </p:txBody>
        </p:sp>
        <p:sp>
          <p:nvSpPr>
            <p:cNvPr id="29" name="CustomText1">
              <a:extLst>
                <a:ext uri="{FF2B5EF4-FFF2-40B4-BE49-F238E27FC236}">
                  <a16:creationId xmlns:a16="http://schemas.microsoft.com/office/drawing/2014/main" id="{CA9B9F90-C043-4B03-B97C-FB512C88EB16}"/>
                </a:ext>
              </a:extLst>
            </p:cNvPr>
            <p:cNvSpPr/>
            <p:nvPr/>
          </p:nvSpPr>
          <p:spPr>
            <a:xfrm>
              <a:off x="7276170" y="3349197"/>
              <a:ext cx="1890690" cy="426954"/>
            </a:xfrm>
            <a:prstGeom prst="rect">
              <a:avLst/>
            </a:prstGeom>
            <a:noFill/>
          </p:spPr>
          <p:txBody>
            <a:bodyPr wrap="none" lIns="90000" tIns="46800" rIns="90000" bIns="46800" anchor="ctr">
              <a:normAutofit fontScale="55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3600" b="1" dirty="0"/>
                <a:t>TEXT HERE</a:t>
              </a:r>
            </a:p>
          </p:txBody>
        </p:sp>
        <p:cxnSp>
          <p:nvCxnSpPr>
            <p:cNvPr id="30" name="ExtraShape31">
              <a:extLst>
                <a:ext uri="{FF2B5EF4-FFF2-40B4-BE49-F238E27FC236}">
                  <a16:creationId xmlns:a16="http://schemas.microsoft.com/office/drawing/2014/main" id="{0771FB94-62A2-4178-AD7B-826F96D7BF24}"/>
                </a:ext>
              </a:extLst>
            </p:cNvPr>
            <p:cNvCxnSpPr>
              <a:cxnSpLocks/>
            </p:cNvCxnSpPr>
            <p:nvPr/>
          </p:nvCxnSpPr>
          <p:spPr>
            <a:xfrm>
              <a:off x="7347125" y="3778983"/>
              <a:ext cx="1941655" cy="0"/>
            </a:xfrm>
            <a:prstGeom prst="line">
              <a:avLst/>
            </a:prstGeom>
            <a:ln>
              <a:solidFill>
                <a:srgbClr val="3A455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30090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ISLIDE.THEME" val="a13ec0c6-7f3e-4340-a8a7-9e771235e72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a291f84-6c3c-4f5b-88b5-64488956ca3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fb4c1f5-d9a5-468d-bade-8e2cce316ea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7c273de4-a495-4542-9591-9da9076d567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e1ac37b-778e-4020-bc91-3516c027d66b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e946718-25db-48f9-b4ad-a6a0877f6c4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c4b2e27-e7a8-4565-a1c1-9ab99101e80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fdaaa325-f67a-43b5-ae35-a6f53a7a142b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4ce0353e-2c1b-4b83-8b9f-2a69efa1e97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4b0bf113-d6a0-47f8-bf3e-3ffcd42b64c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5c902a40-0afe-49b5-9dcf-5f41f298164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a0afefe-8d8e-4304-8fde-5df01c78f0d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5b7040e3-f2f7-4b34-b7e6-4f725bc5ff8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97e0b69-8920-4265-9cf1-6dea7c5dd26b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5cf47140-bd9c-4953-a7a3-c1dfd34af16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b391065-092a-4dab-9ed4-5cccb84cb53b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f8ae8543-ce9f-4d5c-a514-70dd3233ddb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f2fe1b0-4a66-4102-8166-8dd7a6b63fbb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.HELP1" val="iSlide，让PPT设计简单起来！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.HELP1" val="iSlide，让PPT设计简单起来！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.HELP1" val="iSlide，让PPT设计简单起来！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.HELP1" val="iSlide，让PPT设计简单起来！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1250114-d75a-4ef1-9b1a-4c0b2fe7ff8b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.HELP1" val="iSlide，让PPT设计简单起来！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.HELP1" val="iSlide，让PPT设计简单起来！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.HELP2" val="iSlide，让PPT设计简单起来！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fca0a9a-d507-4e61-85bc-825b404648c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5a2360b4-9480-462b-a190-f0b3864b851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b724148-1469-474b-af26-c2bcadae53f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5614a77-0ddb-4449-a9ba-0f861133a66f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b391065-092a-4dab-9ed4-5cccb84cb53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e6552824-66bd-4f35-b980-858f6e743a74"/>
</p:tagLst>
</file>

<file path=ppt/theme/theme1.xml><?xml version="1.0" encoding="utf-8"?>
<a:theme xmlns:a="http://schemas.openxmlformats.org/drawingml/2006/main" name="主题5">
  <a:themeElements>
    <a:clrScheme name="20171020-02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33B290"/>
      </a:accent1>
      <a:accent2>
        <a:srgbClr val="1A765E"/>
      </a:accent2>
      <a:accent3>
        <a:srgbClr val="2C7394"/>
      </a:accent3>
      <a:accent4>
        <a:srgbClr val="2D8990"/>
      </a:accent4>
      <a:accent5>
        <a:srgbClr val="259BAB"/>
      </a:accent5>
      <a:accent6>
        <a:srgbClr val="08AA7F"/>
      </a:accent6>
      <a:hlink>
        <a:srgbClr val="92278F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20171020-02">
    <a:dk1>
      <a:srgbClr val="000000"/>
    </a:dk1>
    <a:lt1>
      <a:srgbClr val="FFFFFF"/>
    </a:lt1>
    <a:dk2>
      <a:srgbClr val="778495"/>
    </a:dk2>
    <a:lt2>
      <a:srgbClr val="F0F0F0"/>
    </a:lt2>
    <a:accent1>
      <a:srgbClr val="33B290"/>
    </a:accent1>
    <a:accent2>
      <a:srgbClr val="1A765E"/>
    </a:accent2>
    <a:accent3>
      <a:srgbClr val="2C7394"/>
    </a:accent3>
    <a:accent4>
      <a:srgbClr val="2D8990"/>
    </a:accent4>
    <a:accent5>
      <a:srgbClr val="259BAB"/>
    </a:accent5>
    <a:accent6>
      <a:srgbClr val="08AA7F"/>
    </a:accent6>
    <a:hlink>
      <a:srgbClr val="92278F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20171020-02">
    <a:dk1>
      <a:srgbClr val="000000"/>
    </a:dk1>
    <a:lt1>
      <a:srgbClr val="FFFFFF"/>
    </a:lt1>
    <a:dk2>
      <a:srgbClr val="778495"/>
    </a:dk2>
    <a:lt2>
      <a:srgbClr val="F0F0F0"/>
    </a:lt2>
    <a:accent1>
      <a:srgbClr val="33B290"/>
    </a:accent1>
    <a:accent2>
      <a:srgbClr val="1A765E"/>
    </a:accent2>
    <a:accent3>
      <a:srgbClr val="2C7394"/>
    </a:accent3>
    <a:accent4>
      <a:srgbClr val="2D8990"/>
    </a:accent4>
    <a:accent5>
      <a:srgbClr val="259BAB"/>
    </a:accent5>
    <a:accent6>
      <a:srgbClr val="08AA7F"/>
    </a:accent6>
    <a:hlink>
      <a:srgbClr val="92278F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20171020-02">
    <a:dk1>
      <a:srgbClr val="000000"/>
    </a:dk1>
    <a:lt1>
      <a:srgbClr val="FFFFFF"/>
    </a:lt1>
    <a:dk2>
      <a:srgbClr val="778495"/>
    </a:dk2>
    <a:lt2>
      <a:srgbClr val="F0F0F0"/>
    </a:lt2>
    <a:accent1>
      <a:srgbClr val="33B290"/>
    </a:accent1>
    <a:accent2>
      <a:srgbClr val="1A765E"/>
    </a:accent2>
    <a:accent3>
      <a:srgbClr val="2C7394"/>
    </a:accent3>
    <a:accent4>
      <a:srgbClr val="2D8990"/>
    </a:accent4>
    <a:accent5>
      <a:srgbClr val="259BAB"/>
    </a:accent5>
    <a:accent6>
      <a:srgbClr val="08AA7F"/>
    </a:accent6>
    <a:hlink>
      <a:srgbClr val="92278F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3212</Words>
  <Application>Microsoft Office PowerPoint</Application>
  <PresentationFormat>Widescreen</PresentationFormat>
  <Paragraphs>543</Paragraphs>
  <Slides>39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Impact</vt:lpstr>
      <vt:lpstr>主题5</vt:lpstr>
      <vt:lpstr>iSlide® PowerPoint standard template</vt:lpstr>
      <vt:lpstr>PowerPoint Presentation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Thanks. And Your Slogan Here.</vt:lpstr>
      <vt:lpstr>PowerPoint Presentation</vt:lpstr>
      <vt:lpstr>Quick Slides Design</vt:lpstr>
      <vt:lpstr>Replace Icons</vt:lpstr>
      <vt:lpstr>Picture Fill</vt:lpstr>
      <vt:lpstr>Replace Vectors</vt:lpstr>
      <vt:lpstr>Edit Smart Diagram</vt:lpstr>
      <vt:lpstr>PowerPoint Presentation</vt:lpstr>
    </vt:vector>
  </TitlesOfParts>
  <Manager>Ben Oostdam</Manager>
  <Company>https://iSlide-PowerPoint.com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iSlide; CloudEurope.NL</dc:creator>
  <cp:keywords>www.51pptmoban.com</cp:keywords>
  <cp:lastModifiedBy>Ben Oostdam ☁</cp:lastModifiedBy>
  <cp:revision>10</cp:revision>
  <cp:lastPrinted>2017-12-17T16:00:00Z</cp:lastPrinted>
  <dcterms:created xsi:type="dcterms:W3CDTF">2017-12-17T16:00:00Z</dcterms:created>
  <dcterms:modified xsi:type="dcterms:W3CDTF">2021-04-23T17:35:17Z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